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5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F96F2-AC75-4C0C-A8E3-D702C76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0BF616-1452-4D8C-B1A4-F61EAA40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95C17-B92A-4A87-9611-016F0BA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E05C0-4E13-4785-B68C-86E8F566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5123C-7301-4909-81EF-C6DB790E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8A5AE-DBF6-4A8B-8871-1C6A4464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18955A-2C1B-46E6-B6EB-B1513F2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91260-7C87-4057-8085-A8919D32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49D30-7A7C-4EAE-9CBE-4505F29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1681-F94F-4E5F-85A8-7BD719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96D0F9-80DF-4467-B36F-6D59DEBF6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63968-6522-4EDA-B72E-7FB1AB9BE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62101-631E-4C45-AFA5-F1CDE75B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5C03C-F569-4C37-8964-02426B1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183F4C-6974-4311-A18C-1622692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2BE50-018B-4B77-92D4-C01303F3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138A7-60CA-4E0E-B06A-5EE78D1D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CB87DD-6C7A-49C9-AFD6-1D566DA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ACD04E-3DAA-4EE6-B1CD-8A7BB79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03178-0B2E-40BD-9679-94D7F3AE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7E611-BF88-4498-9C1C-1E4BE87F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33BCA-CC6D-4BDE-98BA-74CFE81A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B9D91-643A-425D-8FA6-23A4770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8AB6C-C803-427B-9630-FAAFB718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81E6E8-A09B-4A29-9F61-7406D042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17D2F-FE16-4B94-BE62-DF4A0D1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C7792-3CA9-4FA9-9356-4F24581A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8C12BD-7FCC-4760-973D-60AFA3FD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7FCDBA-BD47-47ED-B4E9-85257147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35466-A6DE-4246-B9A7-D30A51D0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35B7A6-092A-4908-8B74-D1836DC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82083-C791-40ED-9E9D-B5809F5C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D24FA-47E6-4432-8E20-774F809E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76A157-2766-4F3E-B3EB-C48E613C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FBF371-DE3B-4FBA-81FA-FFDC449CC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557713-9E6B-4D43-9691-6F91D15A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7EF43E-F1F9-4972-912E-CB0589C3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A8DD35-EB79-4B3E-BB18-74E474C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C92E18-C64D-438E-8950-389B6024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4EA00-A1DF-4B3B-8434-77F0009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0E929B-5370-4B0F-A107-509E8E30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C75751-614E-40DE-AB64-C2E6DA2D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BC6BD-CC8F-46E2-8EA8-0E0A014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4528BB-DB79-4B95-B46F-B367006C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6199F0-7D15-45A9-8459-0D2BDD9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A28D6-3177-4471-B321-019C0EA4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A9B3B-1239-467B-978C-64C868B1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7EB63-0D4A-4EEF-8570-867025DF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EB2617-5FA9-432B-A0A7-D7D27DEF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4B5F3C-A38A-413D-B7FF-58BE007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2E39BD-78D9-4A5A-8D07-53D4558A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56656-6199-4C73-B704-16B21F3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DC101-6522-4AE7-B339-A3E2548D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9FA42F-5292-4F3D-85A0-C5F9B379A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8630EE-A237-4BD8-B3AD-B587B2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E1B186-5B0A-4090-8328-006C69AD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2C0EB9-44E8-41D2-AC06-152F9AC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B6E3D-806A-4EAF-9BA5-73B6FEED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7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53B57-2868-4A4B-BF5D-6906E965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829AF-2D7D-464E-B4FD-400FA64A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8BCC6-FBBA-4093-96B6-E8D23605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3C77-D849-46B1-AF61-566DF32854BA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66B42-DF7B-481D-875F-DE08798F6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DF54F-EF5C-44B5-9E39-87F4850A1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16B-C20E-424D-9C20-33F726B19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king.biji.co/index.php?q=trail&amp;act=detail&amp;id=259" TargetMode="External"/><Relationship Id="rId2" Type="http://schemas.openxmlformats.org/officeDocument/2006/relationships/hyperlink" Target="https://www.ylyds.com/2015/05/blog-post_96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-tw.hikingbook.net/?ref=logo" TargetMode="External"/><Relationship Id="rId5" Type="http://schemas.openxmlformats.org/officeDocument/2006/relationships/hyperlink" Target="https://www.instagram.com/yaoguhan/" TargetMode="External"/><Relationship Id="rId4" Type="http://schemas.openxmlformats.org/officeDocument/2006/relationships/hyperlink" Target="https://recreation.forest.gov.tw/Trail/RT?tr_id=0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31E80-4D13-45AC-BE8E-124184F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登山網站</a:t>
            </a:r>
          </a:p>
        </p:txBody>
      </p:sp>
    </p:spTree>
    <p:extLst>
      <p:ext uri="{BB962C8B-B14F-4D97-AF65-F5344CB8AC3E}">
        <p14:creationId xmlns:p14="http://schemas.microsoft.com/office/powerpoint/2010/main" val="303765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ED069-E950-4413-A0E9-AD7E1AF7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使用工具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55A455-D822-4C4E-A333-0619A78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38" y="2718103"/>
            <a:ext cx="3748363" cy="14217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D94B2B-47D9-4477-820D-EC019549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59" y="2558332"/>
            <a:ext cx="2185203" cy="17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ABC4D-98A0-46B4-9D35-779D04E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為何選這主題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18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A8023-BEE5-4784-9F0A-3AB3BEED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1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E1899-FC0B-4C78-BDB3-5E1883E9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054" y="2130646"/>
            <a:ext cx="3065891" cy="4351338"/>
          </a:xfrm>
        </p:spPr>
        <p:txBody>
          <a:bodyPr/>
          <a:lstStyle/>
          <a:p>
            <a:r>
              <a:rPr lang="zh-TW" altLang="en-US" dirty="0"/>
              <a:t>直觀的網站</a:t>
            </a:r>
            <a:endParaRPr lang="en-US" altLang="zh-TW" dirty="0"/>
          </a:p>
          <a:p>
            <a:r>
              <a:rPr lang="zh-TW" altLang="en-US" dirty="0"/>
              <a:t>登山小知識</a:t>
            </a:r>
            <a:endParaRPr lang="en-US" altLang="zh-TW" dirty="0"/>
          </a:p>
          <a:p>
            <a:r>
              <a:rPr lang="zh-TW" altLang="en-US" dirty="0"/>
              <a:t>新聞</a:t>
            </a:r>
            <a:endParaRPr lang="en-US" altLang="zh-TW" dirty="0"/>
          </a:p>
          <a:p>
            <a:r>
              <a:rPr lang="zh-TW" altLang="en-US" dirty="0"/>
              <a:t>天氣查詢</a:t>
            </a:r>
            <a:endParaRPr lang="en-US" altLang="zh-TW" dirty="0"/>
          </a:p>
          <a:p>
            <a:r>
              <a:rPr lang="zh-TW" altLang="en-US" dirty="0"/>
              <a:t>爬山資訊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07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97548-961F-4154-9AE8-7CE05025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實際操作</a:t>
            </a:r>
          </a:p>
        </p:txBody>
      </p:sp>
    </p:spTree>
    <p:extLst>
      <p:ext uri="{BB962C8B-B14F-4D97-AF65-F5344CB8AC3E}">
        <p14:creationId xmlns:p14="http://schemas.microsoft.com/office/powerpoint/2010/main" val="28200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7521-99FA-429E-AABD-EA5A04C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091" y="478308"/>
            <a:ext cx="8901486" cy="58716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參考資料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FD5270-6F55-46FB-92A8-CA2F78A5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9771"/>
            <a:ext cx="9144000" cy="2289878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hlinkClick r:id="rId2"/>
              </a:rPr>
              <a:t>https://www.ylyds.com/2015/05/blog-post_96.html</a:t>
            </a:r>
            <a:r>
              <a:rPr lang="zh-TW" altLang="en-US" dirty="0"/>
              <a:t> 郁林園筆記</a:t>
            </a:r>
            <a:endParaRPr lang="en-US" altLang="zh-TW" dirty="0"/>
          </a:p>
          <a:p>
            <a:pPr algn="l"/>
            <a:r>
              <a:rPr lang="en-US" altLang="zh-TW" dirty="0">
                <a:hlinkClick r:id="rId3"/>
              </a:rPr>
              <a:t>https://hiking.biji.co/index.php?q=trail&amp;act=detail&amp;id=259</a:t>
            </a:r>
            <a:r>
              <a:rPr lang="zh-TW" altLang="en-US" dirty="0"/>
              <a:t> 健行筆記</a:t>
            </a:r>
            <a:endParaRPr lang="en-US" altLang="zh-TW" dirty="0"/>
          </a:p>
          <a:p>
            <a:pPr algn="l"/>
            <a:r>
              <a:rPr lang="en-US" altLang="zh-TW" dirty="0">
                <a:hlinkClick r:id="rId4"/>
              </a:rPr>
              <a:t>https://recreation.forest.gov.tw/Trail/RT?tr_id=056</a:t>
            </a:r>
            <a:r>
              <a:rPr lang="zh-TW" altLang="en-US" dirty="0"/>
              <a:t> 台中山林優遊網</a:t>
            </a:r>
            <a:endParaRPr lang="en-US" altLang="zh-TW" dirty="0"/>
          </a:p>
          <a:p>
            <a:pPr algn="l"/>
            <a:r>
              <a:rPr lang="en-US" altLang="zh-TW" dirty="0">
                <a:hlinkClick r:id="rId5"/>
              </a:rPr>
              <a:t>https://www.instagram.com/yaoguhan/</a:t>
            </a:r>
            <a:r>
              <a:rPr lang="zh-TW" altLang="en-US" dirty="0"/>
              <a:t> </a:t>
            </a:r>
            <a:r>
              <a:rPr lang="en-US" altLang="zh-TW" dirty="0"/>
              <a:t>IG </a:t>
            </a:r>
          </a:p>
          <a:p>
            <a:pPr algn="l"/>
            <a:r>
              <a:rPr lang="en-US" altLang="zh-TW" dirty="0">
                <a:hlinkClick r:id="rId6"/>
              </a:rPr>
              <a:t>https://zh-tw.hikingbook.net/?ref=logo</a:t>
            </a:r>
            <a:r>
              <a:rPr lang="zh-TW" altLang="en-US" dirty="0"/>
              <a:t> </a:t>
            </a:r>
            <a:r>
              <a:rPr lang="en-US" altLang="zh-TW" dirty="0"/>
              <a:t>hiking book</a:t>
            </a:r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10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116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登山網站</vt:lpstr>
      <vt:lpstr>使用工具</vt:lpstr>
      <vt:lpstr>為何選這主題?</vt:lpstr>
      <vt:lpstr>主要功能</vt:lpstr>
      <vt:lpstr>實際操作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參考資料</dc:title>
  <dc:creator>User</dc:creator>
  <cp:lastModifiedBy>User</cp:lastModifiedBy>
  <cp:revision>8</cp:revision>
  <dcterms:created xsi:type="dcterms:W3CDTF">2024-09-30T01:51:27Z</dcterms:created>
  <dcterms:modified xsi:type="dcterms:W3CDTF">2024-10-04T04:04:44Z</dcterms:modified>
</cp:coreProperties>
</file>