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71" r:id="rId2"/>
    <p:sldId id="274" r:id="rId3"/>
    <p:sldId id="258" r:id="rId4"/>
    <p:sldId id="286" r:id="rId5"/>
    <p:sldId id="289" r:id="rId6"/>
    <p:sldId id="287" r:id="rId7"/>
    <p:sldId id="288" r:id="rId8"/>
    <p:sldId id="285" r:id="rId9"/>
  </p:sldIdLst>
  <p:sldSz cx="9144000" cy="6858000" type="screen4x3"/>
  <p:notesSz cx="6805613" cy="9939338"/>
  <p:embeddedFontLst>
    <p:embeddedFont>
      <p:font typeface="나눔고딕" panose="020B0600000101010101" charset="-127"/>
      <p:regular r:id="rId11"/>
      <p:bold r:id="rId12"/>
    </p:embeddedFont>
    <p:embeddedFont>
      <p:font typeface="나눔고딕 ExtraBold" panose="020D090400000000000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 varScale="1">
        <p:scale>
          <a:sx n="154" d="100"/>
          <a:sy n="154" d="100"/>
        </p:scale>
        <p:origin x="23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u Jong hak" userId="9e33056434083784" providerId="LiveId" clId="{12027696-3EEC-4069-874E-C6FE2BAA774D}"/>
    <pc:docChg chg="custSel addSld modSld">
      <pc:chgData name="Ryu Jong hak" userId="9e33056434083784" providerId="LiveId" clId="{12027696-3EEC-4069-874E-C6FE2BAA774D}" dt="2020-12-19T07:08:13.851" v="34" actId="20577"/>
      <pc:docMkLst>
        <pc:docMk/>
      </pc:docMkLst>
      <pc:sldChg chg="modSp mod">
        <pc:chgData name="Ryu Jong hak" userId="9e33056434083784" providerId="LiveId" clId="{12027696-3EEC-4069-874E-C6FE2BAA774D}" dt="2020-12-19T07:08:11.553" v="32" actId="20577"/>
        <pc:sldMkLst>
          <pc:docMk/>
          <pc:sldMk cId="3355194" sldId="286"/>
        </pc:sldMkLst>
        <pc:spChg chg="mod">
          <ac:chgData name="Ryu Jong hak" userId="9e33056434083784" providerId="LiveId" clId="{12027696-3EEC-4069-874E-C6FE2BAA774D}" dt="2020-12-19T07:08:11.553" v="32" actId="20577"/>
          <ac:spMkLst>
            <pc:docMk/>
            <pc:sldMk cId="3355194" sldId="286"/>
            <ac:spMk id="2" creationId="{00000000-0000-0000-0000-000000000000}"/>
          </ac:spMkLst>
        </pc:spChg>
      </pc:sldChg>
      <pc:sldChg chg="addSp delSp modSp add mod">
        <pc:chgData name="Ryu Jong hak" userId="9e33056434083784" providerId="LiveId" clId="{12027696-3EEC-4069-874E-C6FE2BAA774D}" dt="2020-12-19T07:08:13.851" v="34" actId="20577"/>
        <pc:sldMkLst>
          <pc:docMk/>
          <pc:sldMk cId="1866477986" sldId="289"/>
        </pc:sldMkLst>
        <pc:spChg chg="mod">
          <ac:chgData name="Ryu Jong hak" userId="9e33056434083784" providerId="LiveId" clId="{12027696-3EEC-4069-874E-C6FE2BAA774D}" dt="2020-12-19T07:08:13.851" v="34" actId="20577"/>
          <ac:spMkLst>
            <pc:docMk/>
            <pc:sldMk cId="1866477986" sldId="289"/>
            <ac:spMk id="2" creationId="{00000000-0000-0000-0000-000000000000}"/>
          </ac:spMkLst>
        </pc:spChg>
        <pc:spChg chg="del">
          <ac:chgData name="Ryu Jong hak" userId="9e33056434083784" providerId="LiveId" clId="{12027696-3EEC-4069-874E-C6FE2BAA774D}" dt="2020-12-19T07:07:54.360" v="7" actId="478"/>
          <ac:spMkLst>
            <pc:docMk/>
            <pc:sldMk cId="1866477986" sldId="289"/>
            <ac:spMk id="26" creationId="{72A7F3D4-79E2-4804-99B3-30940F8DF7F7}"/>
          </ac:spMkLst>
        </pc:spChg>
        <pc:spChg chg="mod">
          <ac:chgData name="Ryu Jong hak" userId="9e33056434083784" providerId="LiveId" clId="{12027696-3EEC-4069-874E-C6FE2BAA774D}" dt="2020-12-19T07:08:05.790" v="30"/>
          <ac:spMkLst>
            <pc:docMk/>
            <pc:sldMk cId="1866477986" sldId="289"/>
            <ac:spMk id="34" creationId="{05B30E04-45E4-4A46-AA8D-FC99EBDDAE89}"/>
          </ac:spMkLst>
        </pc:spChg>
        <pc:grpChg chg="mod">
          <ac:chgData name="Ryu Jong hak" userId="9e33056434083784" providerId="LiveId" clId="{12027696-3EEC-4069-874E-C6FE2BAA774D}" dt="2020-12-19T07:08:00.089" v="9" actId="1076"/>
          <ac:grpSpMkLst>
            <pc:docMk/>
            <pc:sldMk cId="1866477986" sldId="289"/>
            <ac:grpSpMk id="32" creationId="{638E5C1F-11FD-4A93-BA69-E5E4D80F4ACD}"/>
          </ac:grpSpMkLst>
        </pc:grpChg>
        <pc:picChg chg="add mod">
          <ac:chgData name="Ryu Jong hak" userId="9e33056434083784" providerId="LiveId" clId="{12027696-3EEC-4069-874E-C6FE2BAA774D}" dt="2020-12-19T07:07:57.097" v="8" actId="1076"/>
          <ac:picMkLst>
            <pc:docMk/>
            <pc:sldMk cId="1866477986" sldId="289"/>
            <ac:picMk id="4" creationId="{D1952816-6F11-4FFD-AF9F-D632A67DB89B}"/>
          </ac:picMkLst>
        </pc:picChg>
        <pc:picChg chg="del mod">
          <ac:chgData name="Ryu Jong hak" userId="9e33056434083784" providerId="LiveId" clId="{12027696-3EEC-4069-874E-C6FE2BAA774D}" dt="2020-12-19T07:07:42.227" v="2" actId="478"/>
          <ac:picMkLst>
            <pc:docMk/>
            <pc:sldMk cId="1866477986" sldId="289"/>
            <ac:picMk id="6" creationId="{FE36559D-3A3D-4EE6-A60D-2C1735C6E164}"/>
          </ac:picMkLst>
        </pc:picChg>
        <pc:picChg chg="del">
          <ac:chgData name="Ryu Jong hak" userId="9e33056434083784" providerId="LiveId" clId="{12027696-3EEC-4069-874E-C6FE2BAA774D}" dt="2020-12-19T07:07:42.898" v="3" actId="478"/>
          <ac:picMkLst>
            <pc:docMk/>
            <pc:sldMk cId="1866477986" sldId="289"/>
            <ac:picMk id="9" creationId="{8B95471A-EC66-4B7A-8757-15216ECA29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2020-12-19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410" y="7844"/>
            <a:ext cx="9144000" cy="686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7684" y="1271859"/>
            <a:ext cx="5688632" cy="1388837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Smart</a:t>
            </a:r>
            <a:r>
              <a:rPr lang="ko-KR" altLang="en-US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Home</a:t>
            </a:r>
            <a:r>
              <a:rPr lang="ko-KR" altLang="en-US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CCTV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3096344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sz="14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조 </a:t>
            </a:r>
            <a:r>
              <a:rPr lang="ko-KR" altLang="en-US" sz="1400" spc="-20" dirty="0" err="1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류종학</a:t>
            </a:r>
            <a:r>
              <a:rPr lang="en-US" altLang="ko-KR" sz="14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이준성</a:t>
            </a:r>
            <a:r>
              <a:rPr lang="en-US" altLang="ko-KR" sz="14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김성훈</a:t>
            </a:r>
            <a:endParaRPr lang="en-US" altLang="ko-KR" sz="14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IoT </a:t>
            </a:r>
            <a:r>
              <a:rPr lang="en-US" altLang="ko-KR" sz="3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Project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25" y="7370"/>
            <a:ext cx="9144000" cy="686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구상도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1669531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시스템 작동 구상도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03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사용한 부품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272928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부품 사진</a:t>
            </a: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265727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01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   Smart Home CCTV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2699792" y="378904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04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구동 시연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5796136" y="3789040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시연영상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5868144" y="371703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771800" y="371703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개요</a:t>
            </a:r>
            <a:endParaRPr lang="en-US" altLang="ko-KR" sz="3000" b="1" spc="-1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8E5C1F-11FD-4A93-BA69-E5E4D80F4ACD}"/>
              </a:ext>
            </a:extLst>
          </p:cNvPr>
          <p:cNvGrpSpPr/>
          <p:nvPr/>
        </p:nvGrpSpPr>
        <p:grpSpPr>
          <a:xfrm>
            <a:off x="359532" y="1988840"/>
            <a:ext cx="8424936" cy="1005901"/>
            <a:chOff x="0" y="-104288"/>
            <a:chExt cx="8424936" cy="1005901"/>
          </a:xfrm>
          <a:solidFill>
            <a:srgbClr val="00B0F0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4B56FF-869B-407C-B8A4-35DA62F352AD}"/>
                </a:ext>
              </a:extLst>
            </p:cNvPr>
            <p:cNvSpPr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  <a:ln w="76200">
              <a:solidFill>
                <a:schemeClr val="bg1"/>
              </a:solidFill>
              <a:miter lim="800000"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B30E04-45E4-4A46-AA8D-FC99EBDDAE89}"/>
                </a:ext>
              </a:extLst>
            </p:cNvPr>
            <p:cNvSpPr txBox="1"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200" b="1" kern="1200" dirty="0">
                  <a:latin typeface="나눔고딕" pitchFamily="50" charset="-127"/>
                  <a:ea typeface="나눔고딕" pitchFamily="50" charset="-127"/>
                </a:rPr>
                <a:t>Smart Home CCTV</a:t>
              </a:r>
              <a:r>
                <a:rPr lang="ko-KR" altLang="en-US" sz="3200" b="1" kern="1200" dirty="0">
                  <a:latin typeface="나눔고딕" pitchFamily="50" charset="-127"/>
                  <a:ea typeface="나눔고딕" pitchFamily="50" charset="-127"/>
                </a:rPr>
                <a:t>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E24D1D0-B908-4CD9-AF9F-CE251E791810}"/>
              </a:ext>
            </a:extLst>
          </p:cNvPr>
          <p:cNvGrpSpPr/>
          <p:nvPr/>
        </p:nvGrpSpPr>
        <p:grpSpPr>
          <a:xfrm>
            <a:off x="350878" y="3139863"/>
            <a:ext cx="8424936" cy="1005901"/>
            <a:chOff x="0" y="-104288"/>
            <a:chExt cx="8424936" cy="100590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7EB45E4-9AAA-4380-927E-D55F201190F9}"/>
                </a:ext>
              </a:extLst>
            </p:cNvPr>
            <p:cNvSpPr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  <a:miter lim="800000"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B5BA1E-C53C-4C88-B1A5-282FD38ADF88}"/>
                </a:ext>
              </a:extLst>
            </p:cNvPr>
            <p:cNvSpPr txBox="1"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spc="-1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en-US" altLang="ko-KR" sz="2400" b="1" spc="-1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-</a:t>
              </a:r>
              <a:r>
                <a:rPr lang="ko-KR" altLang="en-US" sz="2400" b="1" spc="-1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2400" b="1" spc="-15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집에 누가 침입을 하거나 집안에서 변수의 상황 발생을 감지할 수 있는 </a:t>
              </a:r>
              <a:r>
                <a:rPr lang="en-US" altLang="ko-KR" sz="2400" b="1" spc="-15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CCTV </a:t>
              </a:r>
              <a:r>
                <a:rPr lang="ko-KR" altLang="en-US" sz="2400" b="1" spc="-15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입니다</a:t>
              </a:r>
              <a:r>
                <a:rPr lang="en-US" altLang="ko-KR" sz="2400" b="1" spc="-15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.</a:t>
              </a:r>
              <a:endParaRPr lang="ko-KR" altLang="en-US" sz="2800" b="1" kern="1200" spc="-1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A4C6903-6D86-42C8-AB21-BA1259D2F58F}"/>
              </a:ext>
            </a:extLst>
          </p:cNvPr>
          <p:cNvGrpSpPr/>
          <p:nvPr/>
        </p:nvGrpSpPr>
        <p:grpSpPr>
          <a:xfrm>
            <a:off x="371601" y="4290886"/>
            <a:ext cx="8424936" cy="1005901"/>
            <a:chOff x="0" y="-104288"/>
            <a:chExt cx="8424936" cy="1005901"/>
          </a:xfrm>
          <a:solidFill>
            <a:srgbClr val="00B0F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BDA4B74-7880-4AD2-9011-7D0A90BD63AA}"/>
                </a:ext>
              </a:extLst>
            </p:cNvPr>
            <p:cNvSpPr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  <a:ln w="76200">
              <a:solidFill>
                <a:schemeClr val="bg1"/>
              </a:solidFill>
              <a:miter lim="800000"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135F08-D586-45DB-8A99-DF17811AADBC}"/>
                </a:ext>
              </a:extLst>
            </p:cNvPr>
            <p:cNvSpPr txBox="1"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b="1" kern="1200" dirty="0">
                  <a:latin typeface="나눔고딕" pitchFamily="50" charset="-127"/>
                  <a:ea typeface="나눔고딕" pitchFamily="50" charset="-127"/>
                </a:rPr>
                <a:t>기획 의도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E466082-3236-4C94-9AAC-6739119A5D17}"/>
              </a:ext>
            </a:extLst>
          </p:cNvPr>
          <p:cNvGrpSpPr/>
          <p:nvPr/>
        </p:nvGrpSpPr>
        <p:grpSpPr>
          <a:xfrm>
            <a:off x="362947" y="5441909"/>
            <a:ext cx="8424936" cy="1005901"/>
            <a:chOff x="0" y="-104288"/>
            <a:chExt cx="8424936" cy="100590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E0B38E-0074-4E34-A3DA-F023940294CA}"/>
                </a:ext>
              </a:extLst>
            </p:cNvPr>
            <p:cNvSpPr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  <a:miter lim="800000"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3243D6-F132-4626-AD38-9758E3B10902}"/>
                </a:ext>
              </a:extLst>
            </p:cNvPr>
            <p:cNvSpPr txBox="1"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spc="-1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en-US" altLang="ko-KR" sz="2400" b="1" spc="-1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- </a:t>
              </a:r>
              <a:r>
                <a:rPr lang="ko-KR" altLang="en-US" sz="2000" b="1" spc="-2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집에서 사용하는 홈 </a:t>
              </a:r>
              <a:r>
                <a:rPr lang="en-US" altLang="ko-KR" sz="2000" b="1" spc="-2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CCTV</a:t>
              </a:r>
              <a:r>
                <a:rPr lang="ko-KR" altLang="en-US" sz="2000" b="1" spc="-2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의 기능이 빈약한 것에 비해 가격이 비싸거나 조잡한 물건이 많은 것을 파악 후 시장성이 있다고 판단하여 개발하게 되었습니다</a:t>
              </a:r>
              <a:r>
                <a:rPr lang="en-US" altLang="ko-KR" sz="2000" b="1" spc="-20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.</a:t>
              </a:r>
              <a:endParaRPr lang="ko-KR" altLang="en-US" sz="2800" b="1" kern="1200" spc="-2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구상도 </a:t>
            </a:r>
            <a:r>
              <a:rPr lang="en-US" altLang="ko-KR" sz="3000" spc="-1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3000" b="1" spc="-1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8E5C1F-11FD-4A93-BA69-E5E4D80F4ACD}"/>
              </a:ext>
            </a:extLst>
          </p:cNvPr>
          <p:cNvGrpSpPr/>
          <p:nvPr/>
        </p:nvGrpSpPr>
        <p:grpSpPr>
          <a:xfrm>
            <a:off x="913544" y="2060848"/>
            <a:ext cx="4212468" cy="288031"/>
            <a:chOff x="0" y="-104288"/>
            <a:chExt cx="8424936" cy="1005901"/>
          </a:xfrm>
          <a:solidFill>
            <a:srgbClr val="00B0F0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4B56FF-869B-407C-B8A4-35DA62F352AD}"/>
                </a:ext>
              </a:extLst>
            </p:cNvPr>
            <p:cNvSpPr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  <a:ln w="76200">
              <a:solidFill>
                <a:schemeClr val="bg1"/>
              </a:solidFill>
              <a:miter lim="800000"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B30E04-45E4-4A46-AA8D-FC99EBDDAE89}"/>
                </a:ext>
              </a:extLst>
            </p:cNvPr>
            <p:cNvSpPr txBox="1"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b="1" dirty="0" err="1">
                  <a:latin typeface="나눔고딕" pitchFamily="50" charset="-127"/>
                  <a:ea typeface="나눔고딕" pitchFamily="50" charset="-127"/>
                </a:rPr>
                <a:t>라즈베리파이</a:t>
              </a:r>
              <a:r>
                <a:rPr lang="ko-KR" altLang="en-US" b="1" kern="1200" dirty="0">
                  <a:latin typeface="나눔고딕" pitchFamily="50" charset="-127"/>
                  <a:ea typeface="나눔고딕" pitchFamily="50" charset="-127"/>
                </a:rPr>
                <a:t> 작동 구상도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E36559D-3A3D-4EE6-A60D-2C1735C6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10948"/>
            <a:ext cx="5248485" cy="3516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95471A-EC66-4B7A-8757-15216ECA2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29000"/>
            <a:ext cx="2808312" cy="12674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A7F3D4-79E2-4804-99B3-30940F8DF7F7}"/>
              </a:ext>
            </a:extLst>
          </p:cNvPr>
          <p:cNvSpPr txBox="1"/>
          <p:nvPr/>
        </p:nvSpPr>
        <p:spPr>
          <a:xfrm>
            <a:off x="6113951" y="3061455"/>
            <a:ext cx="2316697" cy="288032"/>
          </a:xfrm>
          <a:prstGeom prst="rect">
            <a:avLst/>
          </a:prstGeom>
          <a:solidFill>
            <a:srgbClr val="00B0F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웹서버 </a:t>
            </a:r>
            <a:r>
              <a:rPr lang="ko-KR" altLang="en-US" b="1" kern="1200" dirty="0">
                <a:latin typeface="나눔고딕" pitchFamily="50" charset="-127"/>
                <a:ea typeface="나눔고딕" pitchFamily="50" charset="-127"/>
              </a:rPr>
              <a:t>작동 구상도</a:t>
            </a:r>
          </a:p>
        </p:txBody>
      </p:sp>
    </p:spTree>
    <p:extLst>
      <p:ext uri="{BB962C8B-B14F-4D97-AF65-F5344CB8AC3E}">
        <p14:creationId xmlns:p14="http://schemas.microsoft.com/office/powerpoint/2010/main" val="33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구상도 </a:t>
            </a:r>
            <a:r>
              <a:rPr lang="en-US" altLang="ko-KR" sz="3000" spc="-1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3000" b="1" spc="-1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8E5C1F-11FD-4A93-BA69-E5E4D80F4ACD}"/>
              </a:ext>
            </a:extLst>
          </p:cNvPr>
          <p:cNvGrpSpPr/>
          <p:nvPr/>
        </p:nvGrpSpPr>
        <p:grpSpPr>
          <a:xfrm>
            <a:off x="2465766" y="2132856"/>
            <a:ext cx="4212468" cy="288031"/>
            <a:chOff x="0" y="-104288"/>
            <a:chExt cx="8424936" cy="1005901"/>
          </a:xfrm>
          <a:solidFill>
            <a:srgbClr val="00B0F0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4B56FF-869B-407C-B8A4-35DA62F352AD}"/>
                </a:ext>
              </a:extLst>
            </p:cNvPr>
            <p:cNvSpPr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  <a:ln w="76200">
              <a:solidFill>
                <a:schemeClr val="bg1"/>
              </a:solidFill>
              <a:miter lim="800000"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B30E04-45E4-4A46-AA8D-FC99EBDDAE89}"/>
                </a:ext>
              </a:extLst>
            </p:cNvPr>
            <p:cNvSpPr txBox="1"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b="1" kern="1200" dirty="0">
                  <a:latin typeface="나눔고딕" pitchFamily="50" charset="-127"/>
                  <a:ea typeface="나눔고딕" pitchFamily="50" charset="-127"/>
                </a:rPr>
                <a:t>서버컴퓨터 작동 구상도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1952816-6F11-4FFD-AF9F-D632A67DB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86" y="2744926"/>
            <a:ext cx="450222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사용한 장비 및 프로그램</a:t>
            </a:r>
            <a:endParaRPr lang="en-US" altLang="ko-KR" sz="3000" b="1" spc="-1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4EAE18-D393-48AB-BF5F-908FC9C17BAB}"/>
              </a:ext>
            </a:extLst>
          </p:cNvPr>
          <p:cNvGrpSpPr/>
          <p:nvPr/>
        </p:nvGrpSpPr>
        <p:grpSpPr>
          <a:xfrm>
            <a:off x="840532" y="2440977"/>
            <a:ext cx="1800200" cy="1825961"/>
            <a:chOff x="0" y="-104288"/>
            <a:chExt cx="8424936" cy="1005901"/>
          </a:xfrm>
          <a:solidFill>
            <a:srgbClr val="00B0F0"/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E002B97-B955-4A80-97FF-B2DFF775FB79}"/>
                </a:ext>
              </a:extLst>
            </p:cNvPr>
            <p:cNvSpPr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  <a:ln w="76200">
              <a:solidFill>
                <a:schemeClr val="bg1"/>
              </a:solidFill>
              <a:miter lim="800000"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E7300-F3B3-4266-A0B0-37DEFB7041E7}"/>
                </a:ext>
              </a:extLst>
            </p:cNvPr>
            <p:cNvSpPr txBox="1"/>
            <p:nvPr/>
          </p:nvSpPr>
          <p:spPr>
            <a:xfrm>
              <a:off x="0" y="-104288"/>
              <a:ext cx="8424936" cy="1005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200" b="1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9D44574-B5A6-4A3A-A13F-5B84F301F3CF}"/>
              </a:ext>
            </a:extLst>
          </p:cNvPr>
          <p:cNvSpPr txBox="1"/>
          <p:nvPr/>
        </p:nvSpPr>
        <p:spPr>
          <a:xfrm>
            <a:off x="2708424" y="2440977"/>
            <a:ext cx="1800200" cy="1825961"/>
          </a:xfrm>
          <a:prstGeom prst="rect">
            <a:avLst/>
          </a:prstGeom>
          <a:solidFill>
            <a:srgbClr val="00B0F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200" b="1" kern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6C3EC1-5C4B-48AE-9C16-A6E8D5F980AA}"/>
              </a:ext>
            </a:extLst>
          </p:cNvPr>
          <p:cNvSpPr txBox="1"/>
          <p:nvPr/>
        </p:nvSpPr>
        <p:spPr>
          <a:xfrm>
            <a:off x="4576316" y="2447844"/>
            <a:ext cx="1800200" cy="1825961"/>
          </a:xfrm>
          <a:prstGeom prst="rect">
            <a:avLst/>
          </a:prstGeom>
          <a:solidFill>
            <a:srgbClr val="00B0F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200" b="1" kern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14B167-CFCD-4447-87E4-60C916E87937}"/>
              </a:ext>
            </a:extLst>
          </p:cNvPr>
          <p:cNvSpPr txBox="1"/>
          <p:nvPr/>
        </p:nvSpPr>
        <p:spPr>
          <a:xfrm>
            <a:off x="6444208" y="2451794"/>
            <a:ext cx="1800200" cy="1825961"/>
          </a:xfrm>
          <a:prstGeom prst="rect">
            <a:avLst/>
          </a:prstGeom>
          <a:solidFill>
            <a:srgbClr val="00B0F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200" b="1" kern="1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CF3CF58-7FDE-4934-970F-9D7C7DE5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24" y="2591957"/>
            <a:ext cx="1524000" cy="152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464E4-374F-45D2-9BC5-33A37B601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6" y="2600031"/>
            <a:ext cx="1507852" cy="15078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D68CA78-60F1-4846-8F9B-CC4E6C9BA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63" y="2928776"/>
            <a:ext cx="1292106" cy="86409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8BF86A0-D22B-4801-BD0C-BF7FAF768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72" y="2723121"/>
            <a:ext cx="1261672" cy="1261672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116B37-3C41-4E83-AB99-C03988D43BB2}"/>
              </a:ext>
            </a:extLst>
          </p:cNvPr>
          <p:cNvSpPr/>
          <p:nvPr/>
        </p:nvSpPr>
        <p:spPr>
          <a:xfrm>
            <a:off x="876536" y="4417405"/>
            <a:ext cx="1728192" cy="720496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부제목 2">
            <a:extLst>
              <a:ext uri="{FF2B5EF4-FFF2-40B4-BE49-F238E27FC236}">
                <a16:creationId xmlns:a16="http://schemas.microsoft.com/office/drawing/2014/main" id="{0344FD24-80E0-4C90-9648-6294F83CEB63}"/>
              </a:ext>
            </a:extLst>
          </p:cNvPr>
          <p:cNvSpPr txBox="1">
            <a:spLocks/>
          </p:cNvSpPr>
          <p:nvPr/>
        </p:nvSpPr>
        <p:spPr>
          <a:xfrm>
            <a:off x="934280" y="4570785"/>
            <a:ext cx="1618022" cy="101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err="1">
                <a:latin typeface="나눔고딕" pitchFamily="50" charset="-127"/>
                <a:ea typeface="나눔고딕" pitchFamily="50" charset="-127"/>
              </a:rPr>
              <a:t>라즈베리파이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DFB48F-B927-4E4C-A729-CCBA53ACEEFB}"/>
              </a:ext>
            </a:extLst>
          </p:cNvPr>
          <p:cNvSpPr/>
          <p:nvPr/>
        </p:nvSpPr>
        <p:spPr>
          <a:xfrm>
            <a:off x="2780432" y="4417405"/>
            <a:ext cx="1728192" cy="720496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1605602-2B4F-4613-BE31-6569D66C6F9F}"/>
              </a:ext>
            </a:extLst>
          </p:cNvPr>
          <p:cNvSpPr txBox="1">
            <a:spLocks/>
          </p:cNvSpPr>
          <p:nvPr/>
        </p:nvSpPr>
        <p:spPr>
          <a:xfrm>
            <a:off x="2838176" y="4355393"/>
            <a:ext cx="1618022" cy="101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1600" b="1" spc="-20" dirty="0" err="1">
                <a:latin typeface="나눔고딕" pitchFamily="50" charset="-127"/>
                <a:ea typeface="나눔고딕" pitchFamily="50" charset="-127"/>
              </a:rPr>
              <a:t>서보모터를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 algn="ctr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장착한 카메라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407C95-DB6A-4A48-8EC5-1EE592E40EC3}"/>
              </a:ext>
            </a:extLst>
          </p:cNvPr>
          <p:cNvSpPr/>
          <p:nvPr/>
        </p:nvSpPr>
        <p:spPr>
          <a:xfrm>
            <a:off x="6471080" y="4424257"/>
            <a:ext cx="1728192" cy="720496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D94BAA5A-D8EC-4CD8-BA15-83415E226E06}"/>
              </a:ext>
            </a:extLst>
          </p:cNvPr>
          <p:cNvSpPr txBox="1">
            <a:spLocks/>
          </p:cNvSpPr>
          <p:nvPr/>
        </p:nvSpPr>
        <p:spPr>
          <a:xfrm>
            <a:off x="6528824" y="4577637"/>
            <a:ext cx="1618022" cy="101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웹서버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70469ED-E042-48CC-A0CB-2EFE65AEDDCA}"/>
              </a:ext>
            </a:extLst>
          </p:cNvPr>
          <p:cNvSpPr/>
          <p:nvPr/>
        </p:nvSpPr>
        <p:spPr>
          <a:xfrm>
            <a:off x="4633755" y="4424257"/>
            <a:ext cx="1728192" cy="720496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id="{A402A067-05FF-4883-A105-7E576EA76BAD}"/>
              </a:ext>
            </a:extLst>
          </p:cNvPr>
          <p:cNvSpPr txBox="1">
            <a:spLocks/>
          </p:cNvSpPr>
          <p:nvPr/>
        </p:nvSpPr>
        <p:spPr>
          <a:xfrm>
            <a:off x="4691499" y="4577637"/>
            <a:ext cx="1618022" cy="101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가스센서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95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err="1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구동시연</a:t>
            </a:r>
            <a:endParaRPr lang="en-US" altLang="ko-KR" sz="3000" b="1" spc="-1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2F1DE-F901-4A04-B3F1-EA785236EF0D}"/>
              </a:ext>
            </a:extLst>
          </p:cNvPr>
          <p:cNvSpPr txBox="1"/>
          <p:nvPr/>
        </p:nvSpPr>
        <p:spPr>
          <a:xfrm>
            <a:off x="359532" y="3140968"/>
            <a:ext cx="8424936" cy="1005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6600" b="1" kern="1200" spc="-1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 영상으로 대체</a:t>
            </a:r>
          </a:p>
        </p:txBody>
      </p:sp>
    </p:spTree>
    <p:extLst>
      <p:ext uri="{BB962C8B-B14F-4D97-AF65-F5344CB8AC3E}">
        <p14:creationId xmlns:p14="http://schemas.microsoft.com/office/powerpoint/2010/main" val="244676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119</Words>
  <Application>Microsoft Office PowerPoint</Application>
  <PresentationFormat>화면 슬라이드 쇼(4:3)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굴림체</vt:lpstr>
      <vt:lpstr>맑은 고딕</vt:lpstr>
      <vt:lpstr>나눔고딕</vt:lpstr>
      <vt:lpstr>Arial</vt:lpstr>
      <vt:lpstr>나눔고딕 ExtraBold</vt:lpstr>
      <vt:lpstr>Office 테마</vt:lpstr>
      <vt:lpstr>Smart Home CCTV</vt:lpstr>
      <vt:lpstr>목차</vt:lpstr>
      <vt:lpstr>개요</vt:lpstr>
      <vt:lpstr>구상도 1</vt:lpstr>
      <vt:lpstr>구상도 2</vt:lpstr>
      <vt:lpstr>사용한 장비 및 프로그램</vt:lpstr>
      <vt:lpstr>구동시연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Ryu Jong hak</cp:lastModifiedBy>
  <cp:revision>10</cp:revision>
  <dcterms:created xsi:type="dcterms:W3CDTF">2011-08-25T02:21:48Z</dcterms:created>
  <dcterms:modified xsi:type="dcterms:W3CDTF">2020-12-19T07:08:25Z</dcterms:modified>
</cp:coreProperties>
</file>