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56E-4682-44CB-932E-6DF43F95AF17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FE46-DE0B-4BA6-B313-ACC2CE78E6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56E-4682-44CB-932E-6DF43F95AF17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FE46-DE0B-4BA6-B313-ACC2CE78E6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56E-4682-44CB-932E-6DF43F95AF17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FE46-DE0B-4BA6-B313-ACC2CE78E6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56E-4682-44CB-932E-6DF43F95AF17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FE46-DE0B-4BA6-B313-ACC2CE78E6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56E-4682-44CB-932E-6DF43F95AF17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FE46-DE0B-4BA6-B313-ACC2CE78E6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56E-4682-44CB-932E-6DF43F95AF17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FE46-DE0B-4BA6-B313-ACC2CE78E6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56E-4682-44CB-932E-6DF43F95AF17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FE46-DE0B-4BA6-B313-ACC2CE78E6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56E-4682-44CB-932E-6DF43F95AF17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FE46-DE0B-4BA6-B313-ACC2CE78E6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56E-4682-44CB-932E-6DF43F95AF17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FE46-DE0B-4BA6-B313-ACC2CE78E6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56E-4682-44CB-932E-6DF43F95AF17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FE46-DE0B-4BA6-B313-ACC2CE78E6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56E-4682-44CB-932E-6DF43F95AF17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FE46-DE0B-4BA6-B313-ACC2CE78E6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6556E-4682-44CB-932E-6DF43F95AF17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BFE46-DE0B-4BA6-B313-ACC2CE78E6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214282" y="2571744"/>
            <a:ext cx="8715436" cy="3929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smtClean="0"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4282" y="285728"/>
            <a:ext cx="3143272" cy="928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My</a:t>
            </a:r>
            <a:r>
              <a:rPr lang="en-US" altLang="ko-KR" sz="1600" b="1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Session</a:t>
            </a:r>
            <a:r>
              <a:rPr lang="en-US" altLang="ko-KR" sz="1600" b="1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.java</a:t>
            </a:r>
            <a:endParaRPr lang="en-US" altLang="ko-KR" sz="1600" b="1" smtClean="0"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ctr"/>
            <a:r>
              <a:rPr lang="en-US" altLang="ko-KR" sz="1600" b="1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mybatis </a:t>
            </a:r>
            <a:r>
              <a:rPr lang="ko-KR" altLang="en-US" sz="1600" b="1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설정 파일</a:t>
            </a:r>
            <a:endParaRPr lang="en-US" altLang="ko-KR" sz="1600" b="1" smtClean="0"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ctr"/>
            <a:r>
              <a:rPr lang="ko-KR" altLang="en-US" sz="1600" b="1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객체</a:t>
            </a:r>
            <a:r>
              <a:rPr lang="ko-KR" altLang="en-US" sz="1600" b="1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를 </a:t>
            </a:r>
            <a:r>
              <a:rPr lang="ko-KR" altLang="en-US" sz="1600" b="1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만든다</a:t>
            </a:r>
            <a:endParaRPr lang="ko-KR" altLang="en-US" sz="1600" b="1"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43240" y="3143248"/>
            <a:ext cx="3143272" cy="928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SqlConfig.xml</a:t>
            </a:r>
            <a:endParaRPr lang="en-US" altLang="ko-KR" sz="1600" b="1" smtClean="0"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ctr"/>
            <a:r>
              <a:rPr lang="en-US" altLang="ko-KR" sz="1600" b="1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mybatis </a:t>
            </a:r>
            <a:r>
              <a:rPr lang="ko-KR" altLang="en-US" sz="1600" b="1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설정 파일</a:t>
            </a:r>
            <a:endParaRPr lang="en-US" altLang="ko-KR" sz="1600" b="1" smtClean="0"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ctr"/>
            <a:r>
              <a:rPr lang="en-US" altLang="ko-KR" sz="1600" b="1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DB </a:t>
            </a:r>
            <a:r>
              <a:rPr lang="ko-KR" altLang="en-US" sz="1600" b="1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설정</a:t>
            </a:r>
            <a:r>
              <a:rPr lang="en-US" altLang="ko-KR" sz="1600" b="1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, SQL </a:t>
            </a:r>
            <a:r>
              <a:rPr lang="ko-KR" altLang="en-US" sz="1600" b="1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설정</a:t>
            </a:r>
            <a:endParaRPr lang="ko-KR" altLang="en-US" sz="1600" b="1"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0034" y="5214950"/>
            <a:ext cx="4143404" cy="928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db.properties</a:t>
            </a:r>
            <a:endParaRPr lang="en-US" altLang="ko-KR" sz="1600" b="1" smtClean="0"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ctr"/>
            <a:r>
              <a:rPr lang="en-US" altLang="ko-KR" sz="1600" b="1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DB </a:t>
            </a:r>
            <a:r>
              <a:rPr lang="ko-KR" altLang="en-US" sz="1600" b="1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연결 정보</a:t>
            </a:r>
            <a:endParaRPr lang="ko-KR" altLang="en-US" sz="1600" b="1"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72132" y="5214950"/>
            <a:ext cx="3143272" cy="928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MemoMapper.xml</a:t>
            </a:r>
            <a:endParaRPr lang="en-US" altLang="ko-KR" sz="1600" b="1" smtClean="0"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ctr"/>
            <a:r>
              <a:rPr lang="en-US" altLang="ko-KR" sz="1600" b="1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SQL </a:t>
            </a:r>
            <a:r>
              <a:rPr lang="ko-KR" altLang="en-US" sz="1600" b="1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명령</a:t>
            </a:r>
            <a:endParaRPr lang="en-US" altLang="ko-KR" sz="1600" b="1" smtClean="0"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cxnSp>
        <p:nvCxnSpPr>
          <p:cNvPr id="14" name="꺾인 연결선 13"/>
          <p:cNvCxnSpPr>
            <a:stCxn id="9" idx="0"/>
            <a:endCxn id="5" idx="2"/>
          </p:cNvCxnSpPr>
          <p:nvPr/>
        </p:nvCxnSpPr>
        <p:spPr>
          <a:xfrm rot="5400000" flipH="1" flipV="1">
            <a:off x="3071802" y="3571876"/>
            <a:ext cx="1143008" cy="21431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0" idx="0"/>
            <a:endCxn id="5" idx="2"/>
          </p:cNvCxnSpPr>
          <p:nvPr/>
        </p:nvCxnSpPr>
        <p:spPr>
          <a:xfrm rot="16200000" flipV="1">
            <a:off x="5357818" y="3429000"/>
            <a:ext cx="1143008" cy="242889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28596" y="2714620"/>
            <a:ext cx="2428892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관리를 편하게 하기 위해서 같은 패키지에 모아 놓는다</a:t>
            </a:r>
            <a:r>
              <a:rPr lang="en-US" altLang="ko-KR" sz="1600" b="1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.</a:t>
            </a:r>
            <a:endParaRPr lang="ko-KR" altLang="en-US" sz="1600" b="1" smtClean="0"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cxnSp>
        <p:nvCxnSpPr>
          <p:cNvPr id="33" name="꺾인 연결선 32"/>
          <p:cNvCxnSpPr>
            <a:stCxn id="5" idx="0"/>
            <a:endCxn id="4" idx="2"/>
          </p:cNvCxnSpPr>
          <p:nvPr/>
        </p:nvCxnSpPr>
        <p:spPr>
          <a:xfrm rot="16200000" flipV="1">
            <a:off x="2285984" y="714356"/>
            <a:ext cx="1928826" cy="292895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715008" y="214290"/>
            <a:ext cx="3143272" cy="928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*DAO.java, *Service.java</a:t>
            </a:r>
          </a:p>
          <a:p>
            <a:pPr algn="ctr"/>
            <a:r>
              <a:rPr lang="ko-KR" altLang="en-US" sz="1600" b="1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파일의 메소드에서 참고</a:t>
            </a:r>
            <a:endParaRPr lang="ko-KR" altLang="en-US" sz="1600" b="1"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286776" y="928670"/>
            <a:ext cx="214314" cy="2143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smtClean="0"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286776" y="5214950"/>
            <a:ext cx="214314" cy="2143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smtClean="0"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cxnSp>
        <p:nvCxnSpPr>
          <p:cNvPr id="43" name="직선 화살표 연결선 42"/>
          <p:cNvCxnSpPr>
            <a:stCxn id="40" idx="2"/>
            <a:endCxn id="41" idx="0"/>
          </p:cNvCxnSpPr>
          <p:nvPr/>
        </p:nvCxnSpPr>
        <p:spPr>
          <a:xfrm rot="5400000">
            <a:off x="6357950" y="3178967"/>
            <a:ext cx="4071966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39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My Homes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 Computer</dc:creator>
  <cp:lastModifiedBy>User Computer</cp:lastModifiedBy>
  <cp:revision>6</cp:revision>
  <dcterms:created xsi:type="dcterms:W3CDTF">2014-07-29T00:21:56Z</dcterms:created>
  <dcterms:modified xsi:type="dcterms:W3CDTF">2014-07-31T06:05:42Z</dcterms:modified>
</cp:coreProperties>
</file>