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8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2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4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5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4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9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16D1-E681-4E61-A54C-B195D276CEB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CF12-57A4-4EBC-A853-7D15868B8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462971" y="476672"/>
            <a:ext cx="3028909" cy="77450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2060848"/>
            <a:ext cx="676875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gradient_descent = tf.train.GradientDescentOptimizer(learning_rate).minimize(rmse)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896" y="1340768"/>
            <a:ext cx="187220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learning_rate = 0.1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" name="직선 화살표 연결선 6"/>
          <p:cNvCxnSpPr>
            <a:stCxn id="5" idx="2"/>
            <a:endCxn id="4" idx="0"/>
          </p:cNvCxnSpPr>
          <p:nvPr/>
        </p:nvCxnSpPr>
        <p:spPr>
          <a:xfrm>
            <a:off x="4572000" y="170080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11760" y="2780928"/>
            <a:ext cx="43204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mse = tf.sqrt(tf.reduce_mean(tf.square(y - yData)))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1" name="직선 화살표 연결선 10"/>
          <p:cNvCxnSpPr>
            <a:stCxn id="9" idx="0"/>
            <a:endCxn id="4" idx="2"/>
          </p:cNvCxnSpPr>
          <p:nvPr/>
        </p:nvCxnSpPr>
        <p:spPr>
          <a:xfrm flipV="1">
            <a:off x="4572000" y="2420888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71800" y="5942139"/>
            <a:ext cx="360040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 = [[2, 81], [4, 93], [6, 91], [8, 97]]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5184493"/>
            <a:ext cx="280831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xData = [i[0] for i in data]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4128" y="5184493"/>
            <a:ext cx="280831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yData = [i[1] for i in data]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8" name="꺾인 연결선 17"/>
          <p:cNvCxnSpPr>
            <a:stCxn id="13" idx="0"/>
            <a:endCxn id="14" idx="2"/>
          </p:cNvCxnSpPr>
          <p:nvPr/>
        </p:nvCxnSpPr>
        <p:spPr>
          <a:xfrm rot="16200000" flipV="1">
            <a:off x="3095055" y="4465194"/>
            <a:ext cx="397606" cy="255628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3" idx="0"/>
            <a:endCxn id="16" idx="2"/>
          </p:cNvCxnSpPr>
          <p:nvPr/>
        </p:nvCxnSpPr>
        <p:spPr>
          <a:xfrm rot="5400000" flipH="1" flipV="1">
            <a:off x="5651339" y="4465194"/>
            <a:ext cx="397606" cy="255628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6" idx="3"/>
            <a:endCxn id="9" idx="3"/>
          </p:cNvCxnSpPr>
          <p:nvPr/>
        </p:nvCxnSpPr>
        <p:spPr>
          <a:xfrm flipH="1" flipV="1">
            <a:off x="6732240" y="2960948"/>
            <a:ext cx="1800200" cy="2403565"/>
          </a:xfrm>
          <a:prstGeom prst="bentConnector3">
            <a:avLst>
              <a:gd name="adj1" fmla="val -1269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11560" y="3781630"/>
            <a:ext cx="180020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 = a * xData + b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7" name="꺾인 연결선 26"/>
          <p:cNvCxnSpPr>
            <a:stCxn id="14" idx="0"/>
            <a:endCxn id="25" idx="2"/>
          </p:cNvCxnSpPr>
          <p:nvPr/>
        </p:nvCxnSpPr>
        <p:spPr>
          <a:xfrm rot="16200000" flipV="1">
            <a:off x="1242277" y="4411054"/>
            <a:ext cx="1042823" cy="504056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293859" y="3781630"/>
            <a:ext cx="523858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= tf.Variable(tf.random_uniform([1], 0, 10, dtype=tf.float32))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3" name="직선 화살표 연결선 32"/>
          <p:cNvCxnSpPr>
            <a:stCxn id="30" idx="1"/>
            <a:endCxn id="25" idx="3"/>
          </p:cNvCxnSpPr>
          <p:nvPr/>
        </p:nvCxnSpPr>
        <p:spPr>
          <a:xfrm flipH="1">
            <a:off x="2411760" y="3961650"/>
            <a:ext cx="88209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93859" y="4365104"/>
            <a:ext cx="523858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 = tf.Variable(tf.random_uniform([1], 0, 100, dtype=tf.float32))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7" name="꺾인 연결선 36"/>
          <p:cNvCxnSpPr>
            <a:stCxn id="35" idx="1"/>
            <a:endCxn id="25" idx="3"/>
          </p:cNvCxnSpPr>
          <p:nvPr/>
        </p:nvCxnSpPr>
        <p:spPr>
          <a:xfrm rot="10800000">
            <a:off x="2411761" y="3961650"/>
            <a:ext cx="882099" cy="583474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25" idx="0"/>
            <a:endCxn id="9" idx="1"/>
          </p:cNvCxnSpPr>
          <p:nvPr/>
        </p:nvCxnSpPr>
        <p:spPr>
          <a:xfrm rot="5400000" flipH="1" flipV="1">
            <a:off x="1551369" y="2921239"/>
            <a:ext cx="820682" cy="9001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54587" y="692696"/>
            <a:ext cx="2277253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sess.run(gradient_descent)</a:t>
            </a:r>
            <a:endParaRPr lang="ko-KR" altLang="en-US" sz="1200" b="1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46" name="꺾인 연결선 45"/>
          <p:cNvCxnSpPr>
            <a:stCxn id="4" idx="1"/>
            <a:endCxn id="43" idx="1"/>
          </p:cNvCxnSpPr>
          <p:nvPr/>
        </p:nvCxnSpPr>
        <p:spPr>
          <a:xfrm rot="10800000">
            <a:off x="854588" y="872716"/>
            <a:ext cx="333037" cy="1368152"/>
          </a:xfrm>
          <a:prstGeom prst="bentConnector3">
            <a:avLst>
              <a:gd name="adj1" fmla="val 16864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9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00" smtClean="0">
            <a:solidFill>
              <a:schemeClr val="tx1"/>
            </a:solidFill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90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2021-11-01T10:54:45Z</dcterms:created>
  <dcterms:modified xsi:type="dcterms:W3CDTF">2021-11-01T11:23:42Z</dcterms:modified>
</cp:coreProperties>
</file>