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6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2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0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4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8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4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2AF0-0FB5-462B-9E72-D520CE6BED5E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408B-D99B-4246-8874-2E5BF3F73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3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23628" y="2060848"/>
            <a:ext cx="669674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gradient_descent = tf.train.GradientDescentOptimizer(learning_rate).minimize(rmse)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07904" y="1340768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learning_rate = 0.1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>
            <a:stCxn id="6" idx="2"/>
            <a:endCxn id="5" idx="0"/>
          </p:cNvCxnSpPr>
          <p:nvPr/>
        </p:nvCxnSpPr>
        <p:spPr>
          <a:xfrm>
            <a:off x="4572000" y="170080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83768" y="2780928"/>
            <a:ext cx="41764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rmse = tf.sqrt(tf.reduce_mean(tf.square(y - yData)))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2" name="직선 화살표 연결선 11"/>
          <p:cNvCxnSpPr>
            <a:stCxn id="10" idx="0"/>
            <a:endCxn id="5" idx="2"/>
          </p:cNvCxnSpPr>
          <p:nvPr/>
        </p:nvCxnSpPr>
        <p:spPr>
          <a:xfrm flipV="1">
            <a:off x="4572000" y="242088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3501008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= a * xData + b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7" name="꺾인 연결선 16"/>
          <p:cNvCxnSpPr>
            <a:stCxn id="15" idx="0"/>
            <a:endCxn id="10" idx="1"/>
          </p:cNvCxnSpPr>
          <p:nvPr/>
        </p:nvCxnSpPr>
        <p:spPr>
          <a:xfrm rot="5400000" flipH="1" flipV="1">
            <a:off x="1781690" y="2798930"/>
            <a:ext cx="540060" cy="86409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03848" y="3501008"/>
            <a:ext cx="51125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tf.Variable(tf.random_uniform([1], 0, 10, dtype=tf.float32))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1" name="직선 화살표 연결선 20"/>
          <p:cNvCxnSpPr>
            <a:stCxn id="19" idx="1"/>
            <a:endCxn id="15" idx="3"/>
          </p:cNvCxnSpPr>
          <p:nvPr/>
        </p:nvCxnSpPr>
        <p:spPr>
          <a:xfrm flipH="1">
            <a:off x="2555776" y="368102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03848" y="4221088"/>
            <a:ext cx="51125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= tf.Variable(tf.random_uniform([1], 0, 100, dtype=tf.float32))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5" name="꺾인 연결선 24"/>
          <p:cNvCxnSpPr>
            <a:stCxn id="23" idx="1"/>
            <a:endCxn id="15" idx="3"/>
          </p:cNvCxnSpPr>
          <p:nvPr/>
        </p:nvCxnSpPr>
        <p:spPr>
          <a:xfrm rot="10800000">
            <a:off x="2555776" y="3681028"/>
            <a:ext cx="648072" cy="72008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3568" y="5085184"/>
            <a:ext cx="25202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xData = [i[0] for i in data]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1" name="꺾인 연결선 30"/>
          <p:cNvCxnSpPr>
            <a:stCxn id="29" idx="0"/>
            <a:endCxn id="15" idx="2"/>
          </p:cNvCxnSpPr>
          <p:nvPr/>
        </p:nvCxnSpPr>
        <p:spPr>
          <a:xfrm rot="16200000" flipV="1">
            <a:off x="1169622" y="4311098"/>
            <a:ext cx="1224136" cy="32403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96136" y="5085184"/>
            <a:ext cx="25202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yData = [i[1] for i in data]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5" name="꺾인 연결선 34"/>
          <p:cNvCxnSpPr>
            <a:stCxn id="33" idx="3"/>
            <a:endCxn id="10" idx="3"/>
          </p:cNvCxnSpPr>
          <p:nvPr/>
        </p:nvCxnSpPr>
        <p:spPr>
          <a:xfrm flipH="1" flipV="1">
            <a:off x="6660232" y="2960948"/>
            <a:ext cx="1656184" cy="2304256"/>
          </a:xfrm>
          <a:prstGeom prst="bentConnector3">
            <a:avLst>
              <a:gd name="adj1" fmla="val -1380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627784" y="5877272"/>
            <a:ext cx="388843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= [[2, 81], [4, 93], [6, 91], [8, 97]]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9" name="꺾인 연결선 38"/>
          <p:cNvCxnSpPr>
            <a:stCxn id="37" idx="0"/>
            <a:endCxn id="29" idx="2"/>
          </p:cNvCxnSpPr>
          <p:nvPr/>
        </p:nvCxnSpPr>
        <p:spPr>
          <a:xfrm rot="16200000" flipV="1">
            <a:off x="3041830" y="4347102"/>
            <a:ext cx="432048" cy="2628292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7" idx="0"/>
            <a:endCxn id="33" idx="2"/>
          </p:cNvCxnSpPr>
          <p:nvPr/>
        </p:nvCxnSpPr>
        <p:spPr>
          <a:xfrm rot="5400000" flipH="1" flipV="1">
            <a:off x="5598114" y="4419110"/>
            <a:ext cx="432048" cy="248427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23528" y="692696"/>
            <a:ext cx="3024336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7582" y="872716"/>
            <a:ext cx="230425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sess.run(gradient_descent)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7" name="꺾인 연결선 46"/>
          <p:cNvCxnSpPr>
            <a:stCxn id="5" idx="1"/>
            <a:endCxn id="45" idx="1"/>
          </p:cNvCxnSpPr>
          <p:nvPr/>
        </p:nvCxnSpPr>
        <p:spPr>
          <a:xfrm rot="10800000">
            <a:off x="827582" y="1052736"/>
            <a:ext cx="396046" cy="1188132"/>
          </a:xfrm>
          <a:prstGeom prst="bentConnector3">
            <a:avLst>
              <a:gd name="adj1" fmla="val 15772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23528" y="338663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Session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4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smtClean="0">
            <a:solidFill>
              <a:schemeClr val="tx1"/>
            </a:solidFill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2021-11-02T10:45:07Z</dcterms:created>
  <dcterms:modified xsi:type="dcterms:W3CDTF">2021-11-02T10:59:13Z</dcterms:modified>
</cp:coreProperties>
</file>