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74" r:id="rId2"/>
    <p:sldId id="312" r:id="rId3"/>
    <p:sldId id="313" r:id="rId4"/>
    <p:sldId id="315" r:id="rId5"/>
    <p:sldId id="273" r:id="rId6"/>
    <p:sldId id="286" r:id="rId7"/>
    <p:sldId id="284" r:id="rId8"/>
    <p:sldId id="279" r:id="rId9"/>
    <p:sldId id="278" r:id="rId10"/>
    <p:sldId id="316" r:id="rId11"/>
    <p:sldId id="287" r:id="rId12"/>
    <p:sldId id="285" r:id="rId13"/>
    <p:sldId id="288" r:id="rId14"/>
    <p:sldId id="290" r:id="rId15"/>
    <p:sldId id="291" r:id="rId16"/>
    <p:sldId id="281" r:id="rId17"/>
    <p:sldId id="292" r:id="rId18"/>
    <p:sldId id="301" r:id="rId19"/>
    <p:sldId id="304" r:id="rId20"/>
    <p:sldId id="297" r:id="rId21"/>
    <p:sldId id="303" r:id="rId22"/>
    <p:sldId id="302" r:id="rId23"/>
    <p:sldId id="280" r:id="rId24"/>
    <p:sldId id="305" r:id="rId25"/>
    <p:sldId id="306" r:id="rId26"/>
    <p:sldId id="307" r:id="rId27"/>
    <p:sldId id="311" r:id="rId28"/>
    <p:sldId id="309" r:id="rId29"/>
    <p:sldId id="310" r:id="rId30"/>
    <p:sldId id="317" r:id="rId31"/>
    <p:sldId id="319" r:id="rId32"/>
    <p:sldId id="320" r:id="rId33"/>
  </p:sldIdLst>
  <p:sldSz cx="12192000" cy="6858000"/>
  <p:notesSz cx="6858000" cy="9144000"/>
  <p:embeddedFontLst>
    <p:embeddedFont>
      <p:font typeface="HY견고딕" panose="02030600000101010101" pitchFamily="18" charset="-127"/>
      <p:regular r:id="rId34"/>
    </p:embeddedFont>
    <p:embeddedFont>
      <p:font typeface="HY헤드라인M" panose="02030600000101010101" pitchFamily="18" charset="-127"/>
      <p:regular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  <p:embeddedFont>
      <p:font typeface="나눔스퀘어라운드 Regular" panose="020B0600000101010101" pitchFamily="50" charset="-127"/>
      <p:regular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 jl" initials="k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424242"/>
    <a:srgbClr val="6F6F6F"/>
    <a:srgbClr val="9A9A9A"/>
    <a:srgbClr val="7BD2F0"/>
    <a:srgbClr val="3076A4"/>
    <a:srgbClr val="6C6C6C"/>
    <a:srgbClr val="ADADAD"/>
    <a:srgbClr val="A0A0A0"/>
    <a:srgbClr val="2E8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3FA940-DD99-47D1-9BAE-181EC325D74C}"/>
              </a:ext>
            </a:extLst>
          </p:cNvPr>
          <p:cNvSpPr txBox="1"/>
          <p:nvPr/>
        </p:nvSpPr>
        <p:spPr>
          <a:xfrm>
            <a:off x="2475780" y="2303253"/>
            <a:ext cx="6676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CookBoard</a:t>
            </a:r>
            <a:endParaRPr lang="ko-KR" altLang="en-US" sz="9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B0C20-9988-49B8-BA9E-FB5BAC4EDA37}"/>
              </a:ext>
            </a:extLst>
          </p:cNvPr>
          <p:cNvSpPr txBox="1"/>
          <p:nvPr/>
        </p:nvSpPr>
        <p:spPr>
          <a:xfrm>
            <a:off x="1475116" y="4569120"/>
            <a:ext cx="8678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이재기 김우현 김태영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김송이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강성현</a:t>
            </a:r>
          </a:p>
        </p:txBody>
      </p:sp>
    </p:spTree>
    <p:extLst>
      <p:ext uri="{BB962C8B-B14F-4D97-AF65-F5344CB8AC3E}">
        <p14:creationId xmlns:p14="http://schemas.microsoft.com/office/powerpoint/2010/main" val="3295269862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023" y="785004"/>
            <a:ext cx="840267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89321" y="83740"/>
            <a:ext cx="4902679" cy="62480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 flipV="1">
            <a:off x="6763109" y="2242868"/>
            <a:ext cx="526213" cy="897147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5862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023" y="785004"/>
            <a:ext cx="840267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41048" y="83740"/>
            <a:ext cx="4799224" cy="624804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 flipV="1">
            <a:off x="6495691" y="2044460"/>
            <a:ext cx="793634" cy="1095558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6798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023" y="785004"/>
            <a:ext cx="840267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89322" y="552092"/>
            <a:ext cx="4902679" cy="158725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4123426" y="1242204"/>
            <a:ext cx="3165896" cy="1061049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2ED551-AC8F-4CE0-9830-36C109D78080}"/>
              </a:ext>
            </a:extLst>
          </p:cNvPr>
          <p:cNvSpPr/>
          <p:nvPr/>
        </p:nvSpPr>
        <p:spPr>
          <a:xfrm>
            <a:off x="138023" y="2212675"/>
            <a:ext cx="6866626" cy="1095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9083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9162" y="785004"/>
            <a:ext cx="8360392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41048" y="491221"/>
            <a:ext cx="4799224" cy="543308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 flipV="1">
            <a:off x="5865962" y="2389517"/>
            <a:ext cx="1423362" cy="750500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56CF597-A397-4A9E-9F03-732D743BE01E}"/>
              </a:ext>
            </a:extLst>
          </p:cNvPr>
          <p:cNvCxnSpPr>
            <a:cxnSpLocks/>
          </p:cNvCxnSpPr>
          <p:nvPr/>
        </p:nvCxnSpPr>
        <p:spPr>
          <a:xfrm>
            <a:off x="5999704" y="1041324"/>
            <a:ext cx="1" cy="1091874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0071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023" y="785004"/>
            <a:ext cx="840267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39438" y="2035835"/>
            <a:ext cx="4799224" cy="31831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 flipV="1">
            <a:off x="6219646" y="2199736"/>
            <a:ext cx="1319792" cy="1406106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6107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023" y="785004"/>
            <a:ext cx="840267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5147" y="358696"/>
            <a:ext cx="4258513" cy="624913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607170" y="2225615"/>
            <a:ext cx="2147977" cy="1257650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58485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9403" y="1708199"/>
            <a:ext cx="8402671" cy="4174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9918" y="155475"/>
            <a:ext cx="10616422" cy="81948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4019909" y="1005139"/>
            <a:ext cx="2475782" cy="797782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02202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023" y="787679"/>
            <a:ext cx="8402671" cy="4174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55147" y="1302653"/>
            <a:ext cx="4258513" cy="436122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71072" y="2027208"/>
            <a:ext cx="1984075" cy="1456057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0C57CD5-303B-4436-83A9-C451B1740B6F}"/>
              </a:ext>
            </a:extLst>
          </p:cNvPr>
          <p:cNvCxnSpPr>
            <a:cxnSpLocks/>
          </p:cNvCxnSpPr>
          <p:nvPr/>
        </p:nvCxnSpPr>
        <p:spPr>
          <a:xfrm>
            <a:off x="435405" y="1069674"/>
            <a:ext cx="1" cy="803327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75037F-C30C-47AD-8F48-97A0E77058B2}"/>
              </a:ext>
            </a:extLst>
          </p:cNvPr>
          <p:cNvCxnSpPr>
            <a:cxnSpLocks/>
          </p:cNvCxnSpPr>
          <p:nvPr/>
        </p:nvCxnSpPr>
        <p:spPr>
          <a:xfrm>
            <a:off x="1389457" y="1069674"/>
            <a:ext cx="1" cy="803327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06691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023" y="787679"/>
            <a:ext cx="8402671" cy="4174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68883" y="1069674"/>
            <a:ext cx="4523113" cy="241359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5952226" y="2242868"/>
            <a:ext cx="1604515" cy="215660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0C57CD5-303B-4436-83A9-C451B1740B6F}"/>
              </a:ext>
            </a:extLst>
          </p:cNvPr>
          <p:cNvCxnSpPr>
            <a:cxnSpLocks/>
          </p:cNvCxnSpPr>
          <p:nvPr/>
        </p:nvCxnSpPr>
        <p:spPr>
          <a:xfrm>
            <a:off x="435405" y="1069674"/>
            <a:ext cx="1" cy="803327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75037F-C30C-47AD-8F48-97A0E77058B2}"/>
              </a:ext>
            </a:extLst>
          </p:cNvPr>
          <p:cNvCxnSpPr>
            <a:cxnSpLocks/>
          </p:cNvCxnSpPr>
          <p:nvPr/>
        </p:nvCxnSpPr>
        <p:spPr>
          <a:xfrm>
            <a:off x="1389457" y="1069674"/>
            <a:ext cx="1" cy="803327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4550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056" y="497826"/>
            <a:ext cx="10718884" cy="54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3243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US" altLang="ko-KR" dirty="0"/>
              <a:t>								 </a:t>
            </a:r>
            <a:r>
              <a:rPr lang="ko-KR" altLang="en-US" dirty="0"/>
              <a:t>기 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499287"/>
            <a:ext cx="8596668" cy="454207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동기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대학교의 익명 게시판 관심으로 에브리타임을 모티브로 요리를 주제로 삼아 요리게시판을 제작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정보 수집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요리 게시판에서 사용되는 정보를 얻기 위해 여러 사이트 및 블로그 등을 통하여 수집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87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87" y="576635"/>
            <a:ext cx="824021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68850" y="0"/>
            <a:ext cx="5031994" cy="6858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6096001" y="1787236"/>
            <a:ext cx="772849" cy="2722419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1CDE4F7-9224-4E51-94A9-DF57ADD1C805}"/>
              </a:ext>
            </a:extLst>
          </p:cNvPr>
          <p:cNvCxnSpPr>
            <a:cxnSpLocks/>
          </p:cNvCxnSpPr>
          <p:nvPr/>
        </p:nvCxnSpPr>
        <p:spPr>
          <a:xfrm flipH="1" flipV="1">
            <a:off x="5089585" y="1725283"/>
            <a:ext cx="1779265" cy="61953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32209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87" y="576635"/>
            <a:ext cx="824021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68850" y="135784"/>
            <a:ext cx="5031994" cy="658643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5361709" y="1787236"/>
            <a:ext cx="1507142" cy="0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519DE58-568B-4657-AE11-888E225BCCB9}"/>
              </a:ext>
            </a:extLst>
          </p:cNvPr>
          <p:cNvCxnSpPr>
            <a:cxnSpLocks/>
          </p:cNvCxnSpPr>
          <p:nvPr/>
        </p:nvCxnSpPr>
        <p:spPr>
          <a:xfrm>
            <a:off x="6096000" y="2919845"/>
            <a:ext cx="1" cy="1444337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5555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87" y="576635"/>
            <a:ext cx="824021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68850" y="353683"/>
            <a:ext cx="5031994" cy="476287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6203373" y="1787236"/>
            <a:ext cx="665478" cy="2545773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89742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88" y="1906671"/>
            <a:ext cx="824021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89733" y="0"/>
            <a:ext cx="10586998" cy="17252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4977245" y="1725283"/>
            <a:ext cx="1755126" cy="3958544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25311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88" y="1906671"/>
            <a:ext cx="824021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35046" y="90693"/>
            <a:ext cx="5435103" cy="611267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5279366" y="3010619"/>
            <a:ext cx="1423359" cy="2501660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6A4F132-A033-43DE-8E38-19B4B9F245F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460522" y="3147033"/>
            <a:ext cx="1174524" cy="2589533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24212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88" y="1906671"/>
            <a:ext cx="824021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35046" y="259773"/>
            <a:ext cx="5435103" cy="554874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3865418" y="1725283"/>
            <a:ext cx="2866953" cy="3989717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57534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88" y="1935423"/>
            <a:ext cx="8240211" cy="4122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39782" y="259773"/>
            <a:ext cx="5025630" cy="554874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3865419" y="1725283"/>
            <a:ext cx="2974363" cy="3989717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730969-7FA1-46D6-A1D8-F9537E534758}"/>
              </a:ext>
            </a:extLst>
          </p:cNvPr>
          <p:cNvCxnSpPr>
            <a:cxnSpLocks/>
          </p:cNvCxnSpPr>
          <p:nvPr/>
        </p:nvCxnSpPr>
        <p:spPr>
          <a:xfrm flipH="1">
            <a:off x="1672937" y="1725283"/>
            <a:ext cx="5166845" cy="3709162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45311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88" y="1935423"/>
            <a:ext cx="8240211" cy="4122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39782" y="1382169"/>
            <a:ext cx="5025630" cy="271184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3865419" y="1725283"/>
            <a:ext cx="2974363" cy="3989717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730969-7FA1-46D6-A1D8-F9537E534758}"/>
              </a:ext>
            </a:extLst>
          </p:cNvPr>
          <p:cNvCxnSpPr>
            <a:cxnSpLocks/>
          </p:cNvCxnSpPr>
          <p:nvPr/>
        </p:nvCxnSpPr>
        <p:spPr>
          <a:xfrm flipH="1">
            <a:off x="1672937" y="1725283"/>
            <a:ext cx="5166845" cy="3709162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46372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88" y="1935423"/>
            <a:ext cx="8240211" cy="4122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39782" y="72736"/>
            <a:ext cx="5025630" cy="678526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4946073" y="1725283"/>
            <a:ext cx="1893710" cy="3709162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730969-7FA1-46D6-A1D8-F9537E534758}"/>
              </a:ext>
            </a:extLst>
          </p:cNvPr>
          <p:cNvCxnSpPr>
            <a:cxnSpLocks/>
          </p:cNvCxnSpPr>
          <p:nvPr/>
        </p:nvCxnSpPr>
        <p:spPr>
          <a:xfrm flipH="1">
            <a:off x="4125191" y="1725283"/>
            <a:ext cx="2714592" cy="3709162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60266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88" y="1935423"/>
            <a:ext cx="8240211" cy="4122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39782" y="218208"/>
            <a:ext cx="5025630" cy="606829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4582391" y="1725283"/>
            <a:ext cx="2257392" cy="3709162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730969-7FA1-46D6-A1D8-F9537E534758}"/>
              </a:ext>
            </a:extLst>
          </p:cNvPr>
          <p:cNvCxnSpPr>
            <a:cxnSpLocks/>
          </p:cNvCxnSpPr>
          <p:nvPr/>
        </p:nvCxnSpPr>
        <p:spPr>
          <a:xfrm flipH="1">
            <a:off x="4125191" y="1725283"/>
            <a:ext cx="2714592" cy="3709162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0621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9096" y="372980"/>
            <a:ext cx="8596668" cy="95331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구성 및 요소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로그인*회원가입기능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카테고리기능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글 쓰기기능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길 보기기능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댓글기능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실시간 채팅기능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형식</a:t>
            </a:r>
          </a:p>
          <a:p>
            <a:endParaRPr lang="ko-KR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51" y="1470454"/>
            <a:ext cx="6227805" cy="467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120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BB7227-EE31-4045-B7AE-8653427C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56" y="2462939"/>
            <a:ext cx="2812545" cy="1932121"/>
          </a:xfrm>
        </p:spPr>
        <p:txBody>
          <a:bodyPr>
            <a:normAutofit fontScale="90000"/>
          </a:bodyPr>
          <a:lstStyle/>
          <a:p>
            <a:r>
              <a:rPr lang="ko-KR" altLang="en-US" sz="115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066602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154" y="4115526"/>
            <a:ext cx="8596668" cy="761274"/>
          </a:xfrm>
        </p:spPr>
        <p:txBody>
          <a:bodyPr/>
          <a:lstStyle/>
          <a:p>
            <a:r>
              <a:rPr lang="ko-KR" altLang="en-US" dirty="0"/>
              <a:t>추가했으면 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4534" y="4927599"/>
            <a:ext cx="8596668" cy="1430137"/>
          </a:xfrm>
        </p:spPr>
        <p:txBody>
          <a:bodyPr/>
          <a:lstStyle/>
          <a:p>
            <a:r>
              <a:rPr lang="ko-KR" altLang="en-US" dirty="0"/>
              <a:t>글에 사진 등록하는 기능</a:t>
            </a:r>
          </a:p>
          <a:p>
            <a:r>
              <a:rPr lang="ko-KR" altLang="en-US" dirty="0"/>
              <a:t>추천 기능</a:t>
            </a:r>
          </a:p>
          <a:p>
            <a:r>
              <a:rPr lang="ko-KR" altLang="en-US" dirty="0"/>
              <a:t>로그인한 아이디로 채팅 하는 기능</a:t>
            </a:r>
            <a:endParaRPr lang="en-US" altLang="ko-KR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182332" y="992188"/>
            <a:ext cx="8596668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잘 구현 되었다고 생각하는 기능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182332" y="1931988"/>
            <a:ext cx="8596668" cy="1789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서버의 </a:t>
            </a:r>
            <a:r>
              <a:rPr lang="en-US" altLang="ko-KR" dirty="0"/>
              <a:t>DB</a:t>
            </a:r>
            <a:r>
              <a:rPr lang="ko-KR" altLang="en-US" dirty="0"/>
              <a:t>를 공유하는 기능</a:t>
            </a:r>
          </a:p>
          <a:p>
            <a:r>
              <a:rPr lang="ko-KR" altLang="en-US" dirty="0"/>
              <a:t>카테고리를 검색기능</a:t>
            </a:r>
            <a:r>
              <a:rPr lang="en-US" altLang="ko-KR" dirty="0"/>
              <a:t>(</a:t>
            </a:r>
            <a:r>
              <a:rPr lang="ko-KR" altLang="en-US" dirty="0"/>
              <a:t>인덱스 사용</a:t>
            </a:r>
            <a:r>
              <a:rPr lang="en-US" altLang="ko-KR" dirty="0"/>
              <a:t>) + </a:t>
            </a:r>
            <a:r>
              <a:rPr lang="ko-KR" altLang="en-US" dirty="0"/>
              <a:t>체크박스 이용</a:t>
            </a:r>
          </a:p>
          <a:p>
            <a:r>
              <a:rPr lang="ko-KR" altLang="en-US" dirty="0"/>
              <a:t>현재 리스트의 인덱스를 이용해 선택한 글의 인덱스를 가져오는 기능</a:t>
            </a:r>
          </a:p>
          <a:p>
            <a:r>
              <a:rPr lang="ko-KR" altLang="en-US" dirty="0"/>
              <a:t>선택된 글의 인덱스를 이용한 </a:t>
            </a:r>
            <a:r>
              <a:rPr lang="ko-KR" altLang="en-US" dirty="0" err="1"/>
              <a:t>댓글</a:t>
            </a:r>
            <a:r>
              <a:rPr lang="ko-KR" altLang="en-US" dirty="0"/>
              <a:t>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9364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381500" y="2478088"/>
            <a:ext cx="4165600" cy="16240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2000" dirty="0" err="1"/>
              <a:t>QnA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73936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32012" y="2682816"/>
            <a:ext cx="6197919" cy="2087592"/>
          </a:xfrm>
        </p:spPr>
        <p:txBody>
          <a:bodyPr>
            <a:normAutofit fontScale="90000"/>
          </a:bodyPr>
          <a:lstStyle/>
          <a:p>
            <a:r>
              <a:rPr lang="en-US" altLang="ko-KR" sz="6600" b="1" dirty="0">
                <a:solidFill>
                  <a:schemeClr val="tx2"/>
                </a:solidFill>
              </a:rPr>
              <a:t>UI </a:t>
            </a:r>
            <a:r>
              <a:rPr lang="ko-KR" altLang="en-US" sz="6600" b="1" dirty="0">
                <a:solidFill>
                  <a:schemeClr val="tx2"/>
                </a:solidFill>
              </a:rPr>
              <a:t>및 메소드 설명</a:t>
            </a:r>
          </a:p>
        </p:txBody>
      </p:sp>
    </p:spTree>
    <p:extLst>
      <p:ext uri="{BB962C8B-B14F-4D97-AF65-F5344CB8AC3E}">
        <p14:creationId xmlns:p14="http://schemas.microsoft.com/office/powerpoint/2010/main" val="265946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1" y="1056735"/>
            <a:ext cx="8402671" cy="4744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94" y="0"/>
            <a:ext cx="10901006" cy="81948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008421" y="819481"/>
            <a:ext cx="1733076" cy="3025155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9715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2" y="215660"/>
            <a:ext cx="8402671" cy="4744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02139" y="971462"/>
            <a:ext cx="4403668" cy="472098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5348377" y="3388024"/>
            <a:ext cx="2008467" cy="0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4638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2" y="215660"/>
            <a:ext cx="8402671" cy="4744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02139" y="1117584"/>
            <a:ext cx="4403668" cy="442873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>
            <a:off x="5348377" y="3388024"/>
            <a:ext cx="2008467" cy="0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7803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0392" y="497826"/>
            <a:ext cx="10930212" cy="54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5809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B72DC-0571-475A-A218-1D749B05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8402671" cy="4180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BF97AB-3343-41BF-93C2-F8299983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5002" y="2501662"/>
            <a:ext cx="10586998" cy="362309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86D356-633A-4061-9E17-2A50ED9D32B4}"/>
              </a:ext>
            </a:extLst>
          </p:cNvPr>
          <p:cNvCxnSpPr>
            <a:cxnSpLocks/>
          </p:cNvCxnSpPr>
          <p:nvPr/>
        </p:nvCxnSpPr>
        <p:spPr>
          <a:xfrm flipH="1" flipV="1">
            <a:off x="6924382" y="1831322"/>
            <a:ext cx="2128636" cy="713470"/>
          </a:xfrm>
          <a:prstGeom prst="straightConnector1">
            <a:avLst/>
          </a:prstGeom>
          <a:ln w="1333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2898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사용자 지정 1">
      <a:majorFont>
        <a:latin typeface="Trebuchet MS"/>
        <a:ea typeface="Yoon 윤고딕 550_TT"/>
        <a:cs typeface=""/>
      </a:majorFont>
      <a:minorFont>
        <a:latin typeface="Trebuchet MS"/>
        <a:ea typeface="Yoon 윤고딕 520_TT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431</TotalTime>
  <Words>117</Words>
  <Application>Microsoft Office PowerPoint</Application>
  <PresentationFormat>와이드스크린</PresentationFormat>
  <Paragraphs>22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Arial</vt:lpstr>
      <vt:lpstr>Wingdings 3</vt:lpstr>
      <vt:lpstr>HY견고딕</vt:lpstr>
      <vt:lpstr>나눔스퀘어라운드 Regular</vt:lpstr>
      <vt:lpstr>HY헤드라인M</vt:lpstr>
      <vt:lpstr>Trebuchet MS</vt:lpstr>
      <vt:lpstr>패싯</vt:lpstr>
      <vt:lpstr>PowerPoint 프레젠테이션</vt:lpstr>
      <vt:lpstr>         기 획</vt:lpstr>
      <vt:lpstr>PowerPoint 프레젠테이션</vt:lpstr>
      <vt:lpstr>UI 및 메소드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구현</vt:lpstr>
      <vt:lpstr>추가했으면 하는 기능</vt:lpstr>
      <vt:lpstr>PowerPoint 프레젠테이션</vt:lpstr>
    </vt:vector>
  </TitlesOfParts>
  <Company>DONGGUK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기상청!</dc:title>
  <dc:creator>USER</dc:creator>
  <cp:lastModifiedBy>ki jl</cp:lastModifiedBy>
  <cp:revision>131</cp:revision>
  <dcterms:created xsi:type="dcterms:W3CDTF">2014-10-02T01:49:35Z</dcterms:created>
  <dcterms:modified xsi:type="dcterms:W3CDTF">2019-10-15T04:26:44Z</dcterms:modified>
</cp:coreProperties>
</file>