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9" r:id="rId2"/>
    <p:sldId id="257" r:id="rId3"/>
    <p:sldId id="258" r:id="rId4"/>
    <p:sldId id="260" r:id="rId5"/>
    <p:sldId id="262" r:id="rId6"/>
    <p:sldId id="264" r:id="rId7"/>
    <p:sldId id="261" r:id="rId8"/>
    <p:sldId id="263" r:id="rId9"/>
    <p:sldId id="267" r:id="rId10"/>
    <p:sldId id="265" r:id="rId11"/>
    <p:sldId id="266" r:id="rId12"/>
    <p:sldId id="256" r:id="rId13"/>
  </p:sldIdLst>
  <p:sldSz cx="9144000" cy="6858000" type="screen4x3"/>
  <p:notesSz cx="6858000" cy="9144000"/>
  <p:embeddedFontLs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E37"/>
    <a:srgbClr val="AA7916"/>
    <a:srgbClr val="028BD0"/>
    <a:srgbClr val="084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B4D3-E934-46A9-83A5-20B0EA2BF48B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9108-7CEB-47C8-BD99-F892B5ACCB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19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89108-7CEB-47C8-BD99-F892B5ACCB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8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BD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A922-6779-4B3C-9E2D-A523330FC4D0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45206" y="3212976"/>
            <a:ext cx="3487234" cy="18722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016" y="692696"/>
            <a:ext cx="4320480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75" y="0"/>
            <a:ext cx="4563922" cy="6858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766809" y="2960716"/>
            <a:ext cx="1847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8000" spc="-300" dirty="0" smtClean="0">
              <a:solidFill>
                <a:schemeClr val="bg1">
                  <a:alpha val="99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93178" y="1052736"/>
            <a:ext cx="40993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카페 </a:t>
            </a:r>
            <a:r>
              <a:rPr lang="ko-KR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주문 시스템</a:t>
            </a:r>
            <a:endParaRPr lang="en-US" altLang="ko-KR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45206" y="3356992"/>
            <a:ext cx="344320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오렌지조</a:t>
            </a:r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공지호</a:t>
            </a:r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임하준</a:t>
            </a:r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한남현</a:t>
            </a:r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류영찬</a:t>
            </a:r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류지태</a:t>
            </a:r>
            <a:endParaRPr lang="en-US" altLang="ko-KR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771800" y="2060848"/>
            <a:ext cx="3600400" cy="1509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71800" y="2132856"/>
            <a:ext cx="352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프로젝</a:t>
            </a:r>
            <a:r>
              <a:rPr lang="ko-KR" altLang="en-US" sz="4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트</a:t>
            </a:r>
            <a:endParaRPr lang="en-US" altLang="ko-KR" sz="4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실행 및 설명</a:t>
            </a:r>
            <a:endParaRPr lang="en-US" altLang="ko-KR" sz="4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8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87612"/>
            <a:ext cx="2851352" cy="197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3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619672" y="2135744"/>
            <a:ext cx="3096344" cy="1509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18414" y="2204864"/>
            <a:ext cx="265358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질의응답</a:t>
            </a:r>
            <a:endParaRPr lang="en-US" altLang="ko-KR" sz="4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4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TIME~</a:t>
            </a:r>
          </a:p>
        </p:txBody>
      </p:sp>
    </p:spTree>
    <p:extLst>
      <p:ext uri="{BB962C8B-B14F-4D97-AF65-F5344CB8AC3E}">
        <p14:creationId xmlns:p14="http://schemas.microsoft.com/office/powerpoint/2010/main" val="26278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user\AppData\Local\Microsoft\Windows\Temporary Internet Files\Content.IE5\11V5BN18\MP90042239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4232" cy="6858000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336705" y="1556792"/>
            <a:ext cx="344320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</a:p>
          <a:p>
            <a:pPr algn="ctr"/>
            <a:r>
              <a:rPr lang="en-US" altLang="ko-KR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You~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851920" y="476672"/>
            <a:ext cx="424847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종속 처리 2"/>
          <p:cNvSpPr/>
          <p:nvPr/>
        </p:nvSpPr>
        <p:spPr>
          <a:xfrm>
            <a:off x="395536" y="1160540"/>
            <a:ext cx="2016224" cy="4140668"/>
          </a:xfrm>
          <a:prstGeom prst="flowChartPredefined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36712"/>
            <a:ext cx="349413" cy="34941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-108520" y="2322746"/>
            <a:ext cx="301115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목</a:t>
            </a:r>
            <a:endParaRPr lang="en-US" altLang="ko-KR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차</a:t>
            </a:r>
            <a:endParaRPr lang="en-US" altLang="ko-K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2907" y="476672"/>
            <a:ext cx="31234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MYSQL</a:t>
            </a:r>
            <a:endParaRPr lang="en-US" altLang="ko-KR" sz="6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8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8451" y="3409378"/>
            <a:ext cx="349413" cy="349413"/>
          </a:xfrm>
          <a:prstGeom prst="rect">
            <a:avLst/>
          </a:prstGeom>
          <a:noFill/>
        </p:spPr>
      </p:pic>
      <p:pic>
        <p:nvPicPr>
          <p:cNvPr id="19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689298"/>
            <a:ext cx="349413" cy="349413"/>
          </a:xfrm>
          <a:prstGeom prst="rect">
            <a:avLst/>
          </a:prstGeom>
          <a:noFill/>
        </p:spPr>
      </p:pic>
      <p:pic>
        <p:nvPicPr>
          <p:cNvPr id="20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958591"/>
            <a:ext cx="349413" cy="349413"/>
          </a:xfrm>
          <a:prstGeom prst="rect">
            <a:avLst/>
          </a:prstGeom>
          <a:noFill/>
        </p:spPr>
      </p:pic>
      <p:pic>
        <p:nvPicPr>
          <p:cNvPr id="23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409378"/>
            <a:ext cx="349413" cy="349413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>
            <a:stCxn id="28" idx="3"/>
            <a:endCxn id="20" idx="1"/>
          </p:cNvCxnSpPr>
          <p:nvPr/>
        </p:nvCxnSpPr>
        <p:spPr>
          <a:xfrm flipV="1">
            <a:off x="5668081" y="2133298"/>
            <a:ext cx="776127" cy="141324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8" idx="3"/>
            <a:endCxn id="23" idx="1"/>
          </p:cNvCxnSpPr>
          <p:nvPr/>
        </p:nvCxnSpPr>
        <p:spPr>
          <a:xfrm>
            <a:off x="5668081" y="3546543"/>
            <a:ext cx="776127" cy="3754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8" idx="3"/>
            <a:endCxn id="38" idx="1"/>
          </p:cNvCxnSpPr>
          <p:nvPr/>
        </p:nvCxnSpPr>
        <p:spPr>
          <a:xfrm>
            <a:off x="5668081" y="3546543"/>
            <a:ext cx="848135" cy="1546443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51920" y="3038711"/>
            <a:ext cx="181616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51920" y="3051485"/>
            <a:ext cx="18590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endParaRPr lang="en-US" altLang="ko-K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48264" y="1700808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948264" y="2481181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48264" y="3254735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948264" y="4046823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48264" y="4838911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225095"/>
            <a:ext cx="349413" cy="349413"/>
          </a:xfrm>
          <a:prstGeom prst="rect">
            <a:avLst/>
          </a:prstGeom>
          <a:noFill/>
        </p:spPr>
      </p:pic>
      <p:pic>
        <p:nvPicPr>
          <p:cNvPr id="38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918279"/>
            <a:ext cx="349413" cy="349413"/>
          </a:xfrm>
          <a:prstGeom prst="rect">
            <a:avLst/>
          </a:prstGeom>
          <a:noFill/>
        </p:spPr>
      </p:pic>
      <p:cxnSp>
        <p:nvCxnSpPr>
          <p:cNvPr id="40" name="직선 화살표 연결선 39"/>
          <p:cNvCxnSpPr>
            <a:stCxn id="28" idx="3"/>
            <a:endCxn id="37" idx="1"/>
          </p:cNvCxnSpPr>
          <p:nvPr/>
        </p:nvCxnSpPr>
        <p:spPr>
          <a:xfrm>
            <a:off x="5668081" y="3546543"/>
            <a:ext cx="848135" cy="85325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8" idx="3"/>
            <a:endCxn id="19" idx="1"/>
          </p:cNvCxnSpPr>
          <p:nvPr/>
        </p:nvCxnSpPr>
        <p:spPr>
          <a:xfrm flipV="1">
            <a:off x="5668081" y="2864005"/>
            <a:ext cx="776127" cy="6825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876256" y="1759697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자판기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76256" y="2524449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주</a:t>
            </a:r>
            <a:r>
              <a:rPr lang="ko-KR" altLang="en-US" sz="3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문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76256" y="4084331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후기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76256" y="4777515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관리</a:t>
            </a:r>
            <a:r>
              <a:rPr lang="ko-KR" altLang="en-US" sz="3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자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76256" y="3384523"/>
            <a:ext cx="1840303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사이드메뉴</a:t>
            </a:r>
            <a:endParaRPr lang="en-US" altLang="ko-KR" sz="23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48264" y="5733256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5812624"/>
            <a:ext cx="349413" cy="349413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6876256" y="5671860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정산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42" name="직선 화살표 연결선 41"/>
          <p:cNvCxnSpPr>
            <a:stCxn id="28" idx="3"/>
            <a:endCxn id="39" idx="1"/>
          </p:cNvCxnSpPr>
          <p:nvPr/>
        </p:nvCxnSpPr>
        <p:spPr>
          <a:xfrm>
            <a:off x="5668081" y="3546543"/>
            <a:ext cx="848135" cy="24407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28" grpId="0" animBg="1"/>
      <p:bldP spid="26" grpId="0"/>
      <p:bldP spid="30" grpId="0" animBg="1"/>
      <p:bldP spid="31" grpId="0" animBg="1"/>
      <p:bldP spid="32" grpId="0" animBg="1"/>
      <p:bldP spid="33" grpId="0" animBg="1"/>
      <p:bldP spid="34" grpId="0" animBg="1"/>
      <p:bldP spid="47" grpId="0"/>
      <p:bldP spid="49" grpId="0"/>
      <p:bldP spid="51" grpId="0"/>
      <p:bldP spid="54" grpId="0"/>
      <p:bldP spid="55" grpId="0"/>
      <p:bldP spid="36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8744"/>
            <a:ext cx="8636843" cy="256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3" y="1493624"/>
            <a:ext cx="27527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496" y="41355"/>
            <a:ext cx="37480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4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20" y="4020719"/>
            <a:ext cx="5522692" cy="92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65" y="2555932"/>
            <a:ext cx="5732029" cy="80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-101110" y="1083450"/>
            <a:ext cx="3454133" cy="4619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26663" y="4741048"/>
            <a:ext cx="1406178" cy="345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303060" y="4774732"/>
            <a:ext cx="1867220" cy="8145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1435" y="1628801"/>
            <a:ext cx="2158357" cy="12241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7544" y="2750884"/>
            <a:ext cx="2314429" cy="111016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3616" y="3833678"/>
            <a:ext cx="2158357" cy="11794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604887" y="2005533"/>
            <a:ext cx="986542" cy="7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58783" y="2996952"/>
            <a:ext cx="8635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781973" y="4221086"/>
            <a:ext cx="770179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496" y="41355"/>
            <a:ext cx="37480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MYSQL DB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90217" y="4346241"/>
            <a:ext cx="4963564" cy="8145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테이블에 데이터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22" y="1386913"/>
            <a:ext cx="5064134" cy="109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화살표 연결선 24"/>
          <p:cNvCxnSpPr>
            <a:stCxn id="4098" idx="2"/>
            <a:endCxn id="26" idx="0"/>
          </p:cNvCxnSpPr>
          <p:nvPr/>
        </p:nvCxnSpPr>
        <p:spPr>
          <a:xfrm flipH="1">
            <a:off x="4571999" y="3789040"/>
            <a:ext cx="141959" cy="55720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08678" y="2396902"/>
            <a:ext cx="2347098" cy="21842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6064"/>
            <a:ext cx="1914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자판기 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2589872"/>
            <a:ext cx="301030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메인 </a:t>
            </a:r>
            <a:endParaRPr lang="en-US" altLang="ko-KR" sz="50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ko-KR" altLang="en-US" sz="50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주문창</a:t>
            </a:r>
            <a:endParaRPr lang="en-US" altLang="ko-KR" sz="5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555776" y="3489015"/>
            <a:ext cx="504056" cy="851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20688"/>
            <a:ext cx="5472608" cy="535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6672"/>
            <a:ext cx="23336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0469" y="116632"/>
            <a:ext cx="191590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오더 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6408712" cy="305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6028" y="2420888"/>
            <a:ext cx="2017700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74954" y="2636258"/>
            <a:ext cx="301030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주문시</a:t>
            </a:r>
            <a:endParaRPr lang="en-US" altLang="ko-KR" sz="50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123728" y="3113476"/>
            <a:ext cx="576064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6672"/>
            <a:ext cx="137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207511"/>
            <a:ext cx="2380780" cy="12772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사이드메</a:t>
            </a:r>
            <a:r>
              <a:rPr lang="ko-KR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뉴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altLang="ko-KR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678" y="2420888"/>
            <a:ext cx="2347098" cy="1656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94490" y="2604681"/>
            <a:ext cx="3010306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사이드메</a:t>
            </a:r>
            <a:r>
              <a:rPr lang="ko-KR" altLang="en-US" sz="3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뉴</a:t>
            </a:r>
            <a:r>
              <a:rPr lang="ko-KR" altLang="en-US" sz="35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endParaRPr lang="en-US" altLang="ko-KR" sz="35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ko-KR" altLang="en-US" sz="35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주문창</a:t>
            </a:r>
            <a:r>
              <a:rPr lang="ko-KR" altLang="en-US" sz="5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endParaRPr lang="en-US" altLang="ko-KR" sz="5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55776" y="3113476"/>
            <a:ext cx="72008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77" y="705271"/>
            <a:ext cx="5628592" cy="515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7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4664"/>
            <a:ext cx="42672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0469" y="116632"/>
            <a:ext cx="191590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후</a:t>
            </a:r>
            <a:r>
              <a:rPr lang="ko-KR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기</a:t>
            </a:r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96" y="2348880"/>
            <a:ext cx="2088232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80528" y="2492896"/>
            <a:ext cx="26351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후</a:t>
            </a:r>
            <a:r>
              <a:rPr lang="ko-KR" altLang="en-US" sz="4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기</a:t>
            </a:r>
            <a:r>
              <a:rPr lang="ko-KR" altLang="en-US" sz="40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창</a:t>
            </a:r>
            <a:endParaRPr lang="en-US" altLang="ko-KR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135188" y="2898708"/>
            <a:ext cx="492596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4372"/>
            <a:ext cx="6329496" cy="316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6672"/>
            <a:ext cx="3876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0469" y="116632"/>
            <a:ext cx="191590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관리</a:t>
            </a:r>
            <a:r>
              <a:rPr lang="ko-KR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자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874" y="2924944"/>
            <a:ext cx="2347098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80528" y="3081154"/>
            <a:ext cx="30103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관리자</a:t>
            </a:r>
            <a:r>
              <a:rPr lang="ko-KR" altLang="en-US" sz="4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창</a:t>
            </a:r>
            <a:endParaRPr lang="en-US" altLang="ko-KR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2441972" y="3465004"/>
            <a:ext cx="967928" cy="3101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08" y="898748"/>
            <a:ext cx="4978524" cy="497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0469" y="116632"/>
            <a:ext cx="191590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정</a:t>
            </a:r>
            <a:r>
              <a:rPr lang="ko-KR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산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874" y="2924893"/>
            <a:ext cx="2347098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80528" y="3081154"/>
            <a:ext cx="30103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정</a:t>
            </a:r>
            <a:r>
              <a:rPr lang="ko-KR" altLang="en-US" sz="4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산</a:t>
            </a:r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창</a:t>
            </a:r>
            <a:endParaRPr lang="en-US" altLang="ko-KR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2441972" y="3464953"/>
            <a:ext cx="9058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196752"/>
            <a:ext cx="4901473" cy="441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664"/>
            <a:ext cx="2333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5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63</Words>
  <Application>Microsoft Office PowerPoint</Application>
  <PresentationFormat>화면 슬라이드 쇼(4:3)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맑은 고딕</vt:lpstr>
      <vt:lpstr>아리따-돋움(TTF)-Bold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FullName</cp:lastModifiedBy>
  <cp:revision>52</cp:revision>
  <dcterms:created xsi:type="dcterms:W3CDTF">2014-07-30T14:54:41Z</dcterms:created>
  <dcterms:modified xsi:type="dcterms:W3CDTF">2019-10-16T00:46:20Z</dcterms:modified>
</cp:coreProperties>
</file>