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8" r:id="rId9"/>
    <p:sldId id="274" r:id="rId10"/>
    <p:sldId id="277" r:id="rId11"/>
    <p:sldId id="278" r:id="rId12"/>
    <p:sldId id="279" r:id="rId13"/>
    <p:sldId id="276" r:id="rId14"/>
    <p:sldId id="283" r:id="rId15"/>
    <p:sldId id="281" r:id="rId16"/>
    <p:sldId id="282" r:id="rId17"/>
    <p:sldId id="275" r:id="rId18"/>
    <p:sldId id="284" r:id="rId19"/>
    <p:sldId id="285" r:id="rId20"/>
    <p:sldId id="286" r:id="rId21"/>
    <p:sldId id="287" r:id="rId22"/>
    <p:sldId id="288" r:id="rId23"/>
    <p:sldId id="261" r:id="rId24"/>
    <p:sldId id="264" r:id="rId25"/>
    <p:sldId id="265" r:id="rId26"/>
    <p:sldId id="28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163B-66FC-48F7-86D1-41797D24E2E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2529-07F1-46E3-9C8F-AF4F1C8C285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5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163B-66FC-48F7-86D1-41797D24E2E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2529-07F1-46E3-9C8F-AF4F1C8C2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163B-66FC-48F7-86D1-41797D24E2E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2529-07F1-46E3-9C8F-AF4F1C8C2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5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163B-66FC-48F7-86D1-41797D24E2E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2529-07F1-46E3-9C8F-AF4F1C8C2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5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163B-66FC-48F7-86D1-41797D24E2E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2529-07F1-46E3-9C8F-AF4F1C8C285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3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163B-66FC-48F7-86D1-41797D24E2E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2529-07F1-46E3-9C8F-AF4F1C8C2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27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163B-66FC-48F7-86D1-41797D24E2E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2529-07F1-46E3-9C8F-AF4F1C8C2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2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163B-66FC-48F7-86D1-41797D24E2E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2529-07F1-46E3-9C8F-AF4F1C8C2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74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163B-66FC-48F7-86D1-41797D24E2E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2529-07F1-46E3-9C8F-AF4F1C8C2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6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81163B-66FC-48F7-86D1-41797D24E2E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B82529-07F1-46E3-9C8F-AF4F1C8C2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85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163B-66FC-48F7-86D1-41797D24E2E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2529-07F1-46E3-9C8F-AF4F1C8C2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81163B-66FC-48F7-86D1-41797D24E2E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B82529-07F1-46E3-9C8F-AF4F1C8C285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9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C5D3E-9300-4116-857A-0046A9581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402" y="780176"/>
            <a:ext cx="10090278" cy="3544936"/>
          </a:xfrm>
        </p:spPr>
        <p:txBody>
          <a:bodyPr>
            <a:normAutofit/>
          </a:bodyPr>
          <a:lstStyle/>
          <a:p>
            <a:r>
              <a:rPr lang="en-US" altLang="ko-KR" sz="5400" b="1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Cafe Kiosk Program </a:t>
            </a:r>
            <a:endParaRPr lang="ko-KR" altLang="en-US" sz="5400" b="1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93C100-5CA8-4972-B109-6E76198ED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박찬주</a:t>
            </a:r>
            <a:r>
              <a:rPr lang="en-US" altLang="ko-KR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안홍용</a:t>
            </a:r>
            <a:r>
              <a:rPr lang="en-US" altLang="ko-KR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이찬호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87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DAEEA6C-6D9C-43F4-AD8C-9FAD7B0195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84"/>
          <a:stretch/>
        </p:blipFill>
        <p:spPr>
          <a:xfrm>
            <a:off x="842772" y="841248"/>
            <a:ext cx="10506456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0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0F89373-6C6E-4DE7-BA14-9B914CE71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37" y="905933"/>
            <a:ext cx="6833530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6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F32504-A0AC-4426-8836-3EAAD32ED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63" y="905933"/>
            <a:ext cx="6092889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2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7D86F760-2B58-4C42-A28D-A8C880424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00" y="905933"/>
            <a:ext cx="6164804" cy="5039728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FD8B3B9-881A-4094-A607-B0CBD192E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00" y="905934"/>
            <a:ext cx="6164804" cy="5078028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C8011F4-7E6F-43D5-AEF5-B6E01F9BB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01" y="905932"/>
            <a:ext cx="6228812" cy="5120171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A274C548-9C01-4ECE-A371-ED268B15C7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599" y="912339"/>
            <a:ext cx="6229149" cy="513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1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74D94B9-187A-4C23-A66C-DB9DE7CA0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79"/>
          <a:stretch/>
        </p:blipFill>
        <p:spPr>
          <a:xfrm>
            <a:off x="842772" y="841248"/>
            <a:ext cx="10506456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0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81BD616-ADBF-443F-8284-56590B30A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63" y="2326142"/>
            <a:ext cx="3185411" cy="1708961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B60D235-3400-4F1E-9599-0D795A0BA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30" y="107306"/>
            <a:ext cx="2743583" cy="272453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D41F131-7F48-4559-BDD5-A79975691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98" y="3062324"/>
            <a:ext cx="2657846" cy="290553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AA2E0AE-ADE3-4246-BEC5-8CEF15556487}"/>
              </a:ext>
            </a:extLst>
          </p:cNvPr>
          <p:cNvCxnSpPr/>
          <p:nvPr/>
        </p:nvCxnSpPr>
        <p:spPr>
          <a:xfrm flipV="1">
            <a:off x="4385388" y="1642188"/>
            <a:ext cx="2808514" cy="110101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CB169FE-3448-4DBE-87BE-9DCF32996E60}"/>
              </a:ext>
            </a:extLst>
          </p:cNvPr>
          <p:cNvCxnSpPr>
            <a:cxnSpLocks/>
          </p:cNvCxnSpPr>
          <p:nvPr/>
        </p:nvCxnSpPr>
        <p:spPr>
          <a:xfrm>
            <a:off x="4385388" y="3429000"/>
            <a:ext cx="2808514" cy="108608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C6B7C9-F284-4EEF-B2E4-BDB298AD992F}"/>
              </a:ext>
            </a:extLst>
          </p:cNvPr>
          <p:cNvSpPr txBox="1"/>
          <p:nvPr/>
        </p:nvSpPr>
        <p:spPr>
          <a:xfrm>
            <a:off x="813732" y="469783"/>
            <a:ext cx="4748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latin typeface="HY얕은샘물M" panose="02030600000101010101" pitchFamily="18" charset="-127"/>
                <a:ea typeface="HY얕은샘물M" panose="02030600000101010101" pitchFamily="18" charset="-127"/>
              </a:rPr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58941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06741151-7CA0-4F83-98E5-707E5C4869E4}"/>
              </a:ext>
            </a:extLst>
          </p:cNvPr>
          <p:cNvGrpSpPr/>
          <p:nvPr/>
        </p:nvGrpSpPr>
        <p:grpSpPr>
          <a:xfrm>
            <a:off x="41456" y="128136"/>
            <a:ext cx="12127017" cy="1390844"/>
            <a:chOff x="32491" y="334327"/>
            <a:chExt cx="12127017" cy="139084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02698D1-08EB-4B20-8F53-A0440B285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1" y="334327"/>
              <a:ext cx="12127017" cy="1390844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AE49F0-60D9-40E0-8043-0DCC8BDC5519}"/>
                </a:ext>
              </a:extLst>
            </p:cNvPr>
            <p:cNvSpPr/>
            <p:nvPr/>
          </p:nvSpPr>
          <p:spPr>
            <a:xfrm>
              <a:off x="270588" y="746449"/>
              <a:ext cx="2500604" cy="793102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42B3334B-E144-442C-B058-B8E35CFDC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58" y="1613647"/>
            <a:ext cx="8507012" cy="47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4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136BC83-2E67-474C-B231-0056B78EA22D}"/>
              </a:ext>
            </a:extLst>
          </p:cNvPr>
          <p:cNvGrpSpPr/>
          <p:nvPr/>
        </p:nvGrpSpPr>
        <p:grpSpPr>
          <a:xfrm>
            <a:off x="47053" y="128138"/>
            <a:ext cx="12127017" cy="1390844"/>
            <a:chOff x="32491" y="334327"/>
            <a:chExt cx="12127017" cy="139084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02698D1-08EB-4B20-8F53-A0440B285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1" y="334327"/>
              <a:ext cx="12127017" cy="1390844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AE49F0-60D9-40E0-8043-0DCC8BDC5519}"/>
                </a:ext>
              </a:extLst>
            </p:cNvPr>
            <p:cNvSpPr/>
            <p:nvPr/>
          </p:nvSpPr>
          <p:spPr>
            <a:xfrm>
              <a:off x="3309623" y="737485"/>
              <a:ext cx="2500604" cy="793102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2CA4BB0-FEB8-4903-BCC5-E6EE4F3D1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41" y="1649506"/>
            <a:ext cx="8545118" cy="467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43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61EA2F78-CA11-4B12-AC2D-E24FEED89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6" y="2293984"/>
            <a:ext cx="4610743" cy="28388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458B0F-BB6F-412A-AEE0-6C2EC6D85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107" y="1903158"/>
            <a:ext cx="2419688" cy="411537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410358E-CE1C-4270-A501-D8B70020ABB0}"/>
              </a:ext>
            </a:extLst>
          </p:cNvPr>
          <p:cNvGrpSpPr/>
          <p:nvPr/>
        </p:nvGrpSpPr>
        <p:grpSpPr>
          <a:xfrm>
            <a:off x="41456" y="126116"/>
            <a:ext cx="12127017" cy="1390844"/>
            <a:chOff x="32491" y="334327"/>
            <a:chExt cx="12127017" cy="139084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02698D1-08EB-4B20-8F53-A0440B285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1" y="334327"/>
              <a:ext cx="12127017" cy="1390844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AE49F0-60D9-40E0-8043-0DCC8BDC5519}"/>
                </a:ext>
              </a:extLst>
            </p:cNvPr>
            <p:cNvSpPr/>
            <p:nvPr/>
          </p:nvSpPr>
          <p:spPr>
            <a:xfrm>
              <a:off x="6357623" y="737484"/>
              <a:ext cx="2500604" cy="793102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FFC3C8E-6B7C-4D72-A6B1-F813D5F13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55" y="407524"/>
            <a:ext cx="9726382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5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61EA2F78-CA11-4B12-AC2D-E24FEED89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6" y="2293984"/>
            <a:ext cx="4610743" cy="28388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458B0F-BB6F-412A-AEE0-6C2EC6D85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107" y="1903158"/>
            <a:ext cx="2419688" cy="411537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9AFFD8C-9B1C-4998-B9E8-A4FDE9BBA2EF}"/>
              </a:ext>
            </a:extLst>
          </p:cNvPr>
          <p:cNvGrpSpPr/>
          <p:nvPr/>
        </p:nvGrpSpPr>
        <p:grpSpPr>
          <a:xfrm>
            <a:off x="41456" y="128141"/>
            <a:ext cx="12127017" cy="1390844"/>
            <a:chOff x="32491" y="65386"/>
            <a:chExt cx="12127017" cy="139084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02698D1-08EB-4B20-8F53-A0440B285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1" y="65386"/>
              <a:ext cx="12127017" cy="1390844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AE49F0-60D9-40E0-8043-0DCC8BDC5519}"/>
                </a:ext>
              </a:extLst>
            </p:cNvPr>
            <p:cNvSpPr/>
            <p:nvPr/>
          </p:nvSpPr>
          <p:spPr>
            <a:xfrm>
              <a:off x="9396659" y="472111"/>
              <a:ext cx="2500604" cy="793102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960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06CA5-0507-43EE-909E-859A19DC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1436"/>
            <a:ext cx="10058400" cy="1450757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417F4-F16B-4168-856F-5CE3EEC4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프로그램 소개</a:t>
            </a:r>
            <a:endParaRPr lang="en-US" altLang="ko-KR" sz="32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역할</a:t>
            </a:r>
            <a:endParaRPr lang="en-US" altLang="ko-KR" sz="32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3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프로그램 구성</a:t>
            </a:r>
            <a:endParaRPr lang="en-US" altLang="ko-KR" sz="32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DB</a:t>
            </a:r>
            <a:r>
              <a:rPr lang="ko-KR" altLang="en-US" sz="3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설계</a:t>
            </a:r>
            <a:endParaRPr lang="en-US" altLang="ko-KR" sz="32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프로그램 구현</a:t>
            </a:r>
            <a:endParaRPr lang="en-US" altLang="ko-KR" sz="32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32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65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F4AEBB-49C6-490A-A539-1CBC4DE7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DB </a:t>
            </a:r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설계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39854542-6946-41FB-A2D3-19444A58A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8" y="2361638"/>
            <a:ext cx="6909801" cy="1848371"/>
          </a:xfrm>
          <a:prstGeom prst="rect">
            <a:avLst/>
          </a:prstGeom>
        </p:spPr>
      </p:pic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10">
            <a:extLst>
              <a:ext uri="{FF2B5EF4-FFF2-40B4-BE49-F238E27FC236}">
                <a16:creationId xmlns:a16="http://schemas.microsoft.com/office/drawing/2014/main" id="{AB62B218-87D5-4BFD-A842-99C63E776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재고 관리를 위한 데이터 베이스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Product_amount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는 재고의 수량을 의미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수량이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0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되면 더 이상 재고가 존재 하지   않으므로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unsigned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처리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A83B79D-FD73-43B9-8F98-2D788DF49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59" y="905072"/>
            <a:ext cx="7001240" cy="5383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D02069-71F9-4B31-9003-733FD3B53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0" y="1360324"/>
            <a:ext cx="7136535" cy="4640423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22D46C8D-F20A-484D-9C13-BD99EDEA7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0" y="1910664"/>
            <a:ext cx="7371513" cy="341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5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039097-FF5E-47DB-BACC-28CB14A5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altLang="ko-KR">
                <a:latin typeface="HY얕은샘물M" panose="02030600000101010101" pitchFamily="18" charset="-127"/>
                <a:ea typeface="HY얕은샘물M" panose="02030600000101010101" pitchFamily="18" charset="-127"/>
              </a:rPr>
              <a:t>DB </a:t>
            </a:r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설계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44FD34-3365-4F0E-B727-882A0194D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3999" y="2139893"/>
            <a:ext cx="6909801" cy="231478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3E6293-3D85-4CB9-AADD-128ABB5E0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사용자가 구매한 품목과 수량 등의 정보를 저장하는 데이터 베이스</a:t>
            </a:r>
            <a:endParaRPr lang="en-US" altLang="ko-KR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en-US" altLang="ko-KR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product_name</a:t>
            </a:r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은 사용자가 구매한 상품명</a:t>
            </a:r>
            <a:endParaRPr lang="en-US" altLang="ko-KR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opt</a:t>
            </a:r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는 사용자가 상품에 추가한 옵션을 저장</a:t>
            </a:r>
            <a:endParaRPr lang="en-US" altLang="ko-KR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en-US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sell_date</a:t>
            </a:r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는 사용자가 결제하기 버튼을 누른 시간을 저장</a:t>
            </a:r>
            <a:endParaRPr lang="en-US" altLang="ko-KR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그림 6" descr="스크린샷, 앉아있는, 화면, 전화이(가) 표시된 사진&#10;&#10;자동 생성된 설명">
            <a:extLst>
              <a:ext uri="{FF2B5EF4-FFF2-40B4-BE49-F238E27FC236}">
                <a16:creationId xmlns:a16="http://schemas.microsoft.com/office/drawing/2014/main" id="{65235B28-7BAB-413A-B5E0-C0BBF01DD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2" y="1418944"/>
            <a:ext cx="9953157" cy="4020111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D9E89655-DEA8-4AD7-98B9-AC0A7812A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1089718"/>
            <a:ext cx="7483271" cy="4796968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7074DC4B-FA7D-4296-A9CF-5BEF76BF8A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3" y="899758"/>
            <a:ext cx="7483270" cy="5058481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F3A83E95-791F-44A4-BBEE-708F0F5C7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07" y="980269"/>
            <a:ext cx="7468844" cy="490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D2BBEA-16EB-40E2-A1DE-ED9891C3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DB </a:t>
            </a:r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설계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138C475-E936-419B-BBD1-9324FBD71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010334"/>
            <a:ext cx="6909801" cy="2573900"/>
          </a:xfrm>
          <a:prstGeom prst="rect">
            <a:avLst/>
          </a:prstGeom>
        </p:spPr>
      </p:pic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25BB24DD-FF3E-4026-8C9A-5F4EF6AF0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직원의 정보를 관리하는 데이터 베이스</a:t>
            </a:r>
            <a:endParaRPr lang="en-US" altLang="ko-KR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직원의 이름</a:t>
            </a:r>
            <a:r>
              <a:rPr lang="en-US" altLang="ko-KR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아이디</a:t>
            </a:r>
            <a:r>
              <a:rPr lang="en-US" altLang="ko-KR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비밀번호 등을 </a:t>
            </a:r>
            <a:r>
              <a:rPr lang="en-US" altLang="ko-KR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DB</a:t>
            </a:r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로 관리</a:t>
            </a:r>
            <a:endParaRPr lang="en-US" altLang="ko-KR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50A3F79-9B41-4EE4-AF11-AA5C5770A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7" y="696297"/>
            <a:ext cx="5649113" cy="5172797"/>
          </a:xfrm>
          <a:prstGeom prst="rect">
            <a:avLst/>
          </a:prstGeom>
        </p:spPr>
      </p:pic>
      <p:pic>
        <p:nvPicPr>
          <p:cNvPr id="9" name="그림 8" descr="컴퓨터이(가) 표시된 사진&#10;&#10;자동 생성된 설명">
            <a:extLst>
              <a:ext uri="{FF2B5EF4-FFF2-40B4-BE49-F238E27FC236}">
                <a16:creationId xmlns:a16="http://schemas.microsoft.com/office/drawing/2014/main" id="{7BC2E4C1-FCC2-4C8B-815A-DFDCA0245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0" y="1153560"/>
            <a:ext cx="10945753" cy="4258269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D96F5BAB-1225-4194-BD4E-CD03A08E24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4" y="1380839"/>
            <a:ext cx="1136491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3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C717C7-BFC3-42DC-AD05-AD92C0B93D6C}"/>
              </a:ext>
            </a:extLst>
          </p:cNvPr>
          <p:cNvSpPr txBox="1"/>
          <p:nvPr/>
        </p:nvSpPr>
        <p:spPr>
          <a:xfrm>
            <a:off x="1308847" y="2537013"/>
            <a:ext cx="9081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180126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929C1-9435-4915-81D3-D45E6818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1436"/>
            <a:ext cx="10058400" cy="1450757"/>
          </a:xfrm>
        </p:spPr>
        <p:txBody>
          <a:bodyPr/>
          <a:lstStyle/>
          <a:p>
            <a:r>
              <a:rPr lang="ko-KR" altLang="en-US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프로그램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34B6E-CDB8-4230-9A07-6492D3D1A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HY얕은샘물M" panose="02030600000101010101" pitchFamily="18" charset="-127"/>
                <a:ea typeface="HY얕은샘물M" panose="02030600000101010101" pitchFamily="18" charset="-127"/>
                <a:cs typeface="Aharoni" panose="020B0604020202020204" pitchFamily="2" charset="-79"/>
              </a:rPr>
              <a:t> 카페나 패스트푸드점에서 볼 수 있는 키오스크를 구현</a:t>
            </a:r>
            <a:endParaRPr lang="en-US" altLang="ko-KR" sz="3200" dirty="0">
              <a:latin typeface="HY얕은샘물M" panose="02030600000101010101" pitchFamily="18" charset="-127"/>
              <a:ea typeface="HY얕은샘물M" panose="02030600000101010101" pitchFamily="18" charset="-127"/>
              <a:cs typeface="Aharoni" panose="020B0604020202020204" pitchFamily="2" charset="-79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얕은샘물M" panose="02030600000101010101" pitchFamily="18" charset="-127"/>
                <a:ea typeface="HY얕은샘물M" panose="02030600000101010101" pitchFamily="18" charset="-127"/>
                <a:cs typeface="Aharoni" panose="020B0604020202020204" pitchFamily="2" charset="-79"/>
              </a:rPr>
              <a:t> JAVA</a:t>
            </a:r>
            <a:r>
              <a:rPr lang="ko-KR" altLang="en-US" sz="3200" dirty="0">
                <a:latin typeface="HY얕은샘물M" panose="02030600000101010101" pitchFamily="18" charset="-127"/>
                <a:ea typeface="HY얕은샘물M" panose="02030600000101010101" pitchFamily="18" charset="-127"/>
                <a:cs typeface="Aharoni" panose="020B0604020202020204" pitchFamily="2" charset="-79"/>
              </a:rPr>
              <a:t>를 이용해 </a:t>
            </a:r>
            <a:r>
              <a:rPr lang="en-US" altLang="ko-KR" sz="3200" dirty="0">
                <a:latin typeface="HY얕은샘물M" panose="02030600000101010101" pitchFamily="18" charset="-127"/>
                <a:ea typeface="HY얕은샘물M" panose="02030600000101010101" pitchFamily="18" charset="-127"/>
                <a:cs typeface="Aharoni" panose="020B0604020202020204" pitchFamily="2" charset="-79"/>
              </a:rPr>
              <a:t>GUI </a:t>
            </a:r>
            <a:r>
              <a:rPr lang="ko-KR" altLang="en-US" sz="3200" dirty="0">
                <a:latin typeface="HY얕은샘물M" panose="02030600000101010101" pitchFamily="18" charset="-127"/>
                <a:ea typeface="HY얕은샘물M" panose="02030600000101010101" pitchFamily="18" charset="-127"/>
                <a:cs typeface="Aharoni" panose="020B0604020202020204" pitchFamily="2" charset="-79"/>
              </a:rPr>
              <a:t>및 기능 구현</a:t>
            </a:r>
            <a:endParaRPr lang="en-US" altLang="ko-KR" sz="3200" dirty="0">
              <a:latin typeface="HY얕은샘물M" panose="02030600000101010101" pitchFamily="18" charset="-127"/>
              <a:ea typeface="HY얕은샘물M" panose="02030600000101010101" pitchFamily="18" charset="-127"/>
              <a:cs typeface="Aharoni" panose="020B0604020202020204" pitchFamily="2" charset="-79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얕은샘물M" panose="02030600000101010101" pitchFamily="18" charset="-127"/>
                <a:ea typeface="HY얕은샘물M" panose="02030600000101010101" pitchFamily="18" charset="-127"/>
                <a:cs typeface="Aharoni" panose="020B0604020202020204" pitchFamily="2" charset="-79"/>
              </a:rPr>
              <a:t> </a:t>
            </a:r>
            <a:r>
              <a:rPr lang="en-US" altLang="ko-KR" sz="3200" dirty="0" err="1">
                <a:latin typeface="HY얕은샘물M" panose="02030600000101010101" pitchFamily="18" charset="-127"/>
                <a:ea typeface="HY얕은샘물M" panose="02030600000101010101" pitchFamily="18" charset="-127"/>
                <a:cs typeface="Aharoni" panose="020B0604020202020204" pitchFamily="2" charset="-79"/>
              </a:rPr>
              <a:t>Mysql</a:t>
            </a:r>
            <a:r>
              <a:rPr lang="ko-KR" altLang="en-US" sz="3200" dirty="0">
                <a:latin typeface="HY얕은샘물M" panose="02030600000101010101" pitchFamily="18" charset="-127"/>
                <a:ea typeface="HY얕은샘물M" panose="02030600000101010101" pitchFamily="18" charset="-127"/>
                <a:cs typeface="Aharoni" panose="020B0604020202020204" pitchFamily="2" charset="-79"/>
              </a:rPr>
              <a:t>을 이용하여 </a:t>
            </a:r>
            <a:r>
              <a:rPr lang="en-US" altLang="ko-KR" sz="3200" dirty="0">
                <a:latin typeface="HY얕은샘물M" panose="02030600000101010101" pitchFamily="18" charset="-127"/>
                <a:ea typeface="HY얕은샘물M" panose="02030600000101010101" pitchFamily="18" charset="-127"/>
                <a:cs typeface="Aharoni" panose="020B0604020202020204" pitchFamily="2" charset="-79"/>
              </a:rPr>
              <a:t>DB</a:t>
            </a:r>
            <a:r>
              <a:rPr lang="ko-KR" altLang="en-US" sz="3200" dirty="0">
                <a:latin typeface="HY얕은샘물M" panose="02030600000101010101" pitchFamily="18" charset="-127"/>
                <a:ea typeface="HY얕은샘물M" panose="02030600000101010101" pitchFamily="18" charset="-127"/>
                <a:cs typeface="Aharoni" panose="020B0604020202020204" pitchFamily="2" charset="-79"/>
              </a:rPr>
              <a:t>를 설계해 관리자 프로그램과 연동시켜 재고 및 직원관리</a:t>
            </a:r>
            <a:r>
              <a:rPr lang="en-US" altLang="ko-KR" sz="3200" dirty="0">
                <a:latin typeface="HY얕은샘물M" panose="02030600000101010101" pitchFamily="18" charset="-127"/>
                <a:ea typeface="HY얕은샘물M" panose="02030600000101010101" pitchFamily="18" charset="-127"/>
                <a:cs typeface="Aharoni" panose="020B0604020202020204" pitchFamily="2" charset="-79"/>
              </a:rPr>
              <a:t>, </a:t>
            </a:r>
            <a:r>
              <a:rPr lang="ko-KR" altLang="en-US" sz="3200" dirty="0">
                <a:latin typeface="HY얕은샘물M" panose="02030600000101010101" pitchFamily="18" charset="-127"/>
                <a:ea typeface="HY얕은샘물M" panose="02030600000101010101" pitchFamily="18" charset="-127"/>
                <a:cs typeface="Aharoni" panose="020B0604020202020204" pitchFamily="2" charset="-79"/>
              </a:rPr>
              <a:t>판매 목록 리스트를  구현</a:t>
            </a:r>
            <a:endParaRPr lang="en-US" altLang="ko-KR" sz="3200" dirty="0">
              <a:latin typeface="HY얕은샘물M" panose="02030600000101010101" pitchFamily="18" charset="-127"/>
              <a:ea typeface="HY얕은샘물M" panose="02030600000101010101" pitchFamily="18" charset="-127"/>
              <a:cs typeface="Aharoni" panose="020B0604020202020204" pitchFamily="2" charset="-79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3200" dirty="0">
              <a:latin typeface="HY얕은샘물M" panose="02030600000101010101" pitchFamily="18" charset="-127"/>
              <a:ea typeface="HY얕은샘물M" panose="02030600000101010101" pitchFamily="18" charset="-127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587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B435F-5AE1-448C-8DE5-76938A39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담당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4510D-185C-45DF-8994-303F933A6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박찬주 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– GUI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설계</a:t>
            </a:r>
            <a:endParaRPr lang="en-US" altLang="ko-KR" sz="28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8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안홍용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– DB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설계</a:t>
            </a:r>
            <a:endParaRPr lang="en-US" altLang="ko-KR" sz="28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8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이찬호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–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기능 구현</a:t>
            </a:r>
            <a:endParaRPr lang="en-US" altLang="ko-KR" sz="28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63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A3F90-CF89-41B1-995C-6CDD77F1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프로그램 구성도</a:t>
            </a:r>
          </a:p>
        </p:txBody>
      </p: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13BF27E5-9B7E-49C2-9B85-6A83FDFD7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41" y="1864925"/>
            <a:ext cx="9071508" cy="4022725"/>
          </a:xfrm>
        </p:spPr>
      </p:pic>
    </p:spTree>
    <p:extLst>
      <p:ext uri="{BB962C8B-B14F-4D97-AF65-F5344CB8AC3E}">
        <p14:creationId xmlns:p14="http://schemas.microsoft.com/office/powerpoint/2010/main" val="354522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F65705-5391-417E-8C87-915C9DC08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27" y="905933"/>
            <a:ext cx="10232950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6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B1D620-E08C-48D1-8678-E74925D5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프로그램 시작</a:t>
            </a:r>
            <a:endParaRPr lang="en-US" altLang="ko-KR" sz="6600" dirty="0">
              <a:solidFill>
                <a:schemeClr val="tx1">
                  <a:lumMod val="85000"/>
                  <a:lumOff val="15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453D6-F0FE-468A-9153-19B897656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0" y="640081"/>
            <a:ext cx="6738874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98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스크린샷, 음식이(가) 표시된 사진&#10;&#10;자동 생성된 설명">
            <a:extLst>
              <a:ext uri="{FF2B5EF4-FFF2-40B4-BE49-F238E27FC236}">
                <a16:creationId xmlns:a16="http://schemas.microsoft.com/office/drawing/2014/main" id="{44019F1A-9C8F-4E14-8859-AEB13264F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67" y="905933"/>
            <a:ext cx="8117633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9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A7E718-32A4-427A-AD0F-B145073A1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6" y="905933"/>
            <a:ext cx="8360229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1324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C973D819E14D4FB425ADDD6F672D12" ma:contentTypeVersion="0" ma:contentTypeDescription="Create a new document." ma:contentTypeScope="" ma:versionID="f71a9aeeb55a8b5aa44ab9036a31fa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2a9c1dec11d709775efea6e5105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32AB91-6D44-4A34-A653-16E5BDA4D4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56EED9-73B3-429D-A4A1-00CFF06894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DA00DE-CAD1-4344-A21F-856823BAA6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169</Words>
  <Application>Microsoft Office PowerPoint</Application>
  <PresentationFormat>와이드스크린</PresentationFormat>
  <Paragraphs>32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HY얕은샘물M</vt:lpstr>
      <vt:lpstr>Arial</vt:lpstr>
      <vt:lpstr>Calibri</vt:lpstr>
      <vt:lpstr>Calibri Light</vt:lpstr>
      <vt:lpstr>추억</vt:lpstr>
      <vt:lpstr>Cafe Kiosk Program </vt:lpstr>
      <vt:lpstr>목차</vt:lpstr>
      <vt:lpstr>프로그램 소개</vt:lpstr>
      <vt:lpstr>담당 </vt:lpstr>
      <vt:lpstr>프로그램 구성도</vt:lpstr>
      <vt:lpstr>PowerPoint 프레젠테이션</vt:lpstr>
      <vt:lpstr>프로그램 시작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DB 설계</vt:lpstr>
      <vt:lpstr>DB 설계</vt:lpstr>
      <vt:lpstr>DB 설계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Cafe Kiosk Program </dc:title>
  <dc:creator>p17825</dc:creator>
  <cp:lastModifiedBy>p17825</cp:lastModifiedBy>
  <cp:revision>41</cp:revision>
  <dcterms:created xsi:type="dcterms:W3CDTF">2020-02-25T00:10:25Z</dcterms:created>
  <dcterms:modified xsi:type="dcterms:W3CDTF">2020-02-25T01:21:44Z</dcterms:modified>
</cp:coreProperties>
</file>