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26"/>
  </p:notesMasterIdLst>
  <p:sldIdLst>
    <p:sldId id="266" r:id="rId2"/>
    <p:sldId id="276" r:id="rId3"/>
    <p:sldId id="295" r:id="rId4"/>
    <p:sldId id="304" r:id="rId5"/>
    <p:sldId id="302" r:id="rId6"/>
    <p:sldId id="310" r:id="rId7"/>
    <p:sldId id="308" r:id="rId8"/>
    <p:sldId id="307" r:id="rId9"/>
    <p:sldId id="305" r:id="rId10"/>
    <p:sldId id="313" r:id="rId11"/>
    <p:sldId id="290" r:id="rId12"/>
    <p:sldId id="297" r:id="rId13"/>
    <p:sldId id="291" r:id="rId14"/>
    <p:sldId id="312" r:id="rId15"/>
    <p:sldId id="292" r:id="rId16"/>
    <p:sldId id="294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</p:sldIdLst>
  <p:sldSz cx="9906000" cy="6858000" type="A4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맑은 고딕" pitchFamily="50" charset="-127"/>
      <p:regular r:id="rId31"/>
      <p:bold r:id="rId32"/>
    </p:embeddedFont>
    <p:embeddedFont>
      <p:font typeface="HY견고딕" pitchFamily="18" charset="-127"/>
      <p:regular r:id="rId33"/>
    </p:embeddedFont>
    <p:embeddedFont>
      <p:font typeface="HY고딕 A1 400" charset="-127"/>
      <p:regular r:id="rId34"/>
    </p:embeddedFont>
    <p:embeddedFont>
      <p:font typeface="HY각헤드라인2B" charset="-127"/>
      <p:regular r:id="rId35"/>
    </p:embeddedFont>
    <p:embeddedFont>
      <p:font typeface="HY각헤드라인2M" charset="-127"/>
      <p:regular r:id="rId36"/>
    </p:embeddedFont>
    <p:embeddedFont>
      <p:font typeface="HY고딕 A1 500" charset="-127"/>
      <p:regular r:id="rId37"/>
    </p:embeddedFont>
    <p:embeddedFont>
      <p:font typeface="Calibri Light" pitchFamily="34" charset="0"/>
      <p:regular r:id="rId38"/>
      <p: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4040"/>
    <a:srgbClr val="A6A6A6"/>
    <a:srgbClr val="7F7F7F"/>
    <a:srgbClr val="BFBFBF"/>
    <a:srgbClr val="D9D9D9"/>
    <a:srgbClr val="187300"/>
    <a:srgbClr val="B4DF85"/>
    <a:srgbClr val="C9E8A6"/>
    <a:srgbClr val="92D14F"/>
    <a:srgbClr val="679E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800" autoAdjust="0"/>
    <p:restoredTop sz="94660"/>
  </p:normalViewPr>
  <p:slideViewPr>
    <p:cSldViewPr snapToGrid="0">
      <p:cViewPr>
        <p:scale>
          <a:sx n="150" d="100"/>
          <a:sy n="150" d="100"/>
        </p:scale>
        <p:origin x="-84" y="10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507A-43F7-4C8E-8D7C-F39D0F7317B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15C3C-0942-42BB-8681-9982EAC74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389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15C3C-0942-42BB-8681-9982EAC748F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091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39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63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56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429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577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37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09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02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4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02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9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8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B2B2-6779-43CA-BFB7-9875C2619B48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1AE-3C5D-4351-BE6D-527E468C5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88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2.xml"/><Relationship Id="rId7" Type="http://schemas.openxmlformats.org/officeDocument/2006/relationships/slide" Target="slide19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D229A45-2D2E-4321-96FE-CFD77E6E0C62}"/>
              </a:ext>
            </a:extLst>
          </p:cNvPr>
          <p:cNvSpPr/>
          <p:nvPr/>
        </p:nvSpPr>
        <p:spPr>
          <a:xfrm rot="10800000">
            <a:off x="0" y="0"/>
            <a:ext cx="990784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5" name="타원 4"/>
          <p:cNvSpPr/>
          <p:nvPr/>
        </p:nvSpPr>
        <p:spPr>
          <a:xfrm>
            <a:off x="147405" y="162614"/>
            <a:ext cx="1697827" cy="1697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26946" y="249972"/>
            <a:ext cx="1538744" cy="15387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5"/>
          <p:cNvSpPr>
            <a:spLocks noChangeArrowheads="1"/>
          </p:cNvSpPr>
          <p:nvPr/>
        </p:nvSpPr>
        <p:spPr bwMode="auto">
          <a:xfrm>
            <a:off x="147405" y="6339866"/>
            <a:ext cx="1697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dist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2019.10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6909" y="5308356"/>
            <a:ext cx="358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 표 자 </a:t>
            </a:r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 주 영</a:t>
            </a:r>
            <a:endParaRPr lang="en-US" altLang="ko-KR" sz="2000" dirty="0">
              <a:solidFill>
                <a:srgbClr val="40404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xmlns="" id="{F0567219-08DF-4901-A4B5-920AD55E6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92" y="2394782"/>
            <a:ext cx="7491122" cy="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lang="en-US" altLang="ko-KR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Project</a:t>
            </a: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조</a:t>
            </a:r>
            <a:endParaRPr lang="en-US" altLang="ko-KR" sz="50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xmlns="" id="{C86069EC-8403-45AE-B161-242BA8BE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909" y="2807068"/>
            <a:ext cx="2022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defRPr/>
            </a:pP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 예매 사이트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3A12BC-C0BD-4C05-AC8E-3786B7DACA8C}"/>
              </a:ext>
            </a:extLst>
          </p:cNvPr>
          <p:cNvSpPr/>
          <p:nvPr/>
        </p:nvSpPr>
        <p:spPr>
          <a:xfrm>
            <a:off x="7763544" y="5878201"/>
            <a:ext cx="2142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 효 민</a:t>
            </a:r>
            <a:r>
              <a:rPr lang="en-US" altLang="ko-KR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 동 영</a:t>
            </a:r>
            <a:endParaRPr lang="en-US" altLang="ko-KR" dirty="0">
              <a:solidFill>
                <a:srgbClr val="40404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 왕 용</a:t>
            </a:r>
            <a:r>
              <a:rPr lang="en-US" altLang="ko-KR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현 지</a:t>
            </a:r>
            <a:endParaRPr lang="en-US" altLang="ko-KR" dirty="0">
              <a:solidFill>
                <a:srgbClr val="40404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 성 훈</a:t>
            </a:r>
            <a:r>
              <a:rPr lang="en-US" altLang="ko-KR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 주 영</a:t>
            </a:r>
          </a:p>
        </p:txBody>
      </p:sp>
    </p:spTree>
    <p:extLst>
      <p:ext uri="{BB962C8B-B14F-4D97-AF65-F5344CB8AC3E}">
        <p14:creationId xmlns:p14="http://schemas.microsoft.com/office/powerpoint/2010/main" xmlns="" val="21909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74" name="그룹 7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8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8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프로그램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순서도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8" name="타원 7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7" name="직선 연결선 76"/>
              <p:cNvCxnSpPr>
                <a:stCxn id="7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자유형: 도형 140">
            <a:hlinkClick r:id="rId2" action="ppaction://hlinksldjump"/>
            <a:extLst>
              <a:ext uri="{FF2B5EF4-FFF2-40B4-BE49-F238E27FC236}">
                <a16:creationId xmlns:a16="http://schemas.microsoft.com/office/drawing/2014/main" xmlns="" id="{DF4E8D84-2A50-442A-B49B-BE95BAD62FB1}"/>
              </a:ext>
            </a:extLst>
          </p:cNvPr>
          <p:cNvSpPr/>
          <p:nvPr/>
        </p:nvSpPr>
        <p:spPr>
          <a:xfrm>
            <a:off x="6227517" y="1524430"/>
            <a:ext cx="791433" cy="555167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</a:t>
            </a:r>
            <a:r>
              <a:rPr lang="en-US" altLang="ko-KR" sz="800" kern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800" kern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 </a:t>
            </a:r>
            <a:endParaRPr lang="en-US" altLang="ko-KR" sz="800" kern="1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xmlns="" id="{A2052E87-E74A-42CC-83DC-B911886E22E1}"/>
              </a:ext>
            </a:extLst>
          </p:cNvPr>
          <p:cNvSpPr/>
          <p:nvPr/>
        </p:nvSpPr>
        <p:spPr>
          <a:xfrm>
            <a:off x="5111284" y="2339875"/>
            <a:ext cx="791433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 포스터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(URL)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xmlns="" id="{A5238CE5-4B07-4208-951B-A095642114D2}"/>
              </a:ext>
            </a:extLst>
          </p:cNvPr>
          <p:cNvSpPr/>
          <p:nvPr/>
        </p:nvSpPr>
        <p:spPr>
          <a:xfrm>
            <a:off x="6227517" y="2339875"/>
            <a:ext cx="791433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         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xmlns="" id="{528CE52A-3577-4581-A628-6E0BFB1BF6A8}"/>
              </a:ext>
            </a:extLst>
          </p:cNvPr>
          <p:cNvSpPr/>
          <p:nvPr/>
        </p:nvSpPr>
        <p:spPr>
          <a:xfrm>
            <a:off x="7343753" y="2339875"/>
            <a:ext cx="791433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영화관지역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xmlns="" id="{008C2906-AA68-4681-95C1-D132D8038D26}"/>
              </a:ext>
            </a:extLst>
          </p:cNvPr>
          <p:cNvCxnSpPr>
            <a:cxnSpLocks/>
          </p:cNvCxnSpPr>
          <p:nvPr/>
        </p:nvCxnSpPr>
        <p:spPr>
          <a:xfrm>
            <a:off x="1970959" y="3939381"/>
            <a:ext cx="4393" cy="191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xmlns="" id="{289F6418-44A1-4840-B61E-DE07B3A26089}"/>
              </a:ext>
            </a:extLst>
          </p:cNvPr>
          <p:cNvCxnSpPr/>
          <p:nvPr/>
        </p:nvCxnSpPr>
        <p:spPr>
          <a:xfrm>
            <a:off x="1975352" y="4131378"/>
            <a:ext cx="528353" cy="109386"/>
          </a:xfrm>
          <a:prstGeom prst="bentConnector3">
            <a:avLst>
              <a:gd name="adj1" fmla="val 1010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xmlns="" id="{C42CC7CB-B99A-4D70-82EC-FD152ED5F557}"/>
              </a:ext>
            </a:extLst>
          </p:cNvPr>
          <p:cNvCxnSpPr/>
          <p:nvPr/>
        </p:nvCxnSpPr>
        <p:spPr>
          <a:xfrm rot="10800000" flipV="1">
            <a:off x="1446999" y="4131378"/>
            <a:ext cx="528354" cy="109386"/>
          </a:xfrm>
          <a:prstGeom prst="bentConnector3">
            <a:avLst>
              <a:gd name="adj1" fmla="val 992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7AA38969-0AD1-4C2D-87E8-9E82A47D4EF3}"/>
              </a:ext>
            </a:extLst>
          </p:cNvPr>
          <p:cNvCxnSpPr/>
          <p:nvPr/>
        </p:nvCxnSpPr>
        <p:spPr>
          <a:xfrm>
            <a:off x="2503705" y="4800052"/>
            <a:ext cx="0" cy="25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5082D17A-9382-4A2D-A0FA-A423053EBF8A}"/>
              </a:ext>
            </a:extLst>
          </p:cNvPr>
          <p:cNvCxnSpPr/>
          <p:nvPr/>
        </p:nvCxnSpPr>
        <p:spPr>
          <a:xfrm>
            <a:off x="2503705" y="5615498"/>
            <a:ext cx="0" cy="10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xmlns="" id="{9D190F30-7C63-4F6B-967C-DB1BC102F2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6113" y="5330935"/>
            <a:ext cx="1645548" cy="583772"/>
          </a:xfrm>
          <a:prstGeom prst="bentConnector3">
            <a:avLst>
              <a:gd name="adj1" fmla="val 559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xmlns="" id="{AFA7E5C2-90D6-45FF-8F1D-AEC76C652B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059" y="3343727"/>
            <a:ext cx="4643582" cy="1560154"/>
          </a:xfrm>
          <a:prstGeom prst="bentConnector3">
            <a:avLst>
              <a:gd name="adj1" fmla="val 1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>
            <a:extLst>
              <a:ext uri="{FF2B5EF4-FFF2-40B4-BE49-F238E27FC236}">
                <a16:creationId xmlns:a16="http://schemas.microsoft.com/office/drawing/2014/main" xmlns="" id="{7A4DE648-B92D-42E6-81CE-F4EEC1953B50}"/>
              </a:ext>
            </a:extLst>
          </p:cNvPr>
          <p:cNvGrpSpPr/>
          <p:nvPr/>
        </p:nvGrpSpPr>
        <p:grpSpPr>
          <a:xfrm>
            <a:off x="1975351" y="2079598"/>
            <a:ext cx="1" cy="258032"/>
            <a:chOff x="1895061" y="2042978"/>
            <a:chExt cx="1" cy="258032"/>
          </a:xfrm>
        </p:grpSpPr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xmlns="" id="{3FDA49ED-6905-4553-98BC-CE509D8FD80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062" y="2042978"/>
              <a:ext cx="0" cy="103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xmlns="" id="{79EE2480-B77A-40BC-82B7-2AF83E41F200}"/>
                </a:ext>
              </a:extLst>
            </p:cNvPr>
            <p:cNvCxnSpPr/>
            <p:nvPr/>
          </p:nvCxnSpPr>
          <p:spPr>
            <a:xfrm>
              <a:off x="1895061" y="2143611"/>
              <a:ext cx="0" cy="157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428BB33F-1F26-430E-BC09-14A52E066B7E}"/>
              </a:ext>
            </a:extLst>
          </p:cNvPr>
          <p:cNvGrpSpPr/>
          <p:nvPr/>
        </p:nvGrpSpPr>
        <p:grpSpPr>
          <a:xfrm>
            <a:off x="5507001" y="2079597"/>
            <a:ext cx="2232467" cy="256635"/>
            <a:chOff x="5426711" y="2042977"/>
            <a:chExt cx="2232467" cy="256635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xmlns="" id="{948C5C4F-28CF-4ABF-AC01-6D71CF753837}"/>
                </a:ext>
              </a:extLst>
            </p:cNvPr>
            <p:cNvCxnSpPr>
              <a:cxnSpLocks/>
            </p:cNvCxnSpPr>
            <p:nvPr/>
          </p:nvCxnSpPr>
          <p:spPr>
            <a:xfrm>
              <a:off x="6542944" y="2042977"/>
              <a:ext cx="0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연결선: 꺾임 248">
              <a:extLst>
                <a:ext uri="{FF2B5EF4-FFF2-40B4-BE49-F238E27FC236}">
                  <a16:creationId xmlns:a16="http://schemas.microsoft.com/office/drawing/2014/main" xmlns="" id="{F042DF44-80F8-4F50-A877-E66B7325D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42943" y="2190813"/>
              <a:ext cx="1116235" cy="108799"/>
            </a:xfrm>
            <a:prstGeom prst="bentConnector3">
              <a:avLst>
                <a:gd name="adj1" fmla="val 1002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xmlns="" id="{166ACB0B-5C90-4045-BE45-EABCE284BDAF}"/>
                </a:ext>
              </a:extLst>
            </p:cNvPr>
            <p:cNvCxnSpPr/>
            <p:nvPr/>
          </p:nvCxnSpPr>
          <p:spPr>
            <a:xfrm>
              <a:off x="6542944" y="2141215"/>
              <a:ext cx="0" cy="157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연결선: 꺾임 250">
              <a:extLst>
                <a:ext uri="{FF2B5EF4-FFF2-40B4-BE49-F238E27FC236}">
                  <a16:creationId xmlns:a16="http://schemas.microsoft.com/office/drawing/2014/main" xmlns="" id="{8A309EB6-AA2F-4D2D-94E2-4C963354F68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26711" y="2190881"/>
              <a:ext cx="1116231" cy="108253"/>
            </a:xfrm>
            <a:prstGeom prst="bentConnector3">
              <a:avLst>
                <a:gd name="adj1" fmla="val 999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xmlns="" id="{111CD3A0-A095-48FC-A55F-E1168F537D98}"/>
              </a:ext>
            </a:extLst>
          </p:cNvPr>
          <p:cNvGrpSpPr/>
          <p:nvPr/>
        </p:nvGrpSpPr>
        <p:grpSpPr>
          <a:xfrm>
            <a:off x="4285100" y="3710489"/>
            <a:ext cx="4726867" cy="256159"/>
            <a:chOff x="4032250" y="3551404"/>
            <a:chExt cx="4815391" cy="256159"/>
          </a:xfrm>
        </p:grpSpPr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xmlns="" id="{3F109DFD-19D7-4892-80D3-B1C59A0DEE00}"/>
                </a:ext>
              </a:extLst>
            </p:cNvPr>
            <p:cNvCxnSpPr>
              <a:cxnSpLocks/>
            </p:cNvCxnSpPr>
            <p:nvPr/>
          </p:nvCxnSpPr>
          <p:spPr>
            <a:xfrm>
              <a:off x="6414171" y="3551404"/>
              <a:ext cx="0" cy="99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xmlns="" id="{41D53E60-074C-454D-A80D-C4AAB8AF9013}"/>
                </a:ext>
              </a:extLst>
            </p:cNvPr>
            <p:cNvCxnSpPr/>
            <p:nvPr/>
          </p:nvCxnSpPr>
          <p:spPr>
            <a:xfrm>
              <a:off x="8847641" y="365045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xmlns="" id="{2627FE51-65FF-437D-8C78-030E33ABFF55}"/>
                </a:ext>
              </a:extLst>
            </p:cNvPr>
            <p:cNvCxnSpPr/>
            <p:nvPr/>
          </p:nvCxnSpPr>
          <p:spPr>
            <a:xfrm>
              <a:off x="7878652" y="365045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xmlns="" id="{6F78BBF0-F4CD-466D-828F-7EF7BED68F7A}"/>
                </a:ext>
              </a:extLst>
            </p:cNvPr>
            <p:cNvCxnSpPr/>
            <p:nvPr/>
          </p:nvCxnSpPr>
          <p:spPr>
            <a:xfrm>
              <a:off x="6920451" y="365045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xmlns="" id="{3E7045CB-1B03-4186-AC22-4C4979CBA4A3}"/>
                </a:ext>
              </a:extLst>
            </p:cNvPr>
            <p:cNvCxnSpPr/>
            <p:nvPr/>
          </p:nvCxnSpPr>
          <p:spPr>
            <a:xfrm>
              <a:off x="5958212" y="365045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xmlns="" id="{DA9E8A5D-D284-42F3-8A1D-42FB5B3B1733}"/>
                </a:ext>
              </a:extLst>
            </p:cNvPr>
            <p:cNvCxnSpPr/>
            <p:nvPr/>
          </p:nvCxnSpPr>
          <p:spPr>
            <a:xfrm>
              <a:off x="4999362" y="365045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xmlns="" id="{AFCA97B9-72CE-44FA-B3E2-A250840C8DAC}"/>
                </a:ext>
              </a:extLst>
            </p:cNvPr>
            <p:cNvCxnSpPr/>
            <p:nvPr/>
          </p:nvCxnSpPr>
          <p:spPr>
            <a:xfrm>
              <a:off x="4032250" y="365045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xmlns="" id="{76274295-7365-4B3D-ACE3-37F719E9FBD9}"/>
                </a:ext>
              </a:extLst>
            </p:cNvPr>
            <p:cNvCxnSpPr/>
            <p:nvPr/>
          </p:nvCxnSpPr>
          <p:spPr>
            <a:xfrm>
              <a:off x="4032250" y="3650456"/>
              <a:ext cx="48082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xmlns="" id="{8BA41104-72A2-4E3B-83BD-0B43B27BE43F}"/>
              </a:ext>
            </a:extLst>
          </p:cNvPr>
          <p:cNvGrpSpPr/>
          <p:nvPr/>
        </p:nvGrpSpPr>
        <p:grpSpPr>
          <a:xfrm>
            <a:off x="4285100" y="4525931"/>
            <a:ext cx="4726867" cy="256159"/>
            <a:chOff x="4032250" y="4366846"/>
            <a:chExt cx="4815391" cy="256159"/>
          </a:xfrm>
        </p:grpSpPr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xmlns="" id="{B416D950-FF47-4D60-9EB1-E1DA5CB1934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14114" y="4523953"/>
              <a:ext cx="0" cy="99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xmlns="" id="{BE485A42-C9E3-4671-85B2-F388B584662B}"/>
                </a:ext>
              </a:extLst>
            </p:cNvPr>
            <p:cNvCxnSpPr/>
            <p:nvPr/>
          </p:nvCxnSpPr>
          <p:spPr>
            <a:xfrm rot="10800000">
              <a:off x="4032250" y="436684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xmlns="" id="{389EA070-0DF5-4BF3-9A9E-E8E3F367D190}"/>
                </a:ext>
              </a:extLst>
            </p:cNvPr>
            <p:cNvCxnSpPr/>
            <p:nvPr/>
          </p:nvCxnSpPr>
          <p:spPr>
            <a:xfrm rot="10800000">
              <a:off x="5001239" y="436684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xmlns="" id="{7A9B7753-A485-40F5-BC4A-05414190ED52}"/>
                </a:ext>
              </a:extLst>
            </p:cNvPr>
            <p:cNvCxnSpPr/>
            <p:nvPr/>
          </p:nvCxnSpPr>
          <p:spPr>
            <a:xfrm rot="10800000">
              <a:off x="5959440" y="436684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xmlns="" id="{0873ECEB-1A48-4373-8569-94C8C67DB79D}"/>
                </a:ext>
              </a:extLst>
            </p:cNvPr>
            <p:cNvCxnSpPr/>
            <p:nvPr/>
          </p:nvCxnSpPr>
          <p:spPr>
            <a:xfrm rot="10800000">
              <a:off x="6921679" y="436684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xmlns="" id="{810BC50B-8D42-40D1-A93A-6AF9CCC064E8}"/>
                </a:ext>
              </a:extLst>
            </p:cNvPr>
            <p:cNvCxnSpPr/>
            <p:nvPr/>
          </p:nvCxnSpPr>
          <p:spPr>
            <a:xfrm rot="10800000">
              <a:off x="7880529" y="436684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xmlns="" id="{0BB28F01-BFCD-452C-BBA7-0938E3DEE686}"/>
                </a:ext>
              </a:extLst>
            </p:cNvPr>
            <p:cNvCxnSpPr/>
            <p:nvPr/>
          </p:nvCxnSpPr>
          <p:spPr>
            <a:xfrm rot="10800000">
              <a:off x="8847641" y="4366846"/>
              <a:ext cx="0" cy="157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xmlns="" id="{7BCA52A5-5B52-4DAF-8436-EE1E605F92F4}"/>
                </a:ext>
              </a:extLst>
            </p:cNvPr>
            <p:cNvCxnSpPr/>
            <p:nvPr/>
          </p:nvCxnSpPr>
          <p:spPr>
            <a:xfrm rot="10800000">
              <a:off x="4039393" y="4523953"/>
              <a:ext cx="48082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xmlns="" id="{0BA150C3-04EF-41E8-847F-3AF2BFB15F22}"/>
              </a:ext>
            </a:extLst>
          </p:cNvPr>
          <p:cNvCxnSpPr>
            <a:cxnSpLocks/>
          </p:cNvCxnSpPr>
          <p:nvPr/>
        </p:nvCxnSpPr>
        <p:spPr>
          <a:xfrm>
            <a:off x="3590928" y="1804401"/>
            <a:ext cx="263653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자유형: 도형 187">
            <a:hlinkClick r:id="rId3" action="ppaction://hlinksldjump"/>
            <a:extLst>
              <a:ext uri="{FF2B5EF4-FFF2-40B4-BE49-F238E27FC236}">
                <a16:creationId xmlns:a16="http://schemas.microsoft.com/office/drawing/2014/main" xmlns="" id="{F5C8EC60-7DEB-4A41-B835-799AD22A152E}"/>
              </a:ext>
            </a:extLst>
          </p:cNvPr>
          <p:cNvSpPr/>
          <p:nvPr/>
        </p:nvSpPr>
        <p:spPr>
          <a:xfrm>
            <a:off x="5807039" y="3147082"/>
            <a:ext cx="1632270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좌석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인원 선택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xmlns="" id="{FE644458-60FD-4229-A984-704E06D741A9}"/>
              </a:ext>
            </a:extLst>
          </p:cNvPr>
          <p:cNvSpPr/>
          <p:nvPr/>
        </p:nvSpPr>
        <p:spPr>
          <a:xfrm>
            <a:off x="3876523" y="3973609"/>
            <a:ext cx="807902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 포스터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(URL)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xmlns="" id="{DEE96BCC-3562-40FB-A27A-79DA0804622D}"/>
              </a:ext>
            </a:extLst>
          </p:cNvPr>
          <p:cNvSpPr/>
          <p:nvPr/>
        </p:nvSpPr>
        <p:spPr>
          <a:xfrm>
            <a:off x="4828548" y="3968705"/>
            <a:ext cx="807902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영화관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xmlns="" id="{72F105F2-85A0-4A70-873B-8585638EE3D8}"/>
              </a:ext>
            </a:extLst>
          </p:cNvPr>
          <p:cNvSpPr/>
          <p:nvPr/>
        </p:nvSpPr>
        <p:spPr>
          <a:xfrm>
            <a:off x="5771647" y="3967760"/>
            <a:ext cx="807902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          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xmlns="" id="{5AC1C3C0-94CE-41A2-8D80-B314DF5ECF4D}"/>
              </a:ext>
            </a:extLst>
          </p:cNvPr>
          <p:cNvSpPr/>
          <p:nvPr/>
        </p:nvSpPr>
        <p:spPr>
          <a:xfrm>
            <a:off x="6714747" y="3961022"/>
            <a:ext cx="807902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좌석          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 값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3" name="자유형: 도형 192">
            <a:hlinkClick r:id="rId4" action="ppaction://hlinksldjump"/>
            <a:extLst>
              <a:ext uri="{FF2B5EF4-FFF2-40B4-BE49-F238E27FC236}">
                <a16:creationId xmlns:a16="http://schemas.microsoft.com/office/drawing/2014/main" xmlns="" id="{F2A23557-4C3D-4A8A-9937-7CB8B64BAED5}"/>
              </a:ext>
            </a:extLst>
          </p:cNvPr>
          <p:cNvSpPr/>
          <p:nvPr/>
        </p:nvSpPr>
        <p:spPr>
          <a:xfrm>
            <a:off x="6227460" y="4782094"/>
            <a:ext cx="791431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</a:t>
            </a:r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xmlns="" id="{8E985648-E2DB-433E-A735-4E02A26DC09A}"/>
              </a:ext>
            </a:extLst>
          </p:cNvPr>
          <p:cNvSpPr/>
          <p:nvPr/>
        </p:nvSpPr>
        <p:spPr>
          <a:xfrm>
            <a:off x="7657847" y="3960382"/>
            <a:ext cx="807902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인원수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xmlns="" id="{5872833F-1B08-4BFD-BBF7-F3729F04C5BA}"/>
              </a:ext>
            </a:extLst>
          </p:cNvPr>
          <p:cNvSpPr/>
          <p:nvPr/>
        </p:nvSpPr>
        <p:spPr>
          <a:xfrm>
            <a:off x="8600946" y="3960382"/>
            <a:ext cx="807902" cy="555168"/>
          </a:xfrm>
          <a:custGeom>
            <a:avLst/>
            <a:gdLst>
              <a:gd name="connsiteX0" fmla="*/ 0 w 1152947"/>
              <a:gd name="connsiteY0" fmla="*/ 73212 h 732121"/>
              <a:gd name="connsiteX1" fmla="*/ 73212 w 1152947"/>
              <a:gd name="connsiteY1" fmla="*/ 0 h 732121"/>
              <a:gd name="connsiteX2" fmla="*/ 1079735 w 1152947"/>
              <a:gd name="connsiteY2" fmla="*/ 0 h 732121"/>
              <a:gd name="connsiteX3" fmla="*/ 1152947 w 1152947"/>
              <a:gd name="connsiteY3" fmla="*/ 73212 h 732121"/>
              <a:gd name="connsiteX4" fmla="*/ 1152947 w 1152947"/>
              <a:gd name="connsiteY4" fmla="*/ 658909 h 732121"/>
              <a:gd name="connsiteX5" fmla="*/ 1079735 w 1152947"/>
              <a:gd name="connsiteY5" fmla="*/ 732121 h 732121"/>
              <a:gd name="connsiteX6" fmla="*/ 73212 w 1152947"/>
              <a:gd name="connsiteY6" fmla="*/ 732121 h 732121"/>
              <a:gd name="connsiteX7" fmla="*/ 0 w 1152947"/>
              <a:gd name="connsiteY7" fmla="*/ 658909 h 732121"/>
              <a:gd name="connsiteX8" fmla="*/ 0 w 1152947"/>
              <a:gd name="connsiteY8" fmla="*/ 73212 h 73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7" h="732121">
                <a:moveTo>
                  <a:pt x="0" y="73212"/>
                </a:moveTo>
                <a:cubicBezTo>
                  <a:pt x="0" y="32778"/>
                  <a:pt x="32778" y="0"/>
                  <a:pt x="73212" y="0"/>
                </a:cubicBezTo>
                <a:lnTo>
                  <a:pt x="1079735" y="0"/>
                </a:lnTo>
                <a:cubicBezTo>
                  <a:pt x="1120169" y="0"/>
                  <a:pt x="1152947" y="32778"/>
                  <a:pt x="1152947" y="73212"/>
                </a:cubicBezTo>
                <a:lnTo>
                  <a:pt x="1152947" y="658909"/>
                </a:lnTo>
                <a:cubicBezTo>
                  <a:pt x="1152947" y="699343"/>
                  <a:pt x="1120169" y="732121"/>
                  <a:pt x="1079735" y="732121"/>
                </a:cubicBezTo>
                <a:lnTo>
                  <a:pt x="73212" y="732121"/>
                </a:lnTo>
                <a:cubicBezTo>
                  <a:pt x="32778" y="732121"/>
                  <a:pt x="0" y="699343"/>
                  <a:pt x="0" y="658909"/>
                </a:cubicBezTo>
                <a:lnTo>
                  <a:pt x="0" y="7321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43" tIns="59543" rIns="59543" bIns="59543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결제금액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자유형: 도형 195">
            <a:hlinkClick r:id="rId5" action="ppaction://hlinksldjump"/>
            <a:extLst>
              <a:ext uri="{FF2B5EF4-FFF2-40B4-BE49-F238E27FC236}">
                <a16:creationId xmlns:a16="http://schemas.microsoft.com/office/drawing/2014/main" xmlns="" id="{8DB07053-B3CF-49FF-B867-75EA1F821317}"/>
              </a:ext>
            </a:extLst>
          </p:cNvPr>
          <p:cNvSpPr/>
          <p:nvPr/>
        </p:nvSpPr>
        <p:spPr>
          <a:xfrm>
            <a:off x="1538671" y="1509484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xmlns="" id="{5F5DDF16-B9C5-4119-8D9A-5916EE8BBEB3}"/>
              </a:ext>
            </a:extLst>
          </p:cNvPr>
          <p:cNvSpPr/>
          <p:nvPr/>
        </p:nvSpPr>
        <p:spPr>
          <a:xfrm>
            <a:off x="1540596" y="2339205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            (ID)          (PW)           (</a:t>
            </a: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8" name="자유형: 도형 197">
            <a:hlinkClick r:id="rId6" action="ppaction://hlinksldjump"/>
            <a:extLst>
              <a:ext uri="{FF2B5EF4-FFF2-40B4-BE49-F238E27FC236}">
                <a16:creationId xmlns:a16="http://schemas.microsoft.com/office/drawing/2014/main" xmlns="" id="{03B13C0E-5D42-415F-931C-BA6A383E8AAF}"/>
              </a:ext>
            </a:extLst>
          </p:cNvPr>
          <p:cNvSpPr/>
          <p:nvPr/>
        </p:nvSpPr>
        <p:spPr>
          <a:xfrm>
            <a:off x="1538671" y="3380093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영화관 선택</a:t>
            </a:r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xmlns="" id="{EACF2750-FDC2-421F-8E23-F860C7BE5DBC}"/>
              </a:ext>
            </a:extLst>
          </p:cNvPr>
          <p:cNvSpPr/>
          <p:nvPr/>
        </p:nvSpPr>
        <p:spPr>
          <a:xfrm>
            <a:off x="1022015" y="4238699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(String1)</a:t>
            </a:r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xmlns="" id="{3F7D7731-7DBC-4977-9C0B-496877DEFC43}"/>
              </a:ext>
            </a:extLst>
          </p:cNvPr>
          <p:cNvSpPr/>
          <p:nvPr/>
        </p:nvSpPr>
        <p:spPr>
          <a:xfrm>
            <a:off x="2076519" y="4245665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(String1)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xmlns="" id="{39BF36B7-A70C-4FCF-8B14-EFB8D22112FC}"/>
              </a:ext>
            </a:extLst>
          </p:cNvPr>
          <p:cNvSpPr/>
          <p:nvPr/>
        </p:nvSpPr>
        <p:spPr>
          <a:xfrm>
            <a:off x="2070771" y="5052090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</a:t>
            </a:r>
            <a:r>
              <a:rPr lang="en-US" altLang="ko-KR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(String2)</a:t>
            </a:r>
            <a:endParaRPr lang="ko-KR" altLang="en-US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4" name="자유형: 도형 203">
            <a:extLst>
              <a:ext uri="{FF2B5EF4-FFF2-40B4-BE49-F238E27FC236}">
                <a16:creationId xmlns:a16="http://schemas.microsoft.com/office/drawing/2014/main" xmlns="" id="{1976764E-51EC-4E53-89DF-C8F179C0AC29}"/>
              </a:ext>
            </a:extLst>
          </p:cNvPr>
          <p:cNvSpPr/>
          <p:nvPr/>
        </p:nvSpPr>
        <p:spPr>
          <a:xfrm>
            <a:off x="7543949" y="5592453"/>
            <a:ext cx="792000" cy="564370"/>
          </a:xfrm>
          <a:custGeom>
            <a:avLst/>
            <a:gdLst>
              <a:gd name="connsiteX0" fmla="*/ 0 w 1554905"/>
              <a:gd name="connsiteY0" fmla="*/ 98736 h 987364"/>
              <a:gd name="connsiteX1" fmla="*/ 98736 w 1554905"/>
              <a:gd name="connsiteY1" fmla="*/ 0 h 987364"/>
              <a:gd name="connsiteX2" fmla="*/ 1456169 w 1554905"/>
              <a:gd name="connsiteY2" fmla="*/ 0 h 987364"/>
              <a:gd name="connsiteX3" fmla="*/ 1554905 w 1554905"/>
              <a:gd name="connsiteY3" fmla="*/ 98736 h 987364"/>
              <a:gd name="connsiteX4" fmla="*/ 1554905 w 1554905"/>
              <a:gd name="connsiteY4" fmla="*/ 888628 h 987364"/>
              <a:gd name="connsiteX5" fmla="*/ 1456169 w 1554905"/>
              <a:gd name="connsiteY5" fmla="*/ 987364 h 987364"/>
              <a:gd name="connsiteX6" fmla="*/ 98736 w 1554905"/>
              <a:gd name="connsiteY6" fmla="*/ 987364 h 987364"/>
              <a:gd name="connsiteX7" fmla="*/ 0 w 1554905"/>
              <a:gd name="connsiteY7" fmla="*/ 888628 h 987364"/>
              <a:gd name="connsiteX8" fmla="*/ 0 w 1554905"/>
              <a:gd name="connsiteY8" fmla="*/ 98736 h 98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905" h="987364">
                <a:moveTo>
                  <a:pt x="0" y="98736"/>
                </a:moveTo>
                <a:cubicBezTo>
                  <a:pt x="0" y="44206"/>
                  <a:pt x="44206" y="0"/>
                  <a:pt x="98736" y="0"/>
                </a:cubicBezTo>
                <a:lnTo>
                  <a:pt x="1456169" y="0"/>
                </a:lnTo>
                <a:cubicBezTo>
                  <a:pt x="1510699" y="0"/>
                  <a:pt x="1554905" y="44206"/>
                  <a:pt x="1554905" y="98736"/>
                </a:cubicBezTo>
                <a:lnTo>
                  <a:pt x="1554905" y="888628"/>
                </a:lnTo>
                <a:cubicBezTo>
                  <a:pt x="1554905" y="943158"/>
                  <a:pt x="1510699" y="987364"/>
                  <a:pt x="1456169" y="987364"/>
                </a:cubicBezTo>
                <a:lnTo>
                  <a:pt x="98736" y="987364"/>
                </a:lnTo>
                <a:cubicBezTo>
                  <a:pt x="44206" y="987364"/>
                  <a:pt x="0" y="943158"/>
                  <a:pt x="0" y="888628"/>
                </a:cubicBezTo>
                <a:lnTo>
                  <a:pt x="0" y="98736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019" tIns="67019" rIns="67019" bIns="67019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b="0" kern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결제 </a:t>
            </a:r>
            <a:r>
              <a:rPr lang="ko-KR" altLang="en-US" sz="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</a:t>
            </a:r>
            <a:r>
              <a:rPr lang="ko-KR" altLang="en-US" sz="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</a:t>
            </a:r>
            <a:endParaRPr lang="ko-KR" altLang="en-US" sz="800" b="0" kern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xmlns="" id="{BB8B5346-AE68-440D-9BA1-6E8BB5C8111E}"/>
              </a:ext>
            </a:extLst>
          </p:cNvPr>
          <p:cNvCxnSpPr>
            <a:cxnSpLocks/>
          </p:cNvCxnSpPr>
          <p:nvPr/>
        </p:nvCxnSpPr>
        <p:spPr>
          <a:xfrm>
            <a:off x="6623176" y="5337994"/>
            <a:ext cx="0" cy="11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xmlns="" id="{289F50C2-DF0C-4A98-898D-1182881C2A21}"/>
              </a:ext>
            </a:extLst>
          </p:cNvPr>
          <p:cNvCxnSpPr>
            <a:cxnSpLocks/>
          </p:cNvCxnSpPr>
          <p:nvPr/>
        </p:nvCxnSpPr>
        <p:spPr>
          <a:xfrm>
            <a:off x="5418537" y="5457169"/>
            <a:ext cx="0" cy="13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xmlns="" id="{E85BAF80-0AD3-43D0-8046-95285CC0C63D}"/>
              </a:ext>
            </a:extLst>
          </p:cNvPr>
          <p:cNvCxnSpPr>
            <a:cxnSpLocks/>
          </p:cNvCxnSpPr>
          <p:nvPr/>
        </p:nvCxnSpPr>
        <p:spPr>
          <a:xfrm>
            <a:off x="7939949" y="5457169"/>
            <a:ext cx="0" cy="13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xmlns="" id="{FE02633C-6E60-4091-89BA-576A652DFAE3}"/>
              </a:ext>
            </a:extLst>
          </p:cNvPr>
          <p:cNvCxnSpPr>
            <a:cxnSpLocks/>
          </p:cNvCxnSpPr>
          <p:nvPr/>
        </p:nvCxnSpPr>
        <p:spPr>
          <a:xfrm>
            <a:off x="5418537" y="5457169"/>
            <a:ext cx="2521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>
            <a:extLst>
              <a:ext uri="{FF2B5EF4-FFF2-40B4-BE49-F238E27FC236}">
                <a16:creationId xmlns:a16="http://schemas.microsoft.com/office/drawing/2014/main" xmlns="" id="{886A012A-0925-45A9-8D67-9B447E20ABAF}"/>
              </a:ext>
            </a:extLst>
          </p:cNvPr>
          <p:cNvGrpSpPr/>
          <p:nvPr/>
        </p:nvGrpSpPr>
        <p:grpSpPr>
          <a:xfrm rot="10800000">
            <a:off x="5418536" y="6171411"/>
            <a:ext cx="2514669" cy="430236"/>
            <a:chOff x="7193661" y="2329175"/>
            <a:chExt cx="1640363" cy="913226"/>
          </a:xfrm>
        </p:grpSpPr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xmlns="" id="{192E2C85-963F-49CF-A1A7-712CBF563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03592" y="2329175"/>
              <a:ext cx="0" cy="632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xmlns="" id="{1ABD6012-FCF0-4113-91CE-75B297C6BFAE}"/>
                </a:ext>
              </a:extLst>
            </p:cNvPr>
            <p:cNvCxnSpPr>
              <a:cxnSpLocks/>
            </p:cNvCxnSpPr>
            <p:nvPr/>
          </p:nvCxnSpPr>
          <p:spPr>
            <a:xfrm>
              <a:off x="7193661" y="2961807"/>
              <a:ext cx="0" cy="279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xmlns="" id="{F5C318D5-664F-4142-B6B2-A49F6A4B2617}"/>
                </a:ext>
              </a:extLst>
            </p:cNvPr>
            <p:cNvCxnSpPr>
              <a:cxnSpLocks/>
            </p:cNvCxnSpPr>
            <p:nvPr/>
          </p:nvCxnSpPr>
          <p:spPr>
            <a:xfrm>
              <a:off x="8834024" y="2961807"/>
              <a:ext cx="0" cy="28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xmlns="" id="{1C7F9AA5-2E55-4384-994F-BFFA716415A6}"/>
                </a:ext>
              </a:extLst>
            </p:cNvPr>
            <p:cNvCxnSpPr/>
            <p:nvPr/>
          </p:nvCxnSpPr>
          <p:spPr>
            <a:xfrm>
              <a:off x="7193661" y="2961807"/>
              <a:ext cx="16403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xmlns="" id="{45E46494-CA79-4ABB-9892-113DD57F6ECD}"/>
              </a:ext>
            </a:extLst>
          </p:cNvPr>
          <p:cNvCxnSpPr>
            <a:cxnSpLocks/>
          </p:cNvCxnSpPr>
          <p:nvPr/>
        </p:nvCxnSpPr>
        <p:spPr>
          <a:xfrm>
            <a:off x="502014" y="3635418"/>
            <a:ext cx="102525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xmlns="" id="{0B870C08-8D96-4D37-8E41-D3D810C29445}"/>
              </a:ext>
            </a:extLst>
          </p:cNvPr>
          <p:cNvGrpSpPr/>
          <p:nvPr/>
        </p:nvGrpSpPr>
        <p:grpSpPr>
          <a:xfrm rot="10800000">
            <a:off x="5507001" y="2894451"/>
            <a:ext cx="2232467" cy="158397"/>
            <a:chOff x="5426711" y="2141215"/>
            <a:chExt cx="2232467" cy="158397"/>
          </a:xfrm>
        </p:grpSpPr>
        <p:cxnSp>
          <p:nvCxnSpPr>
            <p:cNvPr id="225" name="연결선: 꺾임 224">
              <a:extLst>
                <a:ext uri="{FF2B5EF4-FFF2-40B4-BE49-F238E27FC236}">
                  <a16:creationId xmlns:a16="http://schemas.microsoft.com/office/drawing/2014/main" xmlns="" id="{F6288BBF-D8E6-489A-8FFD-D6D386A2D12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943" y="2190813"/>
              <a:ext cx="1116235" cy="108799"/>
            </a:xfrm>
            <a:prstGeom prst="bentConnector3">
              <a:avLst>
                <a:gd name="adj1" fmla="val 1002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xmlns="" id="{57891475-F820-48B2-83CF-0EF7108C767B}"/>
                </a:ext>
              </a:extLst>
            </p:cNvPr>
            <p:cNvCxnSpPr/>
            <p:nvPr/>
          </p:nvCxnSpPr>
          <p:spPr>
            <a:xfrm>
              <a:off x="6542944" y="2141215"/>
              <a:ext cx="0" cy="157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연결선: 꺾임 226">
              <a:extLst>
                <a:ext uri="{FF2B5EF4-FFF2-40B4-BE49-F238E27FC236}">
                  <a16:creationId xmlns:a16="http://schemas.microsoft.com/office/drawing/2014/main" xmlns="" id="{8D1E65BE-24D8-4DC9-829C-06B034859BE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26711" y="2190881"/>
              <a:ext cx="1116231" cy="108253"/>
            </a:xfrm>
            <a:prstGeom prst="bentConnector3">
              <a:avLst>
                <a:gd name="adj1" fmla="val 999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F4282B0-6EEE-43A4-A350-59ED1161105A}"/>
              </a:ext>
            </a:extLst>
          </p:cNvPr>
          <p:cNvSpPr txBox="1"/>
          <p:nvPr/>
        </p:nvSpPr>
        <p:spPr>
          <a:xfrm>
            <a:off x="2439248" y="3913672"/>
            <a:ext cx="6774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 </a:t>
            </a:r>
            <a:r>
              <a:rPr lang="en-US" altLang="ko-KR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선택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C4B8E307-0F6C-4E7D-BDCE-8E5BD4E5C1D1}"/>
              </a:ext>
            </a:extLst>
          </p:cNvPr>
          <p:cNvSpPr txBox="1"/>
          <p:nvPr/>
        </p:nvSpPr>
        <p:spPr>
          <a:xfrm>
            <a:off x="869783" y="3913672"/>
            <a:ext cx="6774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 </a:t>
            </a:r>
            <a:r>
              <a:rPr lang="en-US" altLang="ko-KR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선택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47FC2750-6054-43FE-BA9F-E83C561ECFB9}"/>
              </a:ext>
            </a:extLst>
          </p:cNvPr>
          <p:cNvSpPr txBox="1"/>
          <p:nvPr/>
        </p:nvSpPr>
        <p:spPr>
          <a:xfrm>
            <a:off x="7853459" y="5247813"/>
            <a:ext cx="747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결제 진행 선택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481FE7BD-288B-4B5B-B616-779566C28757}"/>
              </a:ext>
            </a:extLst>
          </p:cNvPr>
          <p:cNvSpPr txBox="1"/>
          <p:nvPr/>
        </p:nvSpPr>
        <p:spPr>
          <a:xfrm>
            <a:off x="4837517" y="5248856"/>
            <a:ext cx="747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결제 취소 선택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xmlns="" id="{ECD0EEA7-9658-4568-96A4-9D59BC547EAB}"/>
              </a:ext>
            </a:extLst>
          </p:cNvPr>
          <p:cNvCxnSpPr>
            <a:cxnSpLocks/>
          </p:cNvCxnSpPr>
          <p:nvPr/>
        </p:nvCxnSpPr>
        <p:spPr>
          <a:xfrm>
            <a:off x="513741" y="3635418"/>
            <a:ext cx="6174515" cy="2966230"/>
          </a:xfrm>
          <a:prstGeom prst="bentConnector3">
            <a:avLst>
              <a:gd name="adj1" fmla="val -1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자유형: 도형 217">
            <a:hlinkClick r:id="rId7" action="ppaction://hlinksldjump"/>
            <a:extLst>
              <a:ext uri="{FF2B5EF4-FFF2-40B4-BE49-F238E27FC236}">
                <a16:creationId xmlns:a16="http://schemas.microsoft.com/office/drawing/2014/main" xmlns="" id="{A5E34DEA-5840-42A1-B889-B40826CBCC56}"/>
              </a:ext>
            </a:extLst>
          </p:cNvPr>
          <p:cNvSpPr/>
          <p:nvPr/>
        </p:nvSpPr>
        <p:spPr>
          <a:xfrm>
            <a:off x="513741" y="1921635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가입</a:t>
            </a:r>
            <a:endParaRPr lang="en-US" altLang="ko-KR" sz="8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9" name="자유형: 도형 218">
            <a:hlinkClick r:id="rId8" action="ppaction://hlinksldjump"/>
            <a:extLst>
              <a:ext uri="{FF2B5EF4-FFF2-40B4-BE49-F238E27FC236}">
                <a16:creationId xmlns:a16="http://schemas.microsoft.com/office/drawing/2014/main" xmlns="" id="{8F08F446-7EE3-4E24-A95E-9F694D2A0760}"/>
              </a:ext>
            </a:extLst>
          </p:cNvPr>
          <p:cNvSpPr/>
          <p:nvPr/>
        </p:nvSpPr>
        <p:spPr>
          <a:xfrm>
            <a:off x="2566638" y="1922849"/>
            <a:ext cx="864577" cy="559288"/>
          </a:xfrm>
          <a:custGeom>
            <a:avLst/>
            <a:gdLst>
              <a:gd name="connsiteX0" fmla="*/ 0 w 885362"/>
              <a:gd name="connsiteY0" fmla="*/ 56220 h 562204"/>
              <a:gd name="connsiteX1" fmla="*/ 56220 w 885362"/>
              <a:gd name="connsiteY1" fmla="*/ 0 h 562204"/>
              <a:gd name="connsiteX2" fmla="*/ 829142 w 885362"/>
              <a:gd name="connsiteY2" fmla="*/ 0 h 562204"/>
              <a:gd name="connsiteX3" fmla="*/ 885362 w 885362"/>
              <a:gd name="connsiteY3" fmla="*/ 56220 h 562204"/>
              <a:gd name="connsiteX4" fmla="*/ 885362 w 885362"/>
              <a:gd name="connsiteY4" fmla="*/ 505984 h 562204"/>
              <a:gd name="connsiteX5" fmla="*/ 829142 w 885362"/>
              <a:gd name="connsiteY5" fmla="*/ 562204 h 562204"/>
              <a:gd name="connsiteX6" fmla="*/ 56220 w 885362"/>
              <a:gd name="connsiteY6" fmla="*/ 562204 h 562204"/>
              <a:gd name="connsiteX7" fmla="*/ 0 w 885362"/>
              <a:gd name="connsiteY7" fmla="*/ 505984 h 562204"/>
              <a:gd name="connsiteX8" fmla="*/ 0 w 885362"/>
              <a:gd name="connsiteY8" fmla="*/ 56220 h 56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362" h="562204">
                <a:moveTo>
                  <a:pt x="0" y="56220"/>
                </a:moveTo>
                <a:cubicBezTo>
                  <a:pt x="0" y="25171"/>
                  <a:pt x="25171" y="0"/>
                  <a:pt x="56220" y="0"/>
                </a:cubicBezTo>
                <a:lnTo>
                  <a:pt x="829142" y="0"/>
                </a:lnTo>
                <a:cubicBezTo>
                  <a:pt x="860191" y="0"/>
                  <a:pt x="885362" y="25171"/>
                  <a:pt x="885362" y="56220"/>
                </a:cubicBezTo>
                <a:lnTo>
                  <a:pt x="885362" y="505984"/>
                </a:lnTo>
                <a:cubicBezTo>
                  <a:pt x="885362" y="537033"/>
                  <a:pt x="860191" y="562204"/>
                  <a:pt x="829142" y="562204"/>
                </a:cubicBezTo>
                <a:lnTo>
                  <a:pt x="56220" y="562204"/>
                </a:lnTo>
                <a:cubicBezTo>
                  <a:pt x="25171" y="562204"/>
                  <a:pt x="0" y="537033"/>
                  <a:pt x="0" y="505984"/>
                </a:cubicBezTo>
                <a:lnTo>
                  <a:pt x="0" y="5622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566" tIns="54566" rIns="54566" bIns="54566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800" kern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 </a:t>
            </a:r>
            <a:r>
              <a:rPr lang="ko-KR" altLang="en-US" sz="800" kern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xmlns="" id="{E96050A8-8191-4BC5-9F03-1BA787FCFF1D}"/>
              </a:ext>
            </a:extLst>
          </p:cNvPr>
          <p:cNvCxnSpPr/>
          <p:nvPr/>
        </p:nvCxnSpPr>
        <p:spPr>
          <a:xfrm>
            <a:off x="2170337" y="2068772"/>
            <a:ext cx="396301" cy="188023"/>
          </a:xfrm>
          <a:prstGeom prst="bentConnector3">
            <a:avLst>
              <a:gd name="adj1" fmla="val 1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xmlns="" id="{8405A3C6-7EB1-46BF-AB4C-7940B151F8CF}"/>
              </a:ext>
            </a:extLst>
          </p:cNvPr>
          <p:cNvCxnSpPr>
            <a:cxnSpLocks/>
          </p:cNvCxnSpPr>
          <p:nvPr/>
        </p:nvCxnSpPr>
        <p:spPr>
          <a:xfrm flipH="1">
            <a:off x="1380899" y="2068436"/>
            <a:ext cx="396301" cy="188023"/>
          </a:xfrm>
          <a:prstGeom prst="bentConnector3">
            <a:avLst>
              <a:gd name="adj1" fmla="val 1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xmlns="" id="{97F99784-6C0D-4522-AD5C-BBD1C17EAC41}"/>
              </a:ext>
            </a:extLst>
          </p:cNvPr>
          <p:cNvCxnSpPr>
            <a:cxnSpLocks/>
          </p:cNvCxnSpPr>
          <p:nvPr/>
        </p:nvCxnSpPr>
        <p:spPr>
          <a:xfrm rot="10800000">
            <a:off x="2410280" y="1734750"/>
            <a:ext cx="588649" cy="183981"/>
          </a:xfrm>
          <a:prstGeom prst="bentConnector3">
            <a:avLst>
              <a:gd name="adj1" fmla="val -17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xmlns="" id="{FF9A3461-C173-481D-9F1C-0F889A07E8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2466" y="1734750"/>
            <a:ext cx="588649" cy="183981"/>
          </a:xfrm>
          <a:prstGeom prst="bentConnector3">
            <a:avLst>
              <a:gd name="adj1" fmla="val -17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0BA150C3-04EF-41E8-847F-3AF2BFB15F22}"/>
              </a:ext>
            </a:extLst>
          </p:cNvPr>
          <p:cNvCxnSpPr>
            <a:cxnSpLocks/>
          </p:cNvCxnSpPr>
          <p:nvPr/>
        </p:nvCxnSpPr>
        <p:spPr>
          <a:xfrm>
            <a:off x="6623023" y="2954491"/>
            <a:ext cx="1" cy="19671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0BA150C3-04EF-41E8-847F-3AF2BFB15F22}"/>
              </a:ext>
            </a:extLst>
          </p:cNvPr>
          <p:cNvCxnSpPr>
            <a:cxnSpLocks/>
          </p:cNvCxnSpPr>
          <p:nvPr/>
        </p:nvCxnSpPr>
        <p:spPr>
          <a:xfrm>
            <a:off x="6623023" y="4683039"/>
            <a:ext cx="0" cy="9905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030773" y="5723278"/>
            <a:ext cx="472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8537" y="5588666"/>
            <a:ext cx="0" cy="582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0BA150C3-04EF-41E8-847F-3AF2BFB15F22}"/>
              </a:ext>
            </a:extLst>
          </p:cNvPr>
          <p:cNvCxnSpPr>
            <a:cxnSpLocks/>
          </p:cNvCxnSpPr>
          <p:nvPr/>
        </p:nvCxnSpPr>
        <p:spPr>
          <a:xfrm>
            <a:off x="1970959" y="2898493"/>
            <a:ext cx="4395" cy="4816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33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0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32D2-D517-4490-8D89-16029FFFED52}"/>
              </a:ext>
            </a:extLst>
          </p:cNvPr>
          <p:cNvGrpSpPr/>
          <p:nvPr/>
        </p:nvGrpSpPr>
        <p:grpSpPr>
          <a:xfrm>
            <a:off x="2227907" y="2339022"/>
            <a:ext cx="6955103" cy="1421942"/>
            <a:chOff x="2227907" y="2339022"/>
            <a:chExt cx="6955103" cy="1421942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4216586" y="2517863"/>
              <a:ext cx="4966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6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프로그램 </a:t>
              </a:r>
              <a:r>
                <a:rPr kumimoji="1" lang="ko-KR" altLang="en-US" sz="6000" b="1" dirty="0" smtClean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시연</a:t>
              </a:r>
              <a:endParaRPr kumimoji="1" lang="ko-KR" altLang="en-US" sz="6000" b="1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B98AD5-CE9F-4824-877F-40E08B498926}"/>
                </a:ext>
              </a:extLst>
            </p:cNvPr>
            <p:cNvGrpSpPr/>
            <p:nvPr/>
          </p:nvGrpSpPr>
          <p:grpSpPr>
            <a:xfrm>
              <a:off x="2227907" y="2339022"/>
              <a:ext cx="1421942" cy="1421942"/>
              <a:chOff x="2227907" y="2339022"/>
              <a:chExt cx="1421942" cy="1421942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2227907" y="2339022"/>
                <a:ext cx="1421942" cy="1421942"/>
              </a:xfrm>
              <a:prstGeom prst="ellipse">
                <a:avLst/>
              </a:prstGeom>
              <a:solidFill>
                <a:schemeClr val="bg1"/>
              </a:solidFill>
              <a:ln w="41275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39591" y="2450706"/>
                <a:ext cx="1198575" cy="1198575"/>
              </a:xfrm>
              <a:prstGeom prst="ellipse">
                <a:avLst/>
              </a:prstGeom>
              <a:solidFill>
                <a:srgbClr val="FFC000"/>
              </a:solidFill>
              <a:ln w="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solidFill>
                    <a:schemeClr val="bg1"/>
                  </a:solidFill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10196" y="2594808"/>
                <a:ext cx="111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HY각헤드라인2M" panose="02000603000000000000" pitchFamily="2" charset="-127"/>
                    <a:ea typeface="HY각헤드라인2M" panose="02000603000000000000" pitchFamily="2" charset="-127"/>
                  </a:rPr>
                  <a:t>04</a:t>
                </a:r>
                <a:endParaRPr lang="ko-KR" altLang="en-US" sz="5000" dirty="0">
                  <a:solidFill>
                    <a:schemeClr val="bg1"/>
                  </a:solidFill>
                  <a:latin typeface="HY각헤드라인2M" panose="02000603000000000000" pitchFamily="2" charset="-127"/>
                  <a:ea typeface="HY각헤드라인2M" panose="020006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009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405055" y="1"/>
            <a:ext cx="6009117" cy="1046257"/>
            <a:chOff x="405055" y="1"/>
            <a:chExt cx="6009117" cy="1046257"/>
          </a:xfrm>
        </p:grpSpPr>
        <p:grpSp>
          <p:nvGrpSpPr>
            <p:cNvPr id="74" name="그룹 7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8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1839213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b="1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</a:t>
                </a:r>
                <a:r>
                  <a:rPr kumimoji="1" lang="ko-KR" altLang="en-US" sz="2000" b="1" dirty="0" smtClean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시연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8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고딕 A1 400" panose="02000600000101010101" pitchFamily="2" charset="-127"/>
                  <a:ea typeface="HY고딕 A1 400" panose="02000600000101010101" pitchFamily="2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8" name="타원 7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bg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04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7" name="직선 연결선 76"/>
              <p:cNvCxnSpPr>
                <a:stCxn id="7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661">
            <a:extLst>
              <a:ext uri="{FF2B5EF4-FFF2-40B4-BE49-F238E27FC236}">
                <a16:creationId xmlns:a16="http://schemas.microsoft.com/office/drawing/2014/main" xmlns="" id="{86363FA4-E247-4E8F-B9F5-1D9ED7A5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88" y="2921168"/>
            <a:ext cx="49664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kumimoji="1" lang="ko-KR" altLang="en-US" sz="6000" b="1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rPr>
              <a:t>프로그램 </a:t>
            </a:r>
            <a:r>
              <a:rPr kumimoji="1" lang="ko-KR" altLang="en-US" sz="6000" b="1" dirty="0" smtClean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rPr>
              <a:t>시연</a:t>
            </a:r>
            <a:endParaRPr kumimoji="1" lang="ko-KR" altLang="en-US" sz="6000" b="1" dirty="0">
              <a:latin typeface="HY견고딕" pitchFamily="18" charset="-127"/>
              <a:ea typeface="HY견고딕" pitchFamily="18" charset="-127"/>
              <a:cs typeface="HY고딕 A1 700" panose="0200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8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0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32D2-D517-4490-8D89-16029FFFED52}"/>
              </a:ext>
            </a:extLst>
          </p:cNvPr>
          <p:cNvGrpSpPr/>
          <p:nvPr/>
        </p:nvGrpSpPr>
        <p:grpSpPr>
          <a:xfrm>
            <a:off x="2227907" y="2339022"/>
            <a:ext cx="6955103" cy="1421942"/>
            <a:chOff x="2227907" y="2339022"/>
            <a:chExt cx="6955103" cy="1421942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4216586" y="2517863"/>
              <a:ext cx="4966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6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프로젝트 후기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B98AD5-CE9F-4824-877F-40E08B498926}"/>
                </a:ext>
              </a:extLst>
            </p:cNvPr>
            <p:cNvGrpSpPr/>
            <p:nvPr/>
          </p:nvGrpSpPr>
          <p:grpSpPr>
            <a:xfrm>
              <a:off x="2227907" y="2339022"/>
              <a:ext cx="1421942" cy="1421942"/>
              <a:chOff x="2227907" y="2339022"/>
              <a:chExt cx="1421942" cy="1421942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2227907" y="2339022"/>
                <a:ext cx="1421942" cy="1421942"/>
              </a:xfrm>
              <a:prstGeom prst="ellipse">
                <a:avLst/>
              </a:prstGeom>
              <a:solidFill>
                <a:schemeClr val="bg1"/>
              </a:solidFill>
              <a:ln w="41275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39591" y="2450706"/>
                <a:ext cx="1198575" cy="1198575"/>
              </a:xfrm>
              <a:prstGeom prst="ellipse">
                <a:avLst/>
              </a:prstGeom>
              <a:solidFill>
                <a:srgbClr val="FFC000"/>
              </a:solidFill>
              <a:ln w="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solidFill>
                    <a:schemeClr val="bg1"/>
                  </a:solidFill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10196" y="2594808"/>
                <a:ext cx="111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HY각헤드라인2M" panose="02000603000000000000" pitchFamily="2" charset="-127"/>
                    <a:ea typeface="HY각헤드라인2M" panose="02000603000000000000" pitchFamily="2" charset="-127"/>
                  </a:rPr>
                  <a:t>05</a:t>
                </a:r>
                <a:endParaRPr lang="ko-KR" altLang="en-US" sz="5000" dirty="0">
                  <a:solidFill>
                    <a:schemeClr val="bg1"/>
                  </a:solidFill>
                  <a:latin typeface="HY각헤드라인2M" panose="02000603000000000000" pitchFamily="2" charset="-127"/>
                  <a:ea typeface="HY각헤드라인2M" panose="020006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009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19"/>
          <p:cNvSpPr>
            <a:spLocks noChangeArrowheads="1"/>
          </p:cNvSpPr>
          <p:nvPr/>
        </p:nvSpPr>
        <p:spPr bwMode="auto">
          <a:xfrm>
            <a:off x="16937714" y="3786443"/>
            <a:ext cx="10948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600" dirty="0">
                <a:latin typeface="HY고딕 A1 500" panose="02000600000101010101" pitchFamily="2" charset="-127"/>
                <a:ea typeface="HY고딕 A1 500" panose="02000600000101010101" pitchFamily="2" charset="-127"/>
                <a:cs typeface="HY고딕 A1 500" panose="02000600000101010101" pitchFamily="2" charset="-127"/>
              </a:rPr>
              <a:t>텍스트 입력</a:t>
            </a:r>
            <a:endParaRPr kumimoji="0" lang="en-US" altLang="ko-KR" sz="1600" dirty="0">
              <a:latin typeface="HY고딕 A1 500" panose="02000600000101010101" pitchFamily="2" charset="-127"/>
              <a:ea typeface="HY고딕 A1 500" panose="02000600000101010101" pitchFamily="2" charset="-127"/>
              <a:cs typeface="HY고딕 A1 500" panose="02000600000101010101" pitchFamily="2" charset="-127"/>
            </a:endParaRPr>
          </a:p>
          <a:p>
            <a:pPr eaLnBrk="1" hangingPunct="1"/>
            <a:r>
              <a:rPr kumimoji="0" lang="ko-KR" altLang="en-US" sz="1600" dirty="0">
                <a:latin typeface="HY고딕 A1 500" panose="02000600000101010101" pitchFamily="2" charset="-127"/>
                <a:ea typeface="HY고딕 A1 500" panose="02000600000101010101" pitchFamily="2" charset="-127"/>
                <a:cs typeface="HY고딕 A1 500" panose="02000600000101010101" pitchFamily="2" charset="-127"/>
              </a:rPr>
              <a:t>옵션</a:t>
            </a:r>
            <a:endParaRPr kumimoji="0" lang="en-US" altLang="ko-KR" sz="1600" dirty="0">
              <a:latin typeface="HY고딕 A1 500" panose="02000600000101010101" pitchFamily="2" charset="-127"/>
              <a:ea typeface="HY고딕 A1 500" panose="02000600000101010101" pitchFamily="2" charset="-127"/>
              <a:cs typeface="HY고딕 A1 500" panose="02000600000101010101" pitchFamily="2" charset="-127"/>
            </a:endParaRPr>
          </a:p>
        </p:txBody>
      </p:sp>
      <p:sp>
        <p:nvSpPr>
          <p:cNvPr id="32" name="직사각형 19"/>
          <p:cNvSpPr>
            <a:spLocks noChangeArrowheads="1"/>
          </p:cNvSpPr>
          <p:nvPr/>
        </p:nvSpPr>
        <p:spPr bwMode="auto">
          <a:xfrm>
            <a:off x="16937714" y="5725789"/>
            <a:ext cx="10948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600" dirty="0">
                <a:latin typeface="HY고딕 A1 500" panose="02000600000101010101" pitchFamily="2" charset="-127"/>
                <a:ea typeface="HY고딕 A1 500" panose="02000600000101010101" pitchFamily="2" charset="-127"/>
                <a:cs typeface="HY고딕 A1 500" panose="02000600000101010101" pitchFamily="2" charset="-127"/>
              </a:rPr>
              <a:t>텍스트 입력</a:t>
            </a:r>
            <a:endParaRPr kumimoji="0" lang="en-US" altLang="ko-KR" sz="1600" dirty="0">
              <a:latin typeface="HY고딕 A1 500" panose="02000600000101010101" pitchFamily="2" charset="-127"/>
              <a:ea typeface="HY고딕 A1 500" panose="02000600000101010101" pitchFamily="2" charset="-127"/>
              <a:cs typeface="HY고딕 A1 500" panose="02000600000101010101" pitchFamily="2" charset="-127"/>
            </a:endParaRPr>
          </a:p>
          <a:p>
            <a:pPr eaLnBrk="1" hangingPunct="1"/>
            <a:r>
              <a:rPr kumimoji="0" lang="ko-KR" altLang="en-US" sz="1600" dirty="0">
                <a:latin typeface="HY고딕 A1 500" panose="02000600000101010101" pitchFamily="2" charset="-127"/>
                <a:ea typeface="HY고딕 A1 500" panose="02000600000101010101" pitchFamily="2" charset="-127"/>
                <a:cs typeface="HY고딕 A1 500" panose="02000600000101010101" pitchFamily="2" charset="-127"/>
              </a:rPr>
              <a:t>옵션</a:t>
            </a:r>
            <a:endParaRPr kumimoji="0" lang="en-US" altLang="ko-KR" sz="1600" dirty="0">
              <a:latin typeface="HY고딕 A1 500" panose="02000600000101010101" pitchFamily="2" charset="-127"/>
              <a:ea typeface="HY고딕 A1 500" panose="02000600000101010101" pitchFamily="2" charset="-127"/>
              <a:cs typeface="HY고딕 A1 500" panose="02000600000101010101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5055" y="1"/>
            <a:ext cx="6009117" cy="1046257"/>
            <a:chOff x="405055" y="1"/>
            <a:chExt cx="6009117" cy="1046257"/>
          </a:xfrm>
        </p:grpSpPr>
        <p:grpSp>
          <p:nvGrpSpPr>
            <p:cNvPr id="69" name="그룹 68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76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1839213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b="1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프로젝트 후기</a:t>
                </a:r>
              </a:p>
            </p:txBody>
          </p:sp>
          <p:sp>
            <p:nvSpPr>
              <p:cNvPr id="77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5-1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알게 된 점</a:t>
                </a:r>
                <a:r>
                  <a:rPr kumimoji="1"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/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부족한 점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3" name="타원 72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bg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05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2" name="직선 연결선 71"/>
              <p:cNvCxnSpPr>
                <a:stCxn id="73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455855" y="1474002"/>
            <a:ext cx="91580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알게 된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네이밍컨벤션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일정관리 등을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움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팀원들과의 커뮤니케이션의 방법을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배움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문제가 생길 때 도움을 주고 받을 수 있는 팀원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있다면 보다 수월하게 해결할 수 있게 됨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부족한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분할이 미흡함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코드의 단순화가 미흡하여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가독성이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떨어지게 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467097" y="2065696"/>
            <a:ext cx="1719262" cy="0"/>
          </a:xfrm>
          <a:prstGeom prst="line">
            <a:avLst/>
          </a:prstGeom>
          <a:ln w="19050">
            <a:solidFill>
              <a:srgbClr val="F9A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67097" y="4503747"/>
            <a:ext cx="1940864" cy="0"/>
          </a:xfrm>
          <a:prstGeom prst="line">
            <a:avLst/>
          </a:prstGeom>
          <a:ln w="19050">
            <a:solidFill>
              <a:srgbClr val="F9A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20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0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32D2-D517-4490-8D89-16029FFFED52}"/>
              </a:ext>
            </a:extLst>
          </p:cNvPr>
          <p:cNvGrpSpPr/>
          <p:nvPr/>
        </p:nvGrpSpPr>
        <p:grpSpPr>
          <a:xfrm>
            <a:off x="2227907" y="2339022"/>
            <a:ext cx="5275605" cy="1421942"/>
            <a:chOff x="2227907" y="2339022"/>
            <a:chExt cx="5275605" cy="1421942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4991286" y="2517863"/>
              <a:ext cx="251222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6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Q &amp; A</a:t>
              </a:r>
              <a:endParaRPr kumimoji="1" lang="ko-KR" altLang="en-US" sz="6000" b="1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B98AD5-CE9F-4824-877F-40E08B498926}"/>
                </a:ext>
              </a:extLst>
            </p:cNvPr>
            <p:cNvGrpSpPr/>
            <p:nvPr/>
          </p:nvGrpSpPr>
          <p:grpSpPr>
            <a:xfrm>
              <a:off x="2227907" y="2339022"/>
              <a:ext cx="1421942" cy="1421942"/>
              <a:chOff x="2227907" y="2339022"/>
              <a:chExt cx="1421942" cy="1421942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2227907" y="2339022"/>
                <a:ext cx="1421942" cy="1421942"/>
              </a:xfrm>
              <a:prstGeom prst="ellipse">
                <a:avLst/>
              </a:prstGeom>
              <a:solidFill>
                <a:schemeClr val="bg1"/>
              </a:solidFill>
              <a:ln w="41275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39591" y="2450706"/>
                <a:ext cx="1198575" cy="1198575"/>
              </a:xfrm>
              <a:prstGeom prst="ellipse">
                <a:avLst/>
              </a:prstGeom>
              <a:solidFill>
                <a:srgbClr val="FFC000"/>
              </a:solidFill>
              <a:ln w="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solidFill>
                    <a:schemeClr val="bg1"/>
                  </a:solidFill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10196" y="2594808"/>
                <a:ext cx="111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HY각헤드라인2M" panose="02000603000000000000" pitchFamily="2" charset="-127"/>
                    <a:ea typeface="HY각헤드라인2M" panose="02000603000000000000" pitchFamily="2" charset="-127"/>
                  </a:rPr>
                  <a:t>05</a:t>
                </a:r>
                <a:endParaRPr lang="ko-KR" altLang="en-US" sz="5000" dirty="0">
                  <a:solidFill>
                    <a:schemeClr val="bg1"/>
                  </a:solidFill>
                  <a:latin typeface="HY각헤드라인2M" panose="02000603000000000000" pitchFamily="2" charset="-127"/>
                  <a:ea typeface="HY각헤드라인2M" panose="020006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009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48724" y="2522989"/>
            <a:ext cx="3208552" cy="1261884"/>
            <a:chOff x="3348724" y="2522989"/>
            <a:chExt cx="3208552" cy="1261884"/>
          </a:xfrm>
        </p:grpSpPr>
        <p:sp>
          <p:nvSpPr>
            <p:cNvPr id="13" name="TextBox 12"/>
            <p:cNvSpPr txBox="1"/>
            <p:nvPr/>
          </p:nvSpPr>
          <p:spPr>
            <a:xfrm>
              <a:off x="3348724" y="3153931"/>
              <a:ext cx="320855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chemeClr val="bg1"/>
                  </a:solidFill>
                  <a:latin typeface="HY각헤드라인2M" panose="02000600000101010101" pitchFamily="2" charset="-127"/>
                  <a:ea typeface="HY각헤드라인2M" panose="02000600000101010101" pitchFamily="2" charset="-127"/>
                </a:rPr>
                <a:t>Thank You</a:t>
              </a:r>
              <a:endParaRPr lang="ko-KR" altLang="en-US" sz="3500" dirty="0">
                <a:solidFill>
                  <a:schemeClr val="bg1"/>
                </a:solidFill>
                <a:latin typeface="HY각헤드라인2M" panose="02000600000101010101" pitchFamily="2" charset="-127"/>
                <a:ea typeface="HY각헤드라인2M" panose="02000600000101010101" pitchFamily="2" charset="-127"/>
              </a:endParaRPr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3381917" y="2522989"/>
              <a:ext cx="31421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500" dirty="0">
                  <a:latin typeface="HY각헤드라인2B" panose="02000600000101010101" pitchFamily="2" charset="-127"/>
                  <a:ea typeface="HY각헤드라인2B" panose="02000600000101010101" pitchFamily="2" charset="-127"/>
                </a:rPr>
                <a:t>감사합니다</a:t>
              </a:r>
              <a:endParaRPr lang="en-US" altLang="ko-KR" sz="3500" dirty="0">
                <a:latin typeface="HY각헤드라인2B" panose="02000600000101010101" pitchFamily="2" charset="-127"/>
                <a:ea typeface="HY각헤드라인2B" panose="02000600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71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5749" y="1720504"/>
            <a:ext cx="6170278" cy="333559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25" name="그룹 24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32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33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로그인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28" name="직선 연결선 27"/>
              <p:cNvCxnSpPr>
                <a:stCxn id="29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7535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3574" y="1568538"/>
            <a:ext cx="4667902" cy="465837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25" name="그룹 24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32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33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비밀번호 찾기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28" name="직선 연결선 27"/>
              <p:cNvCxnSpPr>
                <a:stCxn id="29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4295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055" y="1358240"/>
            <a:ext cx="4606612" cy="4606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1857" y="1358240"/>
            <a:ext cx="3915609" cy="467742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17" name="그룹 16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24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25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회원가입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21" name="타원 20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20" name="직선 연결선 19"/>
              <p:cNvCxnSpPr>
                <a:stCxn id="21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4295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025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12" name="TextBox 11"/>
          <p:cNvSpPr txBox="1"/>
          <p:nvPr/>
        </p:nvSpPr>
        <p:spPr>
          <a:xfrm>
            <a:off x="516833" y="1381372"/>
            <a:ext cx="15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rPr>
              <a:t>INDEX</a:t>
            </a:r>
            <a:endParaRPr lang="ko-KR" altLang="en-US" sz="2800" dirty="0">
              <a:latin typeface="HY견고딕" pitchFamily="18" charset="-127"/>
              <a:ea typeface="HY견고딕" pitchFamily="18" charset="-127"/>
              <a:cs typeface="HY고딕 A1 700" panose="02000600000101010101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778976" y="1133765"/>
            <a:ext cx="19052" cy="49927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D31E7B6-22CC-4B70-9F00-94A5F4A282B7}"/>
              </a:ext>
            </a:extLst>
          </p:cNvPr>
          <p:cNvGrpSpPr/>
          <p:nvPr/>
        </p:nvGrpSpPr>
        <p:grpSpPr>
          <a:xfrm>
            <a:off x="3403076" y="663670"/>
            <a:ext cx="2747568" cy="789905"/>
            <a:chOff x="3403076" y="663670"/>
            <a:chExt cx="2747568" cy="789905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4342136" y="811352"/>
              <a:ext cx="18085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en-US" sz="2000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프로그램 개요</a:t>
              </a:r>
              <a:endParaRPr lang="en-US" altLang="ko-KR" sz="2000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endParaRPr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3403076" y="663670"/>
              <a:ext cx="789905" cy="789905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465118" y="725712"/>
              <a:ext cx="665822" cy="665822"/>
            </a:xfrm>
            <a:prstGeom prst="ellipse">
              <a:avLst/>
            </a:prstGeom>
            <a:solidFill>
              <a:srgbClr val="FFC000"/>
            </a:solidFill>
            <a:ln w="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00035" y="792848"/>
              <a:ext cx="618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01</a:t>
              </a:r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B6C31BB-56F9-4AB2-BF60-EC591573556D}"/>
              </a:ext>
            </a:extLst>
          </p:cNvPr>
          <p:cNvGrpSpPr/>
          <p:nvPr/>
        </p:nvGrpSpPr>
        <p:grpSpPr>
          <a:xfrm>
            <a:off x="3403076" y="3500980"/>
            <a:ext cx="2747568" cy="789905"/>
            <a:chOff x="3403076" y="3894192"/>
            <a:chExt cx="2747568" cy="789905"/>
          </a:xfrm>
        </p:grpSpPr>
        <p:sp>
          <p:nvSpPr>
            <p:cNvPr id="31" name="직사각형 661"/>
            <p:cNvSpPr>
              <a:spLocks noChangeArrowheads="1"/>
            </p:cNvSpPr>
            <p:nvPr/>
          </p:nvSpPr>
          <p:spPr bwMode="auto">
            <a:xfrm>
              <a:off x="4342136" y="4041874"/>
              <a:ext cx="18085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2000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프로그램 시연</a:t>
              </a:r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3403076" y="3894192"/>
              <a:ext cx="789905" cy="789905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65118" y="3956234"/>
              <a:ext cx="665822" cy="665822"/>
            </a:xfrm>
            <a:prstGeom prst="ellipse">
              <a:avLst/>
            </a:prstGeom>
            <a:solidFill>
              <a:srgbClr val="FFC000"/>
            </a:solidFill>
            <a:ln w="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0035" y="4023370"/>
              <a:ext cx="618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04</a:t>
              </a:r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FF1A5F4-2277-49AA-B2DD-1A6AC32BB606}"/>
              </a:ext>
            </a:extLst>
          </p:cNvPr>
          <p:cNvGrpSpPr/>
          <p:nvPr/>
        </p:nvGrpSpPr>
        <p:grpSpPr>
          <a:xfrm>
            <a:off x="3403076" y="5392774"/>
            <a:ext cx="1914007" cy="789905"/>
            <a:chOff x="3403076" y="6289259"/>
            <a:chExt cx="1914007" cy="789905"/>
          </a:xfrm>
        </p:grpSpPr>
        <p:sp>
          <p:nvSpPr>
            <p:cNvPr id="51" name="직사각형 661"/>
            <p:cNvSpPr>
              <a:spLocks noChangeArrowheads="1"/>
            </p:cNvSpPr>
            <p:nvPr/>
          </p:nvSpPr>
          <p:spPr bwMode="auto">
            <a:xfrm>
              <a:off x="4342136" y="6436941"/>
              <a:ext cx="9749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Q &amp; A</a:t>
              </a:r>
              <a:endParaRPr kumimoji="1" lang="ko-KR" altLang="en-US" sz="2000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endParaRPr>
            </a:p>
          </p:txBody>
        </p:sp>
        <p:sp>
          <p:nvSpPr>
            <p:cNvPr id="58" name="타원 57"/>
            <p:cNvSpPr>
              <a:spLocks noChangeAspect="1"/>
            </p:cNvSpPr>
            <p:nvPr/>
          </p:nvSpPr>
          <p:spPr>
            <a:xfrm>
              <a:off x="3403076" y="6289259"/>
              <a:ext cx="789905" cy="789905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465118" y="6351301"/>
              <a:ext cx="665822" cy="665822"/>
            </a:xfrm>
            <a:prstGeom prst="ellipse">
              <a:avLst/>
            </a:prstGeom>
            <a:solidFill>
              <a:srgbClr val="FFC000"/>
            </a:solidFill>
            <a:ln w="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035" y="6418437"/>
              <a:ext cx="618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06</a:t>
              </a:r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C9C0508-4058-4686-866B-E9015DE501A2}"/>
              </a:ext>
            </a:extLst>
          </p:cNvPr>
          <p:cNvGrpSpPr/>
          <p:nvPr/>
        </p:nvGrpSpPr>
        <p:grpSpPr>
          <a:xfrm>
            <a:off x="3403076" y="4448270"/>
            <a:ext cx="2768407" cy="789905"/>
            <a:chOff x="3403076" y="5091726"/>
            <a:chExt cx="2768407" cy="789905"/>
          </a:xfrm>
        </p:grpSpPr>
        <p:sp>
          <p:nvSpPr>
            <p:cNvPr id="55" name="타원 54"/>
            <p:cNvSpPr>
              <a:spLocks noChangeAspect="1"/>
            </p:cNvSpPr>
            <p:nvPr/>
          </p:nvSpPr>
          <p:spPr>
            <a:xfrm>
              <a:off x="3403076" y="5091726"/>
              <a:ext cx="789905" cy="789905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465118" y="5153768"/>
              <a:ext cx="665822" cy="665822"/>
            </a:xfrm>
            <a:prstGeom prst="ellipse">
              <a:avLst/>
            </a:prstGeom>
            <a:solidFill>
              <a:srgbClr val="FFC000"/>
            </a:solidFill>
            <a:ln w="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0035" y="5220904"/>
              <a:ext cx="618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05</a:t>
              </a:r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9" name="직사각형 661"/>
            <p:cNvSpPr>
              <a:spLocks noChangeArrowheads="1"/>
            </p:cNvSpPr>
            <p:nvPr/>
          </p:nvSpPr>
          <p:spPr bwMode="auto">
            <a:xfrm>
              <a:off x="4362975" y="5274764"/>
              <a:ext cx="18085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2000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프로젝트 후기</a:t>
              </a:r>
            </a:p>
          </p:txBody>
        </p:sp>
      </p:grpSp>
      <p:sp>
        <p:nvSpPr>
          <p:cNvPr id="48" name="타원 47"/>
          <p:cNvSpPr>
            <a:spLocks noChangeAspect="1"/>
          </p:cNvSpPr>
          <p:nvPr/>
        </p:nvSpPr>
        <p:spPr>
          <a:xfrm>
            <a:off x="10654776" y="5410519"/>
            <a:ext cx="789905" cy="789905"/>
          </a:xfrm>
          <a:prstGeom prst="ellipse">
            <a:avLst/>
          </a:prstGeom>
          <a:solidFill>
            <a:schemeClr val="bg1"/>
          </a:solidFill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575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16818" y="5472561"/>
            <a:ext cx="665822" cy="665822"/>
          </a:xfrm>
          <a:prstGeom prst="ellipse">
            <a:avLst/>
          </a:prstGeom>
          <a:solidFill>
            <a:srgbClr val="FFC000"/>
          </a:solidFill>
          <a:ln w="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575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661"/>
          <p:cNvSpPr>
            <a:spLocks noChangeArrowheads="1"/>
          </p:cNvSpPr>
          <p:nvPr/>
        </p:nvSpPr>
        <p:spPr bwMode="auto">
          <a:xfrm>
            <a:off x="11593836" y="5514653"/>
            <a:ext cx="212910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25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rPr>
              <a:t>내용을 입력해주세요</a:t>
            </a:r>
            <a:endParaRPr kumimoji="1" lang="ko-KR" altLang="en-US" sz="1625" dirty="0">
              <a:latin typeface="HY견고딕" pitchFamily="18" charset="-127"/>
              <a:ea typeface="HY견고딕" pitchFamily="18" charset="-127"/>
              <a:cs typeface="HY고딕 A1 700" panose="02000600000101010101" pitchFamily="2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11593836" y="5826351"/>
            <a:ext cx="3918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HY고딕 A1 400" panose="02000600000101010101" pitchFamily="2" charset="-127"/>
              </a:rPr>
              <a:t>폰트바다를 통해 다양한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HY고딕 A1 400" panose="02000600000101010101" pitchFamily="2" charset="-127"/>
              </a:rPr>
              <a:t>HY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HY고딕 A1 400" panose="02000600000101010101" pitchFamily="2" charset="-127"/>
              </a:rPr>
              <a:t>폰트를 사용해보세요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HY고딕 A1 400" panose="02000600000101010101" pitchFamily="2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DCF04B6-7FE1-4092-85D5-1E156E4B4C1E}"/>
              </a:ext>
            </a:extLst>
          </p:cNvPr>
          <p:cNvGrpSpPr/>
          <p:nvPr/>
        </p:nvGrpSpPr>
        <p:grpSpPr>
          <a:xfrm>
            <a:off x="3403076" y="1610021"/>
            <a:ext cx="2662609" cy="789905"/>
            <a:chOff x="3403076" y="1688339"/>
            <a:chExt cx="2662609" cy="789905"/>
          </a:xfrm>
        </p:grpSpPr>
        <p:sp>
          <p:nvSpPr>
            <p:cNvPr id="68" name="직사각형 661"/>
            <p:cNvSpPr>
              <a:spLocks noChangeArrowheads="1"/>
            </p:cNvSpPr>
            <p:nvPr/>
          </p:nvSpPr>
          <p:spPr bwMode="auto">
            <a:xfrm>
              <a:off x="4342136" y="1836021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2000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데이터베이스</a:t>
              </a:r>
            </a:p>
          </p:txBody>
        </p:sp>
        <p:sp>
          <p:nvSpPr>
            <p:cNvPr id="70" name="타원 69"/>
            <p:cNvSpPr>
              <a:spLocks noChangeAspect="1"/>
            </p:cNvSpPr>
            <p:nvPr/>
          </p:nvSpPr>
          <p:spPr>
            <a:xfrm>
              <a:off x="3403076" y="1688339"/>
              <a:ext cx="789905" cy="789905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465118" y="1750381"/>
              <a:ext cx="665822" cy="665822"/>
            </a:xfrm>
            <a:prstGeom prst="ellipse">
              <a:avLst/>
            </a:prstGeom>
            <a:solidFill>
              <a:srgbClr val="FFC000"/>
            </a:solidFill>
            <a:ln w="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00035" y="1817517"/>
              <a:ext cx="618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02</a:t>
              </a:r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7DAB878-C165-496F-A3BB-2F8488282E24}"/>
              </a:ext>
            </a:extLst>
          </p:cNvPr>
          <p:cNvGrpSpPr/>
          <p:nvPr/>
        </p:nvGrpSpPr>
        <p:grpSpPr>
          <a:xfrm>
            <a:off x="3403076" y="2554220"/>
            <a:ext cx="3004049" cy="789905"/>
            <a:chOff x="3403076" y="2935431"/>
            <a:chExt cx="3004049" cy="789905"/>
          </a:xfrm>
        </p:grpSpPr>
        <p:sp>
          <p:nvSpPr>
            <p:cNvPr id="29" name="직사각형 661"/>
            <p:cNvSpPr>
              <a:spLocks noChangeArrowheads="1"/>
            </p:cNvSpPr>
            <p:nvPr/>
          </p:nvSpPr>
          <p:spPr bwMode="auto">
            <a:xfrm>
              <a:off x="4342136" y="3083113"/>
              <a:ext cx="20649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2000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프로그램 </a:t>
              </a:r>
              <a:r>
                <a:rPr kumimoji="1" lang="ko-KR" altLang="en-US" sz="2000" dirty="0" smtClean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순서도</a:t>
              </a:r>
              <a:endParaRPr kumimoji="1" lang="ko-KR" altLang="en-US" sz="2000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3403076" y="2935431"/>
              <a:ext cx="789905" cy="789905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465118" y="2997473"/>
              <a:ext cx="665822" cy="665822"/>
            </a:xfrm>
            <a:prstGeom prst="ellipse">
              <a:avLst/>
            </a:prstGeom>
            <a:solidFill>
              <a:srgbClr val="FFC000"/>
            </a:solidFill>
            <a:ln w="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0035" y="3064609"/>
              <a:ext cx="618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03</a:t>
              </a:r>
              <a:endPara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79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053" y="1201076"/>
            <a:ext cx="9323831" cy="524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27" name="그룹 26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34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35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영화관 선택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30" name="직선 연결선 29"/>
              <p:cNvCxnSpPr>
                <a:stCxn id="31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952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941" y="1208314"/>
            <a:ext cx="889564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14" name="그룹 1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2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2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영화</a:t>
                </a:r>
                <a:r>
                  <a:rPr kumimoji="1"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/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시간 선택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18" name="타원 1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17" name="직선 연결선 16"/>
              <p:cNvCxnSpPr>
                <a:stCxn id="1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992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096" y="1262158"/>
            <a:ext cx="9203096" cy="517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14" name="그룹 1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2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2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좌석 선택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18" name="타원 1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17" name="직선 연결선 16"/>
              <p:cNvCxnSpPr>
                <a:stCxn id="1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992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055" y="1335315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05055" y="0"/>
            <a:ext cx="6009117" cy="1046257"/>
            <a:chOff x="405055" y="1"/>
            <a:chExt cx="6009117" cy="1046257"/>
          </a:xfrm>
        </p:grpSpPr>
        <p:grpSp>
          <p:nvGrpSpPr>
            <p:cNvPr id="14" name="그룹 1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2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2136022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순서도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2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3-1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결제 창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18" name="타원 1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tx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03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17" name="직선 연결선 16"/>
              <p:cNvCxnSpPr>
                <a:stCxn id="1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992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48724" y="2522989"/>
            <a:ext cx="3208552" cy="1261884"/>
            <a:chOff x="3348724" y="2522989"/>
            <a:chExt cx="3208552" cy="1261884"/>
          </a:xfrm>
        </p:grpSpPr>
        <p:sp>
          <p:nvSpPr>
            <p:cNvPr id="13" name="TextBox 12"/>
            <p:cNvSpPr txBox="1"/>
            <p:nvPr/>
          </p:nvSpPr>
          <p:spPr>
            <a:xfrm>
              <a:off x="3348724" y="3153931"/>
              <a:ext cx="320855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chemeClr val="bg1"/>
                  </a:solidFill>
                  <a:latin typeface="HY각헤드라인2M" panose="02000600000101010101" pitchFamily="2" charset="-127"/>
                  <a:ea typeface="HY각헤드라인2M" panose="02000600000101010101" pitchFamily="2" charset="-127"/>
                </a:rPr>
                <a:t>Thank You</a:t>
              </a:r>
              <a:endParaRPr lang="ko-KR" altLang="en-US" sz="3500" dirty="0">
                <a:solidFill>
                  <a:schemeClr val="bg1"/>
                </a:solidFill>
                <a:latin typeface="HY각헤드라인2M" panose="02000600000101010101" pitchFamily="2" charset="-127"/>
                <a:ea typeface="HY각헤드라인2M" panose="02000600000101010101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381917" y="2522989"/>
              <a:ext cx="31421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500" dirty="0">
                  <a:latin typeface="HY각헤드라인2B" panose="02000600000101010101" pitchFamily="2" charset="-127"/>
                  <a:ea typeface="HY각헤드라인2B" panose="02000600000101010101" pitchFamily="2" charset="-127"/>
                </a:rPr>
                <a:t>감사합니다</a:t>
              </a:r>
              <a:endParaRPr lang="en-US" altLang="ko-KR" sz="3500" dirty="0">
                <a:latin typeface="HY각헤드라인2B" panose="02000600000101010101" pitchFamily="2" charset="-127"/>
                <a:ea typeface="HY각헤드라인2B" panose="02000600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24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0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32D2-D517-4490-8D89-16029FFFED52}"/>
              </a:ext>
            </a:extLst>
          </p:cNvPr>
          <p:cNvGrpSpPr/>
          <p:nvPr/>
        </p:nvGrpSpPr>
        <p:grpSpPr>
          <a:xfrm>
            <a:off x="2227907" y="2339022"/>
            <a:ext cx="6955103" cy="1421942"/>
            <a:chOff x="2227907" y="2339022"/>
            <a:chExt cx="6955103" cy="1421942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4216586" y="2517863"/>
              <a:ext cx="4966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6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프로그램 개요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B98AD5-CE9F-4824-877F-40E08B498926}"/>
                </a:ext>
              </a:extLst>
            </p:cNvPr>
            <p:cNvGrpSpPr/>
            <p:nvPr/>
          </p:nvGrpSpPr>
          <p:grpSpPr>
            <a:xfrm>
              <a:off x="2227907" y="2339022"/>
              <a:ext cx="1421942" cy="1421942"/>
              <a:chOff x="2227907" y="2339022"/>
              <a:chExt cx="1421942" cy="1421942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2227907" y="2339022"/>
                <a:ext cx="1421942" cy="1421942"/>
              </a:xfrm>
              <a:prstGeom prst="ellipse">
                <a:avLst/>
              </a:prstGeom>
              <a:solidFill>
                <a:schemeClr val="bg1"/>
              </a:solidFill>
              <a:ln w="41275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39591" y="2450706"/>
                <a:ext cx="1198575" cy="1198575"/>
              </a:xfrm>
              <a:prstGeom prst="ellipse">
                <a:avLst/>
              </a:prstGeom>
              <a:solidFill>
                <a:srgbClr val="FFC000"/>
              </a:solidFill>
              <a:ln w="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solidFill>
                    <a:schemeClr val="bg1"/>
                  </a:solidFill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10196" y="2594808"/>
                <a:ext cx="111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HY각헤드라인2M" panose="02000603000000000000" pitchFamily="2" charset="-127"/>
                    <a:ea typeface="HY각헤드라인2M" panose="02000603000000000000" pitchFamily="2" charset="-127"/>
                  </a:rPr>
                  <a:t>01</a:t>
                </a:r>
                <a:endParaRPr lang="ko-KR" altLang="en-US" sz="5000" dirty="0">
                  <a:solidFill>
                    <a:schemeClr val="bg1"/>
                  </a:solidFill>
                  <a:latin typeface="HY각헤드라인2M" panose="02000603000000000000" pitchFamily="2" charset="-127"/>
                  <a:ea typeface="HY각헤드라인2M" panose="020006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376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05055" y="1"/>
            <a:ext cx="6009117" cy="1046257"/>
            <a:chOff x="405055" y="1"/>
            <a:chExt cx="6009117" cy="1046257"/>
          </a:xfrm>
        </p:grpSpPr>
        <p:grpSp>
          <p:nvGrpSpPr>
            <p:cNvPr id="69" name="그룹 68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76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1839213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b="1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개요</a:t>
                </a:r>
              </a:p>
            </p:txBody>
          </p:sp>
          <p:sp>
            <p:nvSpPr>
              <p:cNvPr id="77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1-1 </a:t>
                </a:r>
                <a:r>
                  <a:rPr kumimoji="1"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구현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목</a:t>
                </a:r>
                <a:r>
                  <a:rPr kumimoji="1"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표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3" name="타원 72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bg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01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2" name="직선 연결선 71"/>
              <p:cNvCxnSpPr>
                <a:stCxn id="73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B04098-E037-449B-85E6-75D1694BB07B}"/>
              </a:ext>
            </a:extLst>
          </p:cNvPr>
          <p:cNvGrpSpPr/>
          <p:nvPr/>
        </p:nvGrpSpPr>
        <p:grpSpPr>
          <a:xfrm>
            <a:off x="367152" y="1467570"/>
            <a:ext cx="9066135" cy="4468503"/>
            <a:chOff x="502627" y="1467570"/>
            <a:chExt cx="9066135" cy="44685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02017DCB-F1B8-4A46-ABA5-637D55016E6E}"/>
                </a:ext>
              </a:extLst>
            </p:cNvPr>
            <p:cNvGrpSpPr/>
            <p:nvPr/>
          </p:nvGrpSpPr>
          <p:grpSpPr>
            <a:xfrm>
              <a:off x="3660005" y="1467570"/>
              <a:ext cx="2674084" cy="4468503"/>
              <a:chOff x="3660005" y="1467570"/>
              <a:chExt cx="2674084" cy="4468503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2E4FA1B9-F339-490B-BE74-56582986F444}"/>
                  </a:ext>
                </a:extLst>
              </p:cNvPr>
              <p:cNvSpPr/>
              <p:nvPr/>
            </p:nvSpPr>
            <p:spPr>
              <a:xfrm>
                <a:off x="3700397" y="1903698"/>
                <a:ext cx="2633692" cy="40323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0">
                <a:extLst>
                  <a:ext uri="{FF2B5EF4-FFF2-40B4-BE49-F238E27FC236}">
                    <a16:creationId xmlns:a16="http://schemas.microsoft.com/office/drawing/2014/main" xmlns="" id="{2CD72E79-FF7B-4FAD-84CA-7F773D33B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568" y="1467570"/>
                <a:ext cx="23610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개별 </a:t>
                </a:r>
                <a:r>
                  <a:rPr kumimoji="1" lang="en-US" altLang="ko-KR" sz="16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class</a:t>
                </a:r>
                <a:r>
                  <a:rPr kumimoji="1"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간의 연결</a:t>
                </a:r>
                <a:endParaRPr kumimoji="1"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sp>
            <p:nvSpPr>
              <p:cNvPr id="9" name="그래픽 7" descr="무한대">
                <a:extLst>
                  <a:ext uri="{FF2B5EF4-FFF2-40B4-BE49-F238E27FC236}">
                    <a16:creationId xmlns:a16="http://schemas.microsoft.com/office/drawing/2014/main" xmlns="" id="{C2BB56B9-190B-471F-9B02-0E7D250EEA60}"/>
                  </a:ext>
                </a:extLst>
              </p:cNvPr>
              <p:cNvSpPr/>
              <p:nvPr/>
            </p:nvSpPr>
            <p:spPr>
              <a:xfrm>
                <a:off x="4289261" y="2620168"/>
                <a:ext cx="1474010" cy="677822"/>
              </a:xfrm>
              <a:custGeom>
                <a:avLst/>
                <a:gdLst>
                  <a:gd name="connsiteX0" fmla="*/ 1135100 w 1474010"/>
                  <a:gd name="connsiteY0" fmla="*/ 0 h 677822"/>
                  <a:gd name="connsiteX1" fmla="*/ 737005 w 1474010"/>
                  <a:gd name="connsiteY1" fmla="*/ 242651 h 677822"/>
                  <a:gd name="connsiteX2" fmla="*/ 338911 w 1474010"/>
                  <a:gd name="connsiteY2" fmla="*/ 0 h 677822"/>
                  <a:gd name="connsiteX3" fmla="*/ 0 w 1474010"/>
                  <a:gd name="connsiteY3" fmla="*/ 338911 h 677822"/>
                  <a:gd name="connsiteX4" fmla="*/ 338911 w 1474010"/>
                  <a:gd name="connsiteY4" fmla="*/ 677822 h 677822"/>
                  <a:gd name="connsiteX5" fmla="*/ 737005 w 1474010"/>
                  <a:gd name="connsiteY5" fmla="*/ 432734 h 677822"/>
                  <a:gd name="connsiteX6" fmla="*/ 1135100 w 1474010"/>
                  <a:gd name="connsiteY6" fmla="*/ 677822 h 677822"/>
                  <a:gd name="connsiteX7" fmla="*/ 1474011 w 1474010"/>
                  <a:gd name="connsiteY7" fmla="*/ 338911 h 677822"/>
                  <a:gd name="connsiteX8" fmla="*/ 1135100 w 1474010"/>
                  <a:gd name="connsiteY8" fmla="*/ 0 h 677822"/>
                  <a:gd name="connsiteX9" fmla="*/ 632564 w 1474010"/>
                  <a:gd name="connsiteY9" fmla="*/ 341696 h 677822"/>
                  <a:gd name="connsiteX10" fmla="*/ 338911 w 1474010"/>
                  <a:gd name="connsiteY10" fmla="*/ 538567 h 677822"/>
                  <a:gd name="connsiteX11" fmla="*/ 139255 w 1474010"/>
                  <a:gd name="connsiteY11" fmla="*/ 338911 h 677822"/>
                  <a:gd name="connsiteX12" fmla="*/ 338911 w 1474010"/>
                  <a:gd name="connsiteY12" fmla="*/ 139255 h 677822"/>
                  <a:gd name="connsiteX13" fmla="*/ 631868 w 1474010"/>
                  <a:gd name="connsiteY13" fmla="*/ 333863 h 677822"/>
                  <a:gd name="connsiteX14" fmla="*/ 635001 w 1474010"/>
                  <a:gd name="connsiteY14" fmla="*/ 337693 h 677822"/>
                  <a:gd name="connsiteX15" fmla="*/ 1135100 w 1474010"/>
                  <a:gd name="connsiteY15" fmla="*/ 538567 h 677822"/>
                  <a:gd name="connsiteX16" fmla="*/ 842491 w 1474010"/>
                  <a:gd name="connsiteY16" fmla="*/ 341696 h 677822"/>
                  <a:gd name="connsiteX17" fmla="*/ 839009 w 1474010"/>
                  <a:gd name="connsiteY17" fmla="*/ 337693 h 677822"/>
                  <a:gd name="connsiteX18" fmla="*/ 842143 w 1474010"/>
                  <a:gd name="connsiteY18" fmla="*/ 333863 h 677822"/>
                  <a:gd name="connsiteX19" fmla="*/ 1135100 w 1474010"/>
                  <a:gd name="connsiteY19" fmla="*/ 139255 h 677822"/>
                  <a:gd name="connsiteX20" fmla="*/ 1334756 w 1474010"/>
                  <a:gd name="connsiteY20" fmla="*/ 338911 h 677822"/>
                  <a:gd name="connsiteX21" fmla="*/ 1135100 w 1474010"/>
                  <a:gd name="connsiteY21" fmla="*/ 538567 h 67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74010" h="677822">
                    <a:moveTo>
                      <a:pt x="1135100" y="0"/>
                    </a:moveTo>
                    <a:cubicBezTo>
                      <a:pt x="966776" y="0"/>
                      <a:pt x="843709" y="119585"/>
                      <a:pt x="737005" y="242651"/>
                    </a:cubicBezTo>
                    <a:cubicBezTo>
                      <a:pt x="630301" y="119585"/>
                      <a:pt x="507235" y="0"/>
                      <a:pt x="338911" y="0"/>
                    </a:cubicBezTo>
                    <a:cubicBezTo>
                      <a:pt x="151735" y="0"/>
                      <a:pt x="0" y="151735"/>
                      <a:pt x="0" y="338911"/>
                    </a:cubicBezTo>
                    <a:cubicBezTo>
                      <a:pt x="0" y="526087"/>
                      <a:pt x="151735" y="677822"/>
                      <a:pt x="338911" y="677822"/>
                    </a:cubicBezTo>
                    <a:cubicBezTo>
                      <a:pt x="506713" y="677822"/>
                      <a:pt x="625602" y="561544"/>
                      <a:pt x="737005" y="432734"/>
                    </a:cubicBezTo>
                    <a:cubicBezTo>
                      <a:pt x="847365" y="560674"/>
                      <a:pt x="966776" y="677822"/>
                      <a:pt x="1135100" y="677822"/>
                    </a:cubicBezTo>
                    <a:cubicBezTo>
                      <a:pt x="1322275" y="677822"/>
                      <a:pt x="1474011" y="526087"/>
                      <a:pt x="1474011" y="338911"/>
                    </a:cubicBezTo>
                    <a:cubicBezTo>
                      <a:pt x="1474011" y="151735"/>
                      <a:pt x="1322275" y="0"/>
                      <a:pt x="1135100" y="0"/>
                    </a:cubicBezTo>
                    <a:close/>
                    <a:moveTo>
                      <a:pt x="632564" y="341696"/>
                    </a:moveTo>
                    <a:cubicBezTo>
                      <a:pt x="523772" y="466329"/>
                      <a:pt x="441089" y="538567"/>
                      <a:pt x="338911" y="538567"/>
                    </a:cubicBezTo>
                    <a:cubicBezTo>
                      <a:pt x="228644" y="538567"/>
                      <a:pt x="139255" y="449178"/>
                      <a:pt x="139255" y="338911"/>
                    </a:cubicBezTo>
                    <a:cubicBezTo>
                      <a:pt x="139255" y="228644"/>
                      <a:pt x="228644" y="139255"/>
                      <a:pt x="338911" y="139255"/>
                    </a:cubicBezTo>
                    <a:cubicBezTo>
                      <a:pt x="441960" y="139255"/>
                      <a:pt x="530386" y="217063"/>
                      <a:pt x="631868" y="333863"/>
                    </a:cubicBezTo>
                    <a:lnTo>
                      <a:pt x="635001" y="337693"/>
                    </a:lnTo>
                    <a:close/>
                    <a:moveTo>
                      <a:pt x="1135100" y="538567"/>
                    </a:moveTo>
                    <a:cubicBezTo>
                      <a:pt x="1032747" y="538567"/>
                      <a:pt x="947280" y="463196"/>
                      <a:pt x="842491" y="341696"/>
                    </a:cubicBezTo>
                    <a:lnTo>
                      <a:pt x="839009" y="337693"/>
                    </a:lnTo>
                    <a:lnTo>
                      <a:pt x="842143" y="333863"/>
                    </a:lnTo>
                    <a:cubicBezTo>
                      <a:pt x="943450" y="217063"/>
                      <a:pt x="1032922" y="139255"/>
                      <a:pt x="1135100" y="139255"/>
                    </a:cubicBezTo>
                    <a:cubicBezTo>
                      <a:pt x="1245367" y="139255"/>
                      <a:pt x="1334756" y="228644"/>
                      <a:pt x="1334756" y="338911"/>
                    </a:cubicBezTo>
                    <a:cubicBezTo>
                      <a:pt x="1334756" y="449178"/>
                      <a:pt x="1245367" y="538567"/>
                      <a:pt x="1135100" y="538567"/>
                    </a:cubicBezTo>
                    <a:close/>
                  </a:path>
                </a:pathLst>
              </a:custGeom>
              <a:solidFill>
                <a:srgbClr val="A6A6A6"/>
              </a:solidFill>
              <a:ln w="17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33" name="직사각형 10">
                <a:extLst>
                  <a:ext uri="{FF2B5EF4-FFF2-40B4-BE49-F238E27FC236}">
                    <a16:creationId xmlns:a16="http://schemas.microsoft.com/office/drawing/2014/main" xmlns="" id="{A49CA3E1-D835-4359-96DC-100C1DED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005" y="4377880"/>
                <a:ext cx="258599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각각의 기능을 개별 </a:t>
                </a:r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class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화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  <a:p>
                <a:pPr algn="ctr"/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  <a:p>
                <a:pPr algn="ctr"/>
                <a:r>
                  <a:rPr kumimoji="1"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개별 </a:t>
                </a:r>
                <a:r>
                  <a:rPr kumimoji="1"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class</a:t>
                </a:r>
                <a:r>
                  <a:rPr kumimoji="1"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들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을</a:t>
                </a:r>
                <a:r>
                  <a:rPr kumimoji="1"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연결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1E67EEEF-C598-4276-B2A4-75EB4375E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0632" y="3992052"/>
                <a:ext cx="2184400" cy="1"/>
              </a:xfrm>
              <a:prstGeom prst="line">
                <a:avLst/>
              </a:prstGeom>
              <a:ln w="19050">
                <a:solidFill>
                  <a:srgbClr val="F9AB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6BF0522C-CD02-488D-8461-1DC6A04B423F}"/>
                </a:ext>
              </a:extLst>
            </p:cNvPr>
            <p:cNvGrpSpPr/>
            <p:nvPr/>
          </p:nvGrpSpPr>
          <p:grpSpPr>
            <a:xfrm>
              <a:off x="502627" y="1467570"/>
              <a:ext cx="2633692" cy="4468503"/>
              <a:chOff x="502627" y="1467570"/>
              <a:chExt cx="2633692" cy="4468503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215EFB9B-4B0A-44B3-A454-B5B20F0BDFB1}"/>
                  </a:ext>
                </a:extLst>
              </p:cNvPr>
              <p:cNvSpPr/>
              <p:nvPr/>
            </p:nvSpPr>
            <p:spPr>
              <a:xfrm>
                <a:off x="502627" y="1903698"/>
                <a:ext cx="2633692" cy="40323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10">
                <a:extLst>
                  <a:ext uri="{FF2B5EF4-FFF2-40B4-BE49-F238E27FC236}">
                    <a16:creationId xmlns:a16="http://schemas.microsoft.com/office/drawing/2014/main" xmlns="" id="{ED4D4ED5-410C-4EA4-8086-7DEE6A598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79" y="4377880"/>
                <a:ext cx="258599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개발 프로그램의 핵심기능 파악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  <a:p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  <a:p>
                <a:pPr algn="ctr"/>
                <a:r>
                  <a:rPr kumimoji="1"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개발해야 할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기능에 우선순위 부여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sp>
            <p:nvSpPr>
              <p:cNvPr id="106" name="직사각형 10">
                <a:extLst>
                  <a:ext uri="{FF2B5EF4-FFF2-40B4-BE49-F238E27FC236}">
                    <a16:creationId xmlns:a16="http://schemas.microsoft.com/office/drawing/2014/main" xmlns="" id="{3E66924A-16DA-4AFF-9D0D-DDBA54B37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953" y="1467570"/>
                <a:ext cx="23767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요구사항 분석</a:t>
                </a:r>
                <a:endParaRPr kumimoji="1"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xmlns="" id="{12C90394-153C-4DEF-97E6-63FEC096A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910" y="3980840"/>
                <a:ext cx="2184400" cy="1"/>
              </a:xfrm>
              <a:prstGeom prst="line">
                <a:avLst/>
              </a:prstGeom>
              <a:ln w="19050">
                <a:solidFill>
                  <a:srgbClr val="F9AB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래픽 13" descr="리서치">
                <a:extLst>
                  <a:ext uri="{FF2B5EF4-FFF2-40B4-BE49-F238E27FC236}">
                    <a16:creationId xmlns:a16="http://schemas.microsoft.com/office/drawing/2014/main" xmlns="" id="{76DF80A4-1B17-4E86-9028-6C3FFDE8991D}"/>
                  </a:ext>
                </a:extLst>
              </p:cNvPr>
              <p:cNvGrpSpPr/>
              <p:nvPr/>
            </p:nvGrpSpPr>
            <p:grpSpPr>
              <a:xfrm>
                <a:off x="1068600" y="2209739"/>
                <a:ext cx="1501428" cy="1501428"/>
                <a:chOff x="6582378" y="278003"/>
                <a:chExt cx="914400" cy="914400"/>
              </a:xfrm>
              <a:solidFill>
                <a:srgbClr val="A6A6A6"/>
              </a:solidFill>
            </p:grpSpPr>
            <p:sp>
              <p:nvSpPr>
                <p:cNvPr id="138" name="자유형: 도형 137">
                  <a:extLst>
                    <a:ext uri="{FF2B5EF4-FFF2-40B4-BE49-F238E27FC236}">
                      <a16:creationId xmlns:a16="http://schemas.microsoft.com/office/drawing/2014/main" xmlns="" id="{BEF0CB44-1A1D-40B4-AB54-000F06D5D472}"/>
                    </a:ext>
                  </a:extLst>
                </p:cNvPr>
                <p:cNvSpPr/>
                <p:nvPr/>
              </p:nvSpPr>
              <p:spPr>
                <a:xfrm>
                  <a:off x="6656667" y="357055"/>
                  <a:ext cx="753670" cy="754623"/>
                </a:xfrm>
                <a:custGeom>
                  <a:avLst/>
                  <a:gdLst>
                    <a:gd name="connsiteX0" fmla="*/ 616273 w 753670"/>
                    <a:gd name="connsiteY0" fmla="*/ 521975 h 754623"/>
                    <a:gd name="connsiteX1" fmla="*/ 557218 w 753670"/>
                    <a:gd name="connsiteY1" fmla="*/ 503878 h 754623"/>
                    <a:gd name="connsiteX2" fmla="*/ 514355 w 753670"/>
                    <a:gd name="connsiteY2" fmla="*/ 461968 h 754623"/>
                    <a:gd name="connsiteX3" fmla="*/ 573410 w 753670"/>
                    <a:gd name="connsiteY3" fmla="*/ 288613 h 754623"/>
                    <a:gd name="connsiteX4" fmla="*/ 287660 w 753670"/>
                    <a:gd name="connsiteY4" fmla="*/ 5 h 754623"/>
                    <a:gd name="connsiteX5" fmla="*/ 5 w 753670"/>
                    <a:gd name="connsiteY5" fmla="*/ 285755 h 754623"/>
                    <a:gd name="connsiteX6" fmla="*/ 285755 w 753670"/>
                    <a:gd name="connsiteY6" fmla="*/ 573410 h 754623"/>
                    <a:gd name="connsiteX7" fmla="*/ 461015 w 753670"/>
                    <a:gd name="connsiteY7" fmla="*/ 514355 h 754623"/>
                    <a:gd name="connsiteX8" fmla="*/ 502925 w 753670"/>
                    <a:gd name="connsiteY8" fmla="*/ 556265 h 754623"/>
                    <a:gd name="connsiteX9" fmla="*/ 521023 w 753670"/>
                    <a:gd name="connsiteY9" fmla="*/ 616273 h 754623"/>
                    <a:gd name="connsiteX10" fmla="*/ 640085 w 753670"/>
                    <a:gd name="connsiteY10" fmla="*/ 735335 h 754623"/>
                    <a:gd name="connsiteX11" fmla="*/ 734383 w 753670"/>
                    <a:gd name="connsiteY11" fmla="*/ 735335 h 754623"/>
                    <a:gd name="connsiteX12" fmla="*/ 734383 w 753670"/>
                    <a:gd name="connsiteY12" fmla="*/ 641038 h 754623"/>
                    <a:gd name="connsiteX13" fmla="*/ 616273 w 753670"/>
                    <a:gd name="connsiteY13" fmla="*/ 521975 h 754623"/>
                    <a:gd name="connsiteX14" fmla="*/ 287660 w 753670"/>
                    <a:gd name="connsiteY14" fmla="*/ 516260 h 754623"/>
                    <a:gd name="connsiteX15" fmla="*/ 59060 w 753670"/>
                    <a:gd name="connsiteY15" fmla="*/ 287660 h 754623"/>
                    <a:gd name="connsiteX16" fmla="*/ 287660 w 753670"/>
                    <a:gd name="connsiteY16" fmla="*/ 59060 h 754623"/>
                    <a:gd name="connsiteX17" fmla="*/ 516260 w 753670"/>
                    <a:gd name="connsiteY17" fmla="*/ 287660 h 754623"/>
                    <a:gd name="connsiteX18" fmla="*/ 287660 w 753670"/>
                    <a:gd name="connsiteY18" fmla="*/ 516260 h 75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53670" h="754623">
                      <a:moveTo>
                        <a:pt x="616273" y="521975"/>
                      </a:moveTo>
                      <a:cubicBezTo>
                        <a:pt x="601033" y="506735"/>
                        <a:pt x="578173" y="499115"/>
                        <a:pt x="557218" y="503878"/>
                      </a:cubicBezTo>
                      <a:lnTo>
                        <a:pt x="514355" y="461968"/>
                      </a:lnTo>
                      <a:cubicBezTo>
                        <a:pt x="552455" y="412438"/>
                        <a:pt x="573410" y="351478"/>
                        <a:pt x="573410" y="288613"/>
                      </a:cubicBezTo>
                      <a:cubicBezTo>
                        <a:pt x="574363" y="129545"/>
                        <a:pt x="445775" y="958"/>
                        <a:pt x="287660" y="5"/>
                      </a:cubicBezTo>
                      <a:cubicBezTo>
                        <a:pt x="129545" y="-947"/>
                        <a:pt x="958" y="127640"/>
                        <a:pt x="5" y="285755"/>
                      </a:cubicBezTo>
                      <a:cubicBezTo>
                        <a:pt x="-947" y="443870"/>
                        <a:pt x="127640" y="572458"/>
                        <a:pt x="285755" y="573410"/>
                      </a:cubicBezTo>
                      <a:cubicBezTo>
                        <a:pt x="348620" y="573410"/>
                        <a:pt x="410533" y="552455"/>
                        <a:pt x="461015" y="514355"/>
                      </a:cubicBezTo>
                      <a:lnTo>
                        <a:pt x="502925" y="556265"/>
                      </a:lnTo>
                      <a:cubicBezTo>
                        <a:pt x="499115" y="578173"/>
                        <a:pt x="505783" y="600080"/>
                        <a:pt x="521023" y="616273"/>
                      </a:cubicBezTo>
                      <a:lnTo>
                        <a:pt x="640085" y="735335"/>
                      </a:lnTo>
                      <a:cubicBezTo>
                        <a:pt x="665803" y="761053"/>
                        <a:pt x="708665" y="761053"/>
                        <a:pt x="734383" y="735335"/>
                      </a:cubicBezTo>
                      <a:cubicBezTo>
                        <a:pt x="760100" y="709618"/>
                        <a:pt x="760100" y="666755"/>
                        <a:pt x="734383" y="641038"/>
                      </a:cubicBezTo>
                      <a:lnTo>
                        <a:pt x="616273" y="521975"/>
                      </a:lnTo>
                      <a:close/>
                      <a:moveTo>
                        <a:pt x="287660" y="516260"/>
                      </a:moveTo>
                      <a:cubicBezTo>
                        <a:pt x="160978" y="516260"/>
                        <a:pt x="59060" y="414343"/>
                        <a:pt x="59060" y="287660"/>
                      </a:cubicBezTo>
                      <a:cubicBezTo>
                        <a:pt x="59060" y="160978"/>
                        <a:pt x="160978" y="59060"/>
                        <a:pt x="287660" y="59060"/>
                      </a:cubicBezTo>
                      <a:cubicBezTo>
                        <a:pt x="414343" y="59060"/>
                        <a:pt x="516260" y="160978"/>
                        <a:pt x="516260" y="287660"/>
                      </a:cubicBezTo>
                      <a:cubicBezTo>
                        <a:pt x="516260" y="413390"/>
                        <a:pt x="413390" y="516260"/>
                        <a:pt x="287660" y="5162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9" name="자유형: 도형 138">
                  <a:extLst>
                    <a:ext uri="{FF2B5EF4-FFF2-40B4-BE49-F238E27FC236}">
                      <a16:creationId xmlns:a16="http://schemas.microsoft.com/office/drawing/2014/main" xmlns="" id="{041E0259-8A4D-4582-B4D0-60734E010F6C}"/>
                    </a:ext>
                  </a:extLst>
                </p:cNvPr>
                <p:cNvSpPr/>
                <p:nvPr/>
              </p:nvSpPr>
              <p:spPr>
                <a:xfrm>
                  <a:off x="6739540" y="498618"/>
                  <a:ext cx="410527" cy="301354"/>
                </a:xfrm>
                <a:custGeom>
                  <a:avLst/>
                  <a:gdLst>
                    <a:gd name="connsiteX0" fmla="*/ 409575 w 410527"/>
                    <a:gd name="connsiteY0" fmla="*/ 131810 h 301354"/>
                    <a:gd name="connsiteX1" fmla="*/ 355283 w 410527"/>
                    <a:gd name="connsiteY1" fmla="*/ 131810 h 301354"/>
                    <a:gd name="connsiteX2" fmla="*/ 342900 w 410527"/>
                    <a:gd name="connsiteY2" fmla="*/ 139430 h 301354"/>
                    <a:gd name="connsiteX3" fmla="*/ 306705 w 410527"/>
                    <a:gd name="connsiteY3" fmla="*/ 178483 h 301354"/>
                    <a:gd name="connsiteX4" fmla="*/ 276225 w 410527"/>
                    <a:gd name="connsiteY4" fmla="*/ 72755 h 301354"/>
                    <a:gd name="connsiteX5" fmla="*/ 255270 w 410527"/>
                    <a:gd name="connsiteY5" fmla="*/ 61325 h 301354"/>
                    <a:gd name="connsiteX6" fmla="*/ 243840 w 410527"/>
                    <a:gd name="connsiteY6" fmla="*/ 71803 h 301354"/>
                    <a:gd name="connsiteX7" fmla="*/ 186690 w 410527"/>
                    <a:gd name="connsiteY7" fmla="*/ 223250 h 301354"/>
                    <a:gd name="connsiteX8" fmla="*/ 147638 w 410527"/>
                    <a:gd name="connsiteY8" fmla="*/ 13700 h 301354"/>
                    <a:gd name="connsiteX9" fmla="*/ 128588 w 410527"/>
                    <a:gd name="connsiteY9" fmla="*/ 365 h 301354"/>
                    <a:gd name="connsiteX10" fmla="*/ 115253 w 410527"/>
                    <a:gd name="connsiteY10" fmla="*/ 11795 h 301354"/>
                    <a:gd name="connsiteX11" fmla="*/ 74295 w 410527"/>
                    <a:gd name="connsiteY11" fmla="*/ 131810 h 301354"/>
                    <a:gd name="connsiteX12" fmla="*/ 0 w 410527"/>
                    <a:gd name="connsiteY12" fmla="*/ 131810 h 301354"/>
                    <a:gd name="connsiteX13" fmla="*/ 0 w 410527"/>
                    <a:gd name="connsiteY13" fmla="*/ 169910 h 301354"/>
                    <a:gd name="connsiteX14" fmla="*/ 86678 w 410527"/>
                    <a:gd name="connsiteY14" fmla="*/ 169910 h 301354"/>
                    <a:gd name="connsiteX15" fmla="*/ 102870 w 410527"/>
                    <a:gd name="connsiteY15" fmla="*/ 155623 h 301354"/>
                    <a:gd name="connsiteX16" fmla="*/ 126682 w 410527"/>
                    <a:gd name="connsiteY16" fmla="*/ 83232 h 301354"/>
                    <a:gd name="connsiteX17" fmla="*/ 164783 w 410527"/>
                    <a:gd name="connsiteY17" fmla="*/ 288020 h 301354"/>
                    <a:gd name="connsiteX18" fmla="*/ 180023 w 410527"/>
                    <a:gd name="connsiteY18" fmla="*/ 301355 h 301354"/>
                    <a:gd name="connsiteX19" fmla="*/ 181927 w 410527"/>
                    <a:gd name="connsiteY19" fmla="*/ 301355 h 301354"/>
                    <a:gd name="connsiteX20" fmla="*/ 198120 w 410527"/>
                    <a:gd name="connsiteY20" fmla="*/ 290878 h 301354"/>
                    <a:gd name="connsiteX21" fmla="*/ 259080 w 410527"/>
                    <a:gd name="connsiteY21" fmla="*/ 130858 h 301354"/>
                    <a:gd name="connsiteX22" fmla="*/ 283845 w 410527"/>
                    <a:gd name="connsiteY22" fmla="*/ 216583 h 301354"/>
                    <a:gd name="connsiteX23" fmla="*/ 304800 w 410527"/>
                    <a:gd name="connsiteY23" fmla="*/ 228012 h 301354"/>
                    <a:gd name="connsiteX24" fmla="*/ 312420 w 410527"/>
                    <a:gd name="connsiteY24" fmla="*/ 223250 h 301354"/>
                    <a:gd name="connsiteX25" fmla="*/ 363855 w 410527"/>
                    <a:gd name="connsiteY25" fmla="*/ 169910 h 301354"/>
                    <a:gd name="connsiteX26" fmla="*/ 410528 w 410527"/>
                    <a:gd name="connsiteY26" fmla="*/ 169910 h 301354"/>
                    <a:gd name="connsiteX27" fmla="*/ 410528 w 410527"/>
                    <a:gd name="connsiteY27" fmla="*/ 131810 h 301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10527" h="301354">
                      <a:moveTo>
                        <a:pt x="409575" y="131810"/>
                      </a:moveTo>
                      <a:lnTo>
                        <a:pt x="355283" y="131810"/>
                      </a:lnTo>
                      <a:cubicBezTo>
                        <a:pt x="350520" y="132762"/>
                        <a:pt x="345758" y="135620"/>
                        <a:pt x="342900" y="139430"/>
                      </a:cubicBezTo>
                      <a:lnTo>
                        <a:pt x="306705" y="178483"/>
                      </a:lnTo>
                      <a:lnTo>
                        <a:pt x="276225" y="72755"/>
                      </a:lnTo>
                      <a:cubicBezTo>
                        <a:pt x="273368" y="64182"/>
                        <a:pt x="263843" y="58467"/>
                        <a:pt x="255270" y="61325"/>
                      </a:cubicBezTo>
                      <a:cubicBezTo>
                        <a:pt x="250508" y="63230"/>
                        <a:pt x="245745" y="66088"/>
                        <a:pt x="243840" y="71803"/>
                      </a:cubicBezTo>
                      <a:lnTo>
                        <a:pt x="186690" y="223250"/>
                      </a:lnTo>
                      <a:lnTo>
                        <a:pt x="147638" y="13700"/>
                      </a:lnTo>
                      <a:cubicBezTo>
                        <a:pt x="145733" y="4175"/>
                        <a:pt x="137160" y="-1540"/>
                        <a:pt x="128588" y="365"/>
                      </a:cubicBezTo>
                      <a:cubicBezTo>
                        <a:pt x="122873" y="1317"/>
                        <a:pt x="118110" y="6080"/>
                        <a:pt x="115253" y="11795"/>
                      </a:cubicBezTo>
                      <a:lnTo>
                        <a:pt x="74295" y="131810"/>
                      </a:lnTo>
                      <a:lnTo>
                        <a:pt x="0" y="131810"/>
                      </a:lnTo>
                      <a:lnTo>
                        <a:pt x="0" y="169910"/>
                      </a:lnTo>
                      <a:lnTo>
                        <a:pt x="86678" y="169910"/>
                      </a:lnTo>
                      <a:cubicBezTo>
                        <a:pt x="94298" y="168958"/>
                        <a:pt x="100965" y="163242"/>
                        <a:pt x="102870" y="155623"/>
                      </a:cubicBezTo>
                      <a:lnTo>
                        <a:pt x="126682" y="83232"/>
                      </a:lnTo>
                      <a:lnTo>
                        <a:pt x="164783" y="288020"/>
                      </a:lnTo>
                      <a:cubicBezTo>
                        <a:pt x="165735" y="295640"/>
                        <a:pt x="172402" y="301355"/>
                        <a:pt x="180023" y="301355"/>
                      </a:cubicBezTo>
                      <a:lnTo>
                        <a:pt x="181927" y="301355"/>
                      </a:lnTo>
                      <a:cubicBezTo>
                        <a:pt x="188595" y="301355"/>
                        <a:pt x="195263" y="297545"/>
                        <a:pt x="198120" y="290878"/>
                      </a:cubicBezTo>
                      <a:lnTo>
                        <a:pt x="259080" y="130858"/>
                      </a:lnTo>
                      <a:lnTo>
                        <a:pt x="283845" y="216583"/>
                      </a:lnTo>
                      <a:cubicBezTo>
                        <a:pt x="286703" y="225155"/>
                        <a:pt x="295275" y="230870"/>
                        <a:pt x="304800" y="228012"/>
                      </a:cubicBezTo>
                      <a:cubicBezTo>
                        <a:pt x="307658" y="227060"/>
                        <a:pt x="310515" y="225155"/>
                        <a:pt x="312420" y="223250"/>
                      </a:cubicBezTo>
                      <a:lnTo>
                        <a:pt x="363855" y="169910"/>
                      </a:lnTo>
                      <a:lnTo>
                        <a:pt x="410528" y="169910"/>
                      </a:lnTo>
                      <a:lnTo>
                        <a:pt x="410528" y="131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72E118D1-E9F3-4BAA-A69D-9E0629559390}"/>
                </a:ext>
              </a:extLst>
            </p:cNvPr>
            <p:cNvGrpSpPr/>
            <p:nvPr/>
          </p:nvGrpSpPr>
          <p:grpSpPr>
            <a:xfrm>
              <a:off x="6935070" y="1467570"/>
              <a:ext cx="2633692" cy="4468503"/>
              <a:chOff x="6935070" y="1467570"/>
              <a:chExt cx="2633692" cy="4468503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xmlns="" id="{474E9EBB-91E6-49BC-8B52-484BC3534D92}"/>
                  </a:ext>
                </a:extLst>
              </p:cNvPr>
              <p:cNvSpPr/>
              <p:nvPr/>
            </p:nvSpPr>
            <p:spPr>
              <a:xfrm>
                <a:off x="6935070" y="1903698"/>
                <a:ext cx="2633692" cy="40323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10">
                <a:extLst>
                  <a:ext uri="{FF2B5EF4-FFF2-40B4-BE49-F238E27FC236}">
                    <a16:creationId xmlns:a16="http://schemas.microsoft.com/office/drawing/2014/main" xmlns="" id="{F80FE992-123A-45E4-A92C-D489B857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3136" y="1467570"/>
                <a:ext cx="2120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기능 구현 완성도</a:t>
                </a:r>
                <a:endParaRPr kumimoji="1"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sp>
            <p:nvSpPr>
              <p:cNvPr id="135" name="직사각형 10">
                <a:extLst>
                  <a:ext uri="{FF2B5EF4-FFF2-40B4-BE49-F238E27FC236}">
                    <a16:creationId xmlns:a16="http://schemas.microsoft.com/office/drawing/2014/main" xmlns="" id="{6BD566A8-27A4-48F8-93D8-ECA7FD7F0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8921" y="4377880"/>
                <a:ext cx="25859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실제 목표로 한 서비스와 비슷하게 기능 </a:t>
                </a:r>
                <a:r>
                  <a:rPr kumimoji="1"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구현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xmlns="" id="{FE918AC9-76CE-4B6C-AE02-829129412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2306" y="3967195"/>
                <a:ext cx="2184400" cy="1"/>
              </a:xfrm>
              <a:prstGeom prst="line">
                <a:avLst/>
              </a:prstGeom>
              <a:ln w="19050">
                <a:solidFill>
                  <a:srgbClr val="F9AB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1" name="그래픽 140" descr="전구 및 기어">
                <a:extLst>
                  <a:ext uri="{FF2B5EF4-FFF2-40B4-BE49-F238E27FC236}">
                    <a16:creationId xmlns:a16="http://schemas.microsoft.com/office/drawing/2014/main" xmlns="" id="{0F83B8EC-508A-40B4-932B-E85C4ABBB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517254" y="2203163"/>
                <a:ext cx="1511832" cy="15118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20509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405055" y="1"/>
            <a:ext cx="6009117" cy="1046257"/>
            <a:chOff x="405055" y="1"/>
            <a:chExt cx="6009117" cy="1046257"/>
          </a:xfrm>
        </p:grpSpPr>
        <p:grpSp>
          <p:nvGrpSpPr>
            <p:cNvPr id="74" name="그룹 7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8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1839213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b="1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개요</a:t>
                </a:r>
              </a:p>
            </p:txBody>
          </p:sp>
          <p:sp>
            <p:nvSpPr>
              <p:cNvPr id="8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1-2 </a:t>
                </a:r>
                <a:r>
                  <a:rPr kumimoji="1"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구현 과정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8" name="타원 7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bg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01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7" name="직선 연결선 76"/>
              <p:cNvCxnSpPr>
                <a:stCxn id="7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9107ABD-45D8-4049-9D58-6B243AD33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665" y="1807659"/>
            <a:ext cx="4120194" cy="408701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07AB7BA-F1A2-4996-83F9-DD624521ACF1}"/>
              </a:ext>
            </a:extLst>
          </p:cNvPr>
          <p:cNvGrpSpPr/>
          <p:nvPr/>
        </p:nvGrpSpPr>
        <p:grpSpPr>
          <a:xfrm>
            <a:off x="5617466" y="1958585"/>
            <a:ext cx="1310230" cy="3927126"/>
            <a:chOff x="5479520" y="1793443"/>
            <a:chExt cx="1344855" cy="403091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5B0E2D85-8C61-4611-9CB2-4D0EADA1C0C4}"/>
                </a:ext>
              </a:extLst>
            </p:cNvPr>
            <p:cNvGrpSpPr/>
            <p:nvPr/>
          </p:nvGrpSpPr>
          <p:grpSpPr>
            <a:xfrm>
              <a:off x="5479520" y="1793443"/>
              <a:ext cx="1344855" cy="1344855"/>
              <a:chOff x="5479520" y="1207007"/>
              <a:chExt cx="1344855" cy="134485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CE53584D-E723-4238-9F7C-8C047369DFEC}"/>
                  </a:ext>
                </a:extLst>
              </p:cNvPr>
              <p:cNvSpPr/>
              <p:nvPr/>
            </p:nvSpPr>
            <p:spPr>
              <a:xfrm>
                <a:off x="5479520" y="1207007"/>
                <a:ext cx="1344855" cy="13448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10">
                <a:extLst>
                  <a:ext uri="{FF2B5EF4-FFF2-40B4-BE49-F238E27FC236}">
                    <a16:creationId xmlns:a16="http://schemas.microsoft.com/office/drawing/2014/main" xmlns="" id="{B00CC110-A510-4BAA-A282-A7E244C49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9088" y="1914182"/>
                <a:ext cx="96571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2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로그인</a:t>
                </a:r>
                <a:r>
                  <a:rPr kumimoji="1" lang="en-US" altLang="ko-KR" sz="12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/</a:t>
                </a:r>
              </a:p>
              <a:p>
                <a:pPr algn="ctr"/>
                <a:r>
                  <a:rPr kumimoji="1" lang="ko-KR" altLang="en-US" sz="12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회원가입</a:t>
                </a:r>
                <a:endParaRPr kumimoji="1"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  <p:grpSp>
            <p:nvGrpSpPr>
              <p:cNvPr id="18" name="그래픽 16" descr="다운로드">
                <a:extLst>
                  <a:ext uri="{FF2B5EF4-FFF2-40B4-BE49-F238E27FC236}">
                    <a16:creationId xmlns:a16="http://schemas.microsoft.com/office/drawing/2014/main" xmlns="" id="{578A56AE-2A43-4766-8B4A-E000549B9D5D}"/>
                  </a:ext>
                </a:extLst>
              </p:cNvPr>
              <p:cNvGrpSpPr/>
              <p:nvPr/>
            </p:nvGrpSpPr>
            <p:grpSpPr>
              <a:xfrm>
                <a:off x="5814562" y="1272618"/>
                <a:ext cx="682103" cy="682103"/>
                <a:chOff x="8511381" y="2449324"/>
                <a:chExt cx="914400" cy="914400"/>
              </a:xfrm>
              <a:solidFill>
                <a:srgbClr val="A6A6A6"/>
              </a:solidFill>
            </p:grpSpPr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xmlns="" id="{6FFBBBA1-550F-4A01-A02B-0293EE8D9288}"/>
                    </a:ext>
                  </a:extLst>
                </p:cNvPr>
                <p:cNvSpPr/>
                <p:nvPr/>
              </p:nvSpPr>
              <p:spPr>
                <a:xfrm>
                  <a:off x="8773318" y="2601724"/>
                  <a:ext cx="390525" cy="495300"/>
                </a:xfrm>
                <a:custGeom>
                  <a:avLst/>
                  <a:gdLst>
                    <a:gd name="connsiteX0" fmla="*/ 390525 w 390525"/>
                    <a:gd name="connsiteY0" fmla="*/ 266700 h 495300"/>
                    <a:gd name="connsiteX1" fmla="*/ 271463 w 390525"/>
                    <a:gd name="connsiteY1" fmla="*/ 266700 h 495300"/>
                    <a:gd name="connsiteX2" fmla="*/ 271463 w 390525"/>
                    <a:gd name="connsiteY2" fmla="*/ 0 h 495300"/>
                    <a:gd name="connsiteX3" fmla="*/ 119063 w 390525"/>
                    <a:gd name="connsiteY3" fmla="*/ 0 h 495300"/>
                    <a:gd name="connsiteX4" fmla="*/ 119063 w 390525"/>
                    <a:gd name="connsiteY4" fmla="*/ 266700 h 495300"/>
                    <a:gd name="connsiteX5" fmla="*/ 0 w 390525"/>
                    <a:gd name="connsiteY5" fmla="*/ 266700 h 495300"/>
                    <a:gd name="connsiteX6" fmla="*/ 195263 w 390525"/>
                    <a:gd name="connsiteY6" fmla="*/ 49530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0525" h="495300">
                      <a:moveTo>
                        <a:pt x="390525" y="266700"/>
                      </a:moveTo>
                      <a:lnTo>
                        <a:pt x="271463" y="266700"/>
                      </a:lnTo>
                      <a:lnTo>
                        <a:pt x="271463" y="0"/>
                      </a:lnTo>
                      <a:lnTo>
                        <a:pt x="119063" y="0"/>
                      </a:lnTo>
                      <a:lnTo>
                        <a:pt x="119063" y="266700"/>
                      </a:lnTo>
                      <a:lnTo>
                        <a:pt x="0" y="266700"/>
                      </a:lnTo>
                      <a:lnTo>
                        <a:pt x="195263" y="4953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xmlns="" id="{02219CD5-8A98-4671-92BC-A7B436900225}"/>
                    </a:ext>
                  </a:extLst>
                </p:cNvPr>
                <p:cNvSpPr/>
                <p:nvPr/>
              </p:nvSpPr>
              <p:spPr>
                <a:xfrm>
                  <a:off x="8673306" y="2982724"/>
                  <a:ext cx="590550" cy="228600"/>
                </a:xfrm>
                <a:custGeom>
                  <a:avLst/>
                  <a:gdLst>
                    <a:gd name="connsiteX0" fmla="*/ 533400 w 590550"/>
                    <a:gd name="connsiteY0" fmla="*/ 0 h 228600"/>
                    <a:gd name="connsiteX1" fmla="*/ 533400 w 590550"/>
                    <a:gd name="connsiteY1" fmla="*/ 171450 h 228600"/>
                    <a:gd name="connsiteX2" fmla="*/ 57150 w 590550"/>
                    <a:gd name="connsiteY2" fmla="*/ 171450 h 228600"/>
                    <a:gd name="connsiteX3" fmla="*/ 57150 w 590550"/>
                    <a:gd name="connsiteY3" fmla="*/ 0 h 228600"/>
                    <a:gd name="connsiteX4" fmla="*/ 0 w 590550"/>
                    <a:gd name="connsiteY4" fmla="*/ 0 h 228600"/>
                    <a:gd name="connsiteX5" fmla="*/ 0 w 590550"/>
                    <a:gd name="connsiteY5" fmla="*/ 228600 h 228600"/>
                    <a:gd name="connsiteX6" fmla="*/ 590550 w 590550"/>
                    <a:gd name="connsiteY6" fmla="*/ 228600 h 228600"/>
                    <a:gd name="connsiteX7" fmla="*/ 590550 w 590550"/>
                    <a:gd name="connsiteY7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0550" h="228600">
                      <a:moveTo>
                        <a:pt x="533400" y="0"/>
                      </a:moveTo>
                      <a:lnTo>
                        <a:pt x="533400" y="171450"/>
                      </a:lnTo>
                      <a:lnTo>
                        <a:pt x="57150" y="171450"/>
                      </a:lnTo>
                      <a:lnTo>
                        <a:pt x="57150" y="0"/>
                      </a:lnTo>
                      <a:lnTo>
                        <a:pt x="0" y="0"/>
                      </a:lnTo>
                      <a:lnTo>
                        <a:pt x="0" y="228600"/>
                      </a:lnTo>
                      <a:lnTo>
                        <a:pt x="590550" y="228600"/>
                      </a:lnTo>
                      <a:lnTo>
                        <a:pt x="5905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5655986D-AA99-4CC0-B614-343A679450CA}"/>
                </a:ext>
              </a:extLst>
            </p:cNvPr>
            <p:cNvSpPr/>
            <p:nvPr/>
          </p:nvSpPr>
          <p:spPr>
            <a:xfrm>
              <a:off x="5479520" y="3134648"/>
              <a:ext cx="1344855" cy="1344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0">
              <a:extLst>
                <a:ext uri="{FF2B5EF4-FFF2-40B4-BE49-F238E27FC236}">
                  <a16:creationId xmlns:a16="http://schemas.microsoft.com/office/drawing/2014/main" xmlns="" id="{855C53A0-8801-4305-BE69-9822AA71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088" y="3841823"/>
              <a:ext cx="9657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/>
              <a:r>
                <a:rPr kumimoji="1"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예매 정보 선택</a:t>
              </a:r>
              <a:endPara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2E89A38C-0083-42C8-BA2D-B474C0B86B86}"/>
                </a:ext>
              </a:extLst>
            </p:cNvPr>
            <p:cNvSpPr/>
            <p:nvPr/>
          </p:nvSpPr>
          <p:spPr>
            <a:xfrm>
              <a:off x="5479520" y="4479503"/>
              <a:ext cx="1344855" cy="1344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0">
              <a:extLst>
                <a:ext uri="{FF2B5EF4-FFF2-40B4-BE49-F238E27FC236}">
                  <a16:creationId xmlns:a16="http://schemas.microsoft.com/office/drawing/2014/main" xmlns="" id="{B74BCA97-8B5A-4A6C-9630-541CDDD8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088" y="5186678"/>
              <a:ext cx="965715" cy="28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/>
              <a:r>
                <a:rPr kumimoji="1"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결제</a:t>
              </a:r>
              <a:endPara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418DC55F-D155-4AA2-8D5F-9C6ED643CAB2}"/>
                </a:ext>
              </a:extLst>
            </p:cNvPr>
            <p:cNvSpPr/>
            <p:nvPr/>
          </p:nvSpPr>
          <p:spPr>
            <a:xfrm>
              <a:off x="5886599" y="3292025"/>
              <a:ext cx="530692" cy="530859"/>
            </a:xfrm>
            <a:custGeom>
              <a:avLst/>
              <a:gdLst>
                <a:gd name="connsiteX0" fmla="*/ 19770 w 754628"/>
                <a:gd name="connsiteY0" fmla="*/ 735335 h 754865"/>
                <a:gd name="connsiteX1" fmla="*/ 114063 w 754628"/>
                <a:gd name="connsiteY1" fmla="*/ 735339 h 754865"/>
                <a:gd name="connsiteX2" fmla="*/ 114068 w 754628"/>
                <a:gd name="connsiteY2" fmla="*/ 735335 h 754865"/>
                <a:gd name="connsiteX3" fmla="*/ 233607 w 754628"/>
                <a:gd name="connsiteY3" fmla="*/ 615796 h 754865"/>
                <a:gd name="connsiteX4" fmla="*/ 251990 w 754628"/>
                <a:gd name="connsiteY4" fmla="*/ 556455 h 754865"/>
                <a:gd name="connsiteX5" fmla="*/ 293614 w 754628"/>
                <a:gd name="connsiteY5" fmla="*/ 514355 h 754865"/>
                <a:gd name="connsiteX6" fmla="*/ 695549 w 754628"/>
                <a:gd name="connsiteY6" fmla="*/ 461015 h 754865"/>
                <a:gd name="connsiteX7" fmla="*/ 642209 w 754628"/>
                <a:gd name="connsiteY7" fmla="*/ 59080 h 754865"/>
                <a:gd name="connsiteX8" fmla="*/ 240274 w 754628"/>
                <a:gd name="connsiteY8" fmla="*/ 112420 h 754865"/>
                <a:gd name="connsiteX9" fmla="*/ 240274 w 754628"/>
                <a:gd name="connsiteY9" fmla="*/ 461015 h 754865"/>
                <a:gd name="connsiteX10" fmla="*/ 198174 w 754628"/>
                <a:gd name="connsiteY10" fmla="*/ 503115 h 754865"/>
                <a:gd name="connsiteX11" fmla="*/ 138833 w 754628"/>
                <a:gd name="connsiteY11" fmla="*/ 521498 h 754865"/>
                <a:gd name="connsiteX12" fmla="*/ 19770 w 754628"/>
                <a:gd name="connsiteY12" fmla="*/ 640561 h 754865"/>
                <a:gd name="connsiteX13" fmla="*/ 19288 w 754628"/>
                <a:gd name="connsiteY13" fmla="*/ 734853 h 754865"/>
                <a:gd name="connsiteX14" fmla="*/ 19770 w 754628"/>
                <a:gd name="connsiteY14" fmla="*/ 735335 h 754865"/>
                <a:gd name="connsiteX15" fmla="*/ 238369 w 754628"/>
                <a:gd name="connsiteY15" fmla="*/ 287660 h 754865"/>
                <a:gd name="connsiteX16" fmla="*/ 466969 w 754628"/>
                <a:gd name="connsiteY16" fmla="*/ 59060 h 754865"/>
                <a:gd name="connsiteX17" fmla="*/ 695569 w 754628"/>
                <a:gd name="connsiteY17" fmla="*/ 287660 h 754865"/>
                <a:gd name="connsiteX18" fmla="*/ 466969 w 754628"/>
                <a:gd name="connsiteY18" fmla="*/ 516260 h 754865"/>
                <a:gd name="connsiteX19" fmla="*/ 238369 w 754628"/>
                <a:gd name="connsiteY19" fmla="*/ 287660 h 75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628" h="754865">
                  <a:moveTo>
                    <a:pt x="19770" y="735335"/>
                  </a:moveTo>
                  <a:cubicBezTo>
                    <a:pt x="45807" y="761374"/>
                    <a:pt x="88024" y="761376"/>
                    <a:pt x="114063" y="735339"/>
                  </a:cubicBezTo>
                  <a:cubicBezTo>
                    <a:pt x="114065" y="735338"/>
                    <a:pt x="114066" y="735337"/>
                    <a:pt x="114068" y="735335"/>
                  </a:cubicBezTo>
                  <a:lnTo>
                    <a:pt x="233607" y="615796"/>
                  </a:lnTo>
                  <a:cubicBezTo>
                    <a:pt x="249138" y="600253"/>
                    <a:pt x="256014" y="578056"/>
                    <a:pt x="251990" y="556455"/>
                  </a:cubicBezTo>
                  <a:lnTo>
                    <a:pt x="293614" y="514355"/>
                  </a:lnTo>
                  <a:cubicBezTo>
                    <a:pt x="419335" y="610616"/>
                    <a:pt x="599287" y="586735"/>
                    <a:pt x="695549" y="461015"/>
                  </a:cubicBezTo>
                  <a:cubicBezTo>
                    <a:pt x="791811" y="335294"/>
                    <a:pt x="767930" y="155342"/>
                    <a:pt x="642209" y="59080"/>
                  </a:cubicBezTo>
                  <a:cubicBezTo>
                    <a:pt x="516488" y="-37182"/>
                    <a:pt x="336536" y="-13301"/>
                    <a:pt x="240274" y="112420"/>
                  </a:cubicBezTo>
                  <a:cubicBezTo>
                    <a:pt x="161521" y="215274"/>
                    <a:pt x="161521" y="358160"/>
                    <a:pt x="240274" y="461015"/>
                  </a:cubicBezTo>
                  <a:lnTo>
                    <a:pt x="198174" y="503115"/>
                  </a:lnTo>
                  <a:cubicBezTo>
                    <a:pt x="176573" y="499091"/>
                    <a:pt x="154376" y="505967"/>
                    <a:pt x="138833" y="521498"/>
                  </a:cubicBezTo>
                  <a:lnTo>
                    <a:pt x="19770" y="640561"/>
                  </a:lnTo>
                  <a:cubicBezTo>
                    <a:pt x="-6401" y="666466"/>
                    <a:pt x="-6617" y="708682"/>
                    <a:pt x="19288" y="734853"/>
                  </a:cubicBezTo>
                  <a:cubicBezTo>
                    <a:pt x="19448" y="735014"/>
                    <a:pt x="19608" y="735175"/>
                    <a:pt x="19770" y="735335"/>
                  </a:cubicBezTo>
                  <a:close/>
                  <a:moveTo>
                    <a:pt x="238369" y="287660"/>
                  </a:moveTo>
                  <a:cubicBezTo>
                    <a:pt x="238369" y="161408"/>
                    <a:pt x="340717" y="59060"/>
                    <a:pt x="466969" y="59060"/>
                  </a:cubicBezTo>
                  <a:cubicBezTo>
                    <a:pt x="593221" y="59060"/>
                    <a:pt x="695569" y="161408"/>
                    <a:pt x="695569" y="287660"/>
                  </a:cubicBezTo>
                  <a:cubicBezTo>
                    <a:pt x="695569" y="413912"/>
                    <a:pt x="593221" y="516260"/>
                    <a:pt x="466969" y="516260"/>
                  </a:cubicBezTo>
                  <a:cubicBezTo>
                    <a:pt x="340869" y="515894"/>
                    <a:pt x="238735" y="413760"/>
                    <a:pt x="238369" y="28766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그래픽 34" descr="동전">
              <a:extLst>
                <a:ext uri="{FF2B5EF4-FFF2-40B4-BE49-F238E27FC236}">
                  <a16:creationId xmlns:a16="http://schemas.microsoft.com/office/drawing/2014/main" xmlns="" id="{1A07C53D-4ED9-4B25-81DC-3D2CF9857591}"/>
                </a:ext>
              </a:extLst>
            </p:cNvPr>
            <p:cNvSpPr/>
            <p:nvPr/>
          </p:nvSpPr>
          <p:spPr>
            <a:xfrm>
              <a:off x="5865100" y="4658798"/>
              <a:ext cx="573689" cy="491702"/>
            </a:xfrm>
            <a:custGeom>
              <a:avLst/>
              <a:gdLst>
                <a:gd name="connsiteX0" fmla="*/ 743903 w 800151"/>
                <a:gd name="connsiteY0" fmla="*/ 571500 h 685800"/>
                <a:gd name="connsiteX1" fmla="*/ 705803 w 800151"/>
                <a:gd name="connsiteY1" fmla="*/ 603885 h 685800"/>
                <a:gd name="connsiteX2" fmla="*/ 705803 w 800151"/>
                <a:gd name="connsiteY2" fmla="*/ 569595 h 685800"/>
                <a:gd name="connsiteX3" fmla="*/ 743903 w 800151"/>
                <a:gd name="connsiteY3" fmla="*/ 554355 h 685800"/>
                <a:gd name="connsiteX4" fmla="*/ 743903 w 800151"/>
                <a:gd name="connsiteY4" fmla="*/ 571500 h 685800"/>
                <a:gd name="connsiteX5" fmla="*/ 667703 w 800151"/>
                <a:gd name="connsiteY5" fmla="*/ 508635 h 685800"/>
                <a:gd name="connsiteX6" fmla="*/ 667703 w 800151"/>
                <a:gd name="connsiteY6" fmla="*/ 474345 h 685800"/>
                <a:gd name="connsiteX7" fmla="*/ 705803 w 800151"/>
                <a:gd name="connsiteY7" fmla="*/ 459105 h 685800"/>
                <a:gd name="connsiteX8" fmla="*/ 705803 w 800151"/>
                <a:gd name="connsiteY8" fmla="*/ 476250 h 685800"/>
                <a:gd name="connsiteX9" fmla="*/ 667703 w 800151"/>
                <a:gd name="connsiteY9" fmla="*/ 508635 h 685800"/>
                <a:gd name="connsiteX10" fmla="*/ 667703 w 800151"/>
                <a:gd name="connsiteY10" fmla="*/ 615315 h 685800"/>
                <a:gd name="connsiteX11" fmla="*/ 629603 w 800151"/>
                <a:gd name="connsiteY11" fmla="*/ 621983 h 685800"/>
                <a:gd name="connsiteX12" fmla="*/ 629603 w 800151"/>
                <a:gd name="connsiteY12" fmla="*/ 584835 h 685800"/>
                <a:gd name="connsiteX13" fmla="*/ 667703 w 800151"/>
                <a:gd name="connsiteY13" fmla="*/ 579120 h 685800"/>
                <a:gd name="connsiteX14" fmla="*/ 667703 w 800151"/>
                <a:gd name="connsiteY14" fmla="*/ 615315 h 685800"/>
                <a:gd name="connsiteX15" fmla="*/ 591503 w 800151"/>
                <a:gd name="connsiteY15" fmla="*/ 489585 h 685800"/>
                <a:gd name="connsiteX16" fmla="*/ 629603 w 800151"/>
                <a:gd name="connsiteY16" fmla="*/ 483870 h 685800"/>
                <a:gd name="connsiteX17" fmla="*/ 629603 w 800151"/>
                <a:gd name="connsiteY17" fmla="*/ 520065 h 685800"/>
                <a:gd name="connsiteX18" fmla="*/ 591503 w 800151"/>
                <a:gd name="connsiteY18" fmla="*/ 526733 h 685800"/>
                <a:gd name="connsiteX19" fmla="*/ 591503 w 800151"/>
                <a:gd name="connsiteY19" fmla="*/ 489585 h 685800"/>
                <a:gd name="connsiteX20" fmla="*/ 591503 w 800151"/>
                <a:gd name="connsiteY20" fmla="*/ 626745 h 685800"/>
                <a:gd name="connsiteX21" fmla="*/ 553403 w 800151"/>
                <a:gd name="connsiteY21" fmla="*/ 628650 h 685800"/>
                <a:gd name="connsiteX22" fmla="*/ 553403 w 800151"/>
                <a:gd name="connsiteY22" fmla="*/ 590550 h 685800"/>
                <a:gd name="connsiteX23" fmla="*/ 591503 w 800151"/>
                <a:gd name="connsiteY23" fmla="*/ 588645 h 685800"/>
                <a:gd name="connsiteX24" fmla="*/ 591503 w 800151"/>
                <a:gd name="connsiteY24" fmla="*/ 626745 h 685800"/>
                <a:gd name="connsiteX25" fmla="*/ 515303 w 800151"/>
                <a:gd name="connsiteY25" fmla="*/ 533400 h 685800"/>
                <a:gd name="connsiteX26" fmla="*/ 515303 w 800151"/>
                <a:gd name="connsiteY26" fmla="*/ 495300 h 685800"/>
                <a:gd name="connsiteX27" fmla="*/ 553403 w 800151"/>
                <a:gd name="connsiteY27" fmla="*/ 493395 h 685800"/>
                <a:gd name="connsiteX28" fmla="*/ 553403 w 800151"/>
                <a:gd name="connsiteY28" fmla="*/ 531495 h 685800"/>
                <a:gd name="connsiteX29" fmla="*/ 515303 w 800151"/>
                <a:gd name="connsiteY29" fmla="*/ 533400 h 685800"/>
                <a:gd name="connsiteX30" fmla="*/ 515303 w 800151"/>
                <a:gd name="connsiteY30" fmla="*/ 628650 h 685800"/>
                <a:gd name="connsiteX31" fmla="*/ 477203 w 800151"/>
                <a:gd name="connsiteY31" fmla="*/ 626745 h 685800"/>
                <a:gd name="connsiteX32" fmla="*/ 477203 w 800151"/>
                <a:gd name="connsiteY32" fmla="*/ 590550 h 685800"/>
                <a:gd name="connsiteX33" fmla="*/ 496253 w 800151"/>
                <a:gd name="connsiteY33" fmla="*/ 590550 h 685800"/>
                <a:gd name="connsiteX34" fmla="*/ 515303 w 800151"/>
                <a:gd name="connsiteY34" fmla="*/ 590550 h 685800"/>
                <a:gd name="connsiteX35" fmla="*/ 515303 w 800151"/>
                <a:gd name="connsiteY35" fmla="*/ 628650 h 685800"/>
                <a:gd name="connsiteX36" fmla="*/ 439103 w 800151"/>
                <a:gd name="connsiteY36" fmla="*/ 493395 h 685800"/>
                <a:gd name="connsiteX37" fmla="*/ 477203 w 800151"/>
                <a:gd name="connsiteY37" fmla="*/ 495300 h 685800"/>
                <a:gd name="connsiteX38" fmla="*/ 477203 w 800151"/>
                <a:gd name="connsiteY38" fmla="*/ 533400 h 685800"/>
                <a:gd name="connsiteX39" fmla="*/ 439103 w 800151"/>
                <a:gd name="connsiteY39" fmla="*/ 531495 h 685800"/>
                <a:gd name="connsiteX40" fmla="*/ 439103 w 800151"/>
                <a:gd name="connsiteY40" fmla="*/ 493395 h 685800"/>
                <a:gd name="connsiteX41" fmla="*/ 439103 w 800151"/>
                <a:gd name="connsiteY41" fmla="*/ 621983 h 685800"/>
                <a:gd name="connsiteX42" fmla="*/ 401003 w 800151"/>
                <a:gd name="connsiteY42" fmla="*/ 615315 h 685800"/>
                <a:gd name="connsiteX43" fmla="*/ 401003 w 800151"/>
                <a:gd name="connsiteY43" fmla="*/ 584835 h 685800"/>
                <a:gd name="connsiteX44" fmla="*/ 439103 w 800151"/>
                <a:gd name="connsiteY44" fmla="*/ 588645 h 685800"/>
                <a:gd name="connsiteX45" fmla="*/ 439103 w 800151"/>
                <a:gd name="connsiteY45" fmla="*/ 621983 h 685800"/>
                <a:gd name="connsiteX46" fmla="*/ 362903 w 800151"/>
                <a:gd name="connsiteY46" fmla="*/ 520065 h 685800"/>
                <a:gd name="connsiteX47" fmla="*/ 362903 w 800151"/>
                <a:gd name="connsiteY47" fmla="*/ 482918 h 685800"/>
                <a:gd name="connsiteX48" fmla="*/ 401003 w 800151"/>
                <a:gd name="connsiteY48" fmla="*/ 488633 h 685800"/>
                <a:gd name="connsiteX49" fmla="*/ 401003 w 800151"/>
                <a:gd name="connsiteY49" fmla="*/ 526733 h 685800"/>
                <a:gd name="connsiteX50" fmla="*/ 362903 w 800151"/>
                <a:gd name="connsiteY50" fmla="*/ 520065 h 685800"/>
                <a:gd name="connsiteX51" fmla="*/ 362903 w 800151"/>
                <a:gd name="connsiteY51" fmla="*/ 603885 h 685800"/>
                <a:gd name="connsiteX52" fmla="*/ 324803 w 800151"/>
                <a:gd name="connsiteY52" fmla="*/ 571500 h 685800"/>
                <a:gd name="connsiteX53" fmla="*/ 324803 w 800151"/>
                <a:gd name="connsiteY53" fmla="*/ 569595 h 685800"/>
                <a:gd name="connsiteX54" fmla="*/ 325755 w 800151"/>
                <a:gd name="connsiteY54" fmla="*/ 569595 h 685800"/>
                <a:gd name="connsiteX55" fmla="*/ 333375 w 800151"/>
                <a:gd name="connsiteY55" fmla="*/ 571500 h 685800"/>
                <a:gd name="connsiteX56" fmla="*/ 362903 w 800151"/>
                <a:gd name="connsiteY56" fmla="*/ 578168 h 685800"/>
                <a:gd name="connsiteX57" fmla="*/ 362903 w 800151"/>
                <a:gd name="connsiteY57" fmla="*/ 603885 h 685800"/>
                <a:gd name="connsiteX58" fmla="*/ 210503 w 800151"/>
                <a:gd name="connsiteY58" fmla="*/ 474345 h 685800"/>
                <a:gd name="connsiteX59" fmla="*/ 229553 w 800151"/>
                <a:gd name="connsiteY59" fmla="*/ 475298 h 685800"/>
                <a:gd name="connsiteX60" fmla="*/ 229553 w 800151"/>
                <a:gd name="connsiteY60" fmla="*/ 476250 h 685800"/>
                <a:gd name="connsiteX61" fmla="*/ 239078 w 800151"/>
                <a:gd name="connsiteY61" fmla="*/ 513398 h 685800"/>
                <a:gd name="connsiteX62" fmla="*/ 210503 w 800151"/>
                <a:gd name="connsiteY62" fmla="*/ 511492 h 685800"/>
                <a:gd name="connsiteX63" fmla="*/ 210503 w 800151"/>
                <a:gd name="connsiteY63" fmla="*/ 474345 h 685800"/>
                <a:gd name="connsiteX64" fmla="*/ 172403 w 800151"/>
                <a:gd name="connsiteY64" fmla="*/ 360045 h 685800"/>
                <a:gd name="connsiteX65" fmla="*/ 210503 w 800151"/>
                <a:gd name="connsiteY65" fmla="*/ 365760 h 685800"/>
                <a:gd name="connsiteX66" fmla="*/ 210503 w 800151"/>
                <a:gd name="connsiteY66" fmla="*/ 403860 h 685800"/>
                <a:gd name="connsiteX67" fmla="*/ 172403 w 800151"/>
                <a:gd name="connsiteY67" fmla="*/ 397193 h 685800"/>
                <a:gd name="connsiteX68" fmla="*/ 172403 w 800151"/>
                <a:gd name="connsiteY68" fmla="*/ 360045 h 685800"/>
                <a:gd name="connsiteX69" fmla="*/ 172403 w 800151"/>
                <a:gd name="connsiteY69" fmla="*/ 507683 h 685800"/>
                <a:gd name="connsiteX70" fmla="*/ 134303 w 800151"/>
                <a:gd name="connsiteY70" fmla="*/ 501015 h 685800"/>
                <a:gd name="connsiteX71" fmla="*/ 134303 w 800151"/>
                <a:gd name="connsiteY71" fmla="*/ 463868 h 685800"/>
                <a:gd name="connsiteX72" fmla="*/ 172403 w 800151"/>
                <a:gd name="connsiteY72" fmla="*/ 469583 h 685800"/>
                <a:gd name="connsiteX73" fmla="*/ 172403 w 800151"/>
                <a:gd name="connsiteY73" fmla="*/ 507683 h 685800"/>
                <a:gd name="connsiteX74" fmla="*/ 96203 w 800151"/>
                <a:gd name="connsiteY74" fmla="*/ 352425 h 685800"/>
                <a:gd name="connsiteX75" fmla="*/ 96203 w 800151"/>
                <a:gd name="connsiteY75" fmla="*/ 335280 h 685800"/>
                <a:gd name="connsiteX76" fmla="*/ 134303 w 800151"/>
                <a:gd name="connsiteY76" fmla="*/ 349568 h 685800"/>
                <a:gd name="connsiteX77" fmla="*/ 134303 w 800151"/>
                <a:gd name="connsiteY77" fmla="*/ 384810 h 685800"/>
                <a:gd name="connsiteX78" fmla="*/ 96203 w 800151"/>
                <a:gd name="connsiteY78" fmla="*/ 352425 h 685800"/>
                <a:gd name="connsiteX79" fmla="*/ 96203 w 800151"/>
                <a:gd name="connsiteY79" fmla="*/ 489585 h 685800"/>
                <a:gd name="connsiteX80" fmla="*/ 58103 w 800151"/>
                <a:gd name="connsiteY80" fmla="*/ 457200 h 685800"/>
                <a:gd name="connsiteX81" fmla="*/ 58103 w 800151"/>
                <a:gd name="connsiteY81" fmla="*/ 440055 h 685800"/>
                <a:gd name="connsiteX82" fmla="*/ 96203 w 800151"/>
                <a:gd name="connsiteY82" fmla="*/ 454343 h 685800"/>
                <a:gd name="connsiteX83" fmla="*/ 96203 w 800151"/>
                <a:gd name="connsiteY83" fmla="*/ 489585 h 685800"/>
                <a:gd name="connsiteX84" fmla="*/ 58103 w 800151"/>
                <a:gd name="connsiteY84" fmla="*/ 192405 h 685800"/>
                <a:gd name="connsiteX85" fmla="*/ 96203 w 800151"/>
                <a:gd name="connsiteY85" fmla="*/ 206693 h 685800"/>
                <a:gd name="connsiteX86" fmla="*/ 96203 w 800151"/>
                <a:gd name="connsiteY86" fmla="*/ 241935 h 685800"/>
                <a:gd name="connsiteX87" fmla="*/ 58103 w 800151"/>
                <a:gd name="connsiteY87" fmla="*/ 209550 h 685800"/>
                <a:gd name="connsiteX88" fmla="*/ 58103 w 800151"/>
                <a:gd name="connsiteY88" fmla="*/ 192405 h 685800"/>
                <a:gd name="connsiteX89" fmla="*/ 172403 w 800151"/>
                <a:gd name="connsiteY89" fmla="*/ 222885 h 685800"/>
                <a:gd name="connsiteX90" fmla="*/ 172403 w 800151"/>
                <a:gd name="connsiteY90" fmla="*/ 260985 h 685800"/>
                <a:gd name="connsiteX91" fmla="*/ 134303 w 800151"/>
                <a:gd name="connsiteY91" fmla="*/ 254318 h 685800"/>
                <a:gd name="connsiteX92" fmla="*/ 134303 w 800151"/>
                <a:gd name="connsiteY92" fmla="*/ 217170 h 685800"/>
                <a:gd name="connsiteX93" fmla="*/ 172403 w 800151"/>
                <a:gd name="connsiteY93" fmla="*/ 222885 h 685800"/>
                <a:gd name="connsiteX94" fmla="*/ 267653 w 800151"/>
                <a:gd name="connsiteY94" fmla="*/ 57150 h 685800"/>
                <a:gd name="connsiteX95" fmla="*/ 477203 w 800151"/>
                <a:gd name="connsiteY95" fmla="*/ 114300 h 685800"/>
                <a:gd name="connsiteX96" fmla="*/ 267653 w 800151"/>
                <a:gd name="connsiteY96" fmla="*/ 171450 h 685800"/>
                <a:gd name="connsiteX97" fmla="*/ 58103 w 800151"/>
                <a:gd name="connsiteY97" fmla="*/ 114300 h 685800"/>
                <a:gd name="connsiteX98" fmla="*/ 267653 w 800151"/>
                <a:gd name="connsiteY98" fmla="*/ 57150 h 685800"/>
                <a:gd name="connsiteX99" fmla="*/ 324803 w 800151"/>
                <a:gd name="connsiteY99" fmla="*/ 508635 h 685800"/>
                <a:gd name="connsiteX100" fmla="*/ 286703 w 800151"/>
                <a:gd name="connsiteY100" fmla="*/ 476250 h 685800"/>
                <a:gd name="connsiteX101" fmla="*/ 286703 w 800151"/>
                <a:gd name="connsiteY101" fmla="*/ 459105 h 685800"/>
                <a:gd name="connsiteX102" fmla="*/ 324803 w 800151"/>
                <a:gd name="connsiteY102" fmla="*/ 473393 h 685800"/>
                <a:gd name="connsiteX103" fmla="*/ 324803 w 800151"/>
                <a:gd name="connsiteY103" fmla="*/ 508635 h 685800"/>
                <a:gd name="connsiteX104" fmla="*/ 439103 w 800151"/>
                <a:gd name="connsiteY104" fmla="*/ 241935 h 685800"/>
                <a:gd name="connsiteX105" fmla="*/ 439103 w 800151"/>
                <a:gd name="connsiteY105" fmla="*/ 207645 h 685800"/>
                <a:gd name="connsiteX106" fmla="*/ 477203 w 800151"/>
                <a:gd name="connsiteY106" fmla="*/ 192405 h 685800"/>
                <a:gd name="connsiteX107" fmla="*/ 477203 w 800151"/>
                <a:gd name="connsiteY107" fmla="*/ 209550 h 685800"/>
                <a:gd name="connsiteX108" fmla="*/ 439103 w 800151"/>
                <a:gd name="connsiteY108" fmla="*/ 241935 h 685800"/>
                <a:gd name="connsiteX109" fmla="*/ 362903 w 800151"/>
                <a:gd name="connsiteY109" fmla="*/ 260033 h 685800"/>
                <a:gd name="connsiteX110" fmla="*/ 362903 w 800151"/>
                <a:gd name="connsiteY110" fmla="*/ 222885 h 685800"/>
                <a:gd name="connsiteX111" fmla="*/ 401003 w 800151"/>
                <a:gd name="connsiteY111" fmla="*/ 217170 h 685800"/>
                <a:gd name="connsiteX112" fmla="*/ 401003 w 800151"/>
                <a:gd name="connsiteY112" fmla="*/ 253365 h 685800"/>
                <a:gd name="connsiteX113" fmla="*/ 362903 w 800151"/>
                <a:gd name="connsiteY113" fmla="*/ 260033 h 685800"/>
                <a:gd name="connsiteX114" fmla="*/ 286703 w 800151"/>
                <a:gd name="connsiteY114" fmla="*/ 266700 h 685800"/>
                <a:gd name="connsiteX115" fmla="*/ 286703 w 800151"/>
                <a:gd name="connsiteY115" fmla="*/ 228600 h 685800"/>
                <a:gd name="connsiteX116" fmla="*/ 324803 w 800151"/>
                <a:gd name="connsiteY116" fmla="*/ 226695 h 685800"/>
                <a:gd name="connsiteX117" fmla="*/ 324803 w 800151"/>
                <a:gd name="connsiteY117" fmla="*/ 264795 h 685800"/>
                <a:gd name="connsiteX118" fmla="*/ 286703 w 800151"/>
                <a:gd name="connsiteY118" fmla="*/ 266700 h 685800"/>
                <a:gd name="connsiteX119" fmla="*/ 210503 w 800151"/>
                <a:gd name="connsiteY119" fmla="*/ 264795 h 685800"/>
                <a:gd name="connsiteX120" fmla="*/ 210503 w 800151"/>
                <a:gd name="connsiteY120" fmla="*/ 226695 h 685800"/>
                <a:gd name="connsiteX121" fmla="*/ 248603 w 800151"/>
                <a:gd name="connsiteY121" fmla="*/ 228600 h 685800"/>
                <a:gd name="connsiteX122" fmla="*/ 248603 w 800151"/>
                <a:gd name="connsiteY122" fmla="*/ 266700 h 685800"/>
                <a:gd name="connsiteX123" fmla="*/ 210503 w 800151"/>
                <a:gd name="connsiteY123" fmla="*/ 264795 h 685800"/>
                <a:gd name="connsiteX124" fmla="*/ 705803 w 800151"/>
                <a:gd name="connsiteY124" fmla="*/ 381000 h 685800"/>
                <a:gd name="connsiteX125" fmla="*/ 496253 w 800151"/>
                <a:gd name="connsiteY125" fmla="*/ 438150 h 685800"/>
                <a:gd name="connsiteX126" fmla="*/ 286703 w 800151"/>
                <a:gd name="connsiteY126" fmla="*/ 381000 h 685800"/>
                <a:gd name="connsiteX127" fmla="*/ 496253 w 800151"/>
                <a:gd name="connsiteY127" fmla="*/ 323850 h 685800"/>
                <a:gd name="connsiteX128" fmla="*/ 705803 w 800151"/>
                <a:gd name="connsiteY128" fmla="*/ 381000 h 685800"/>
                <a:gd name="connsiteX129" fmla="*/ 762953 w 800151"/>
                <a:gd name="connsiteY129" fmla="*/ 409575 h 685800"/>
                <a:gd name="connsiteX130" fmla="*/ 762953 w 800151"/>
                <a:gd name="connsiteY130" fmla="*/ 381000 h 685800"/>
                <a:gd name="connsiteX131" fmla="*/ 659130 w 800151"/>
                <a:gd name="connsiteY131" fmla="*/ 285750 h 685800"/>
                <a:gd name="connsiteX132" fmla="*/ 570548 w 800151"/>
                <a:gd name="connsiteY132" fmla="*/ 270510 h 685800"/>
                <a:gd name="connsiteX133" fmla="*/ 571500 w 800151"/>
                <a:gd name="connsiteY133" fmla="*/ 257175 h 685800"/>
                <a:gd name="connsiteX134" fmla="*/ 533400 w 800151"/>
                <a:gd name="connsiteY134" fmla="*/ 190500 h 685800"/>
                <a:gd name="connsiteX135" fmla="*/ 533400 w 800151"/>
                <a:gd name="connsiteY135" fmla="*/ 114300 h 685800"/>
                <a:gd name="connsiteX136" fmla="*/ 429578 w 800151"/>
                <a:gd name="connsiteY136" fmla="*/ 19050 h 685800"/>
                <a:gd name="connsiteX137" fmla="*/ 266700 w 800151"/>
                <a:gd name="connsiteY137" fmla="*/ 0 h 685800"/>
                <a:gd name="connsiteX138" fmla="*/ 0 w 800151"/>
                <a:gd name="connsiteY138" fmla="*/ 114300 h 685800"/>
                <a:gd name="connsiteX139" fmla="*/ 0 w 800151"/>
                <a:gd name="connsiteY139" fmla="*/ 209550 h 685800"/>
                <a:gd name="connsiteX140" fmla="*/ 38100 w 800151"/>
                <a:gd name="connsiteY140" fmla="*/ 276225 h 685800"/>
                <a:gd name="connsiteX141" fmla="*/ 38100 w 800151"/>
                <a:gd name="connsiteY141" fmla="*/ 294323 h 685800"/>
                <a:gd name="connsiteX142" fmla="*/ 0 w 800151"/>
                <a:gd name="connsiteY142" fmla="*/ 361950 h 685800"/>
                <a:gd name="connsiteX143" fmla="*/ 0 w 800151"/>
                <a:gd name="connsiteY143" fmla="*/ 457200 h 685800"/>
                <a:gd name="connsiteX144" fmla="*/ 103822 w 800151"/>
                <a:gd name="connsiteY144" fmla="*/ 552450 h 685800"/>
                <a:gd name="connsiteX145" fmla="*/ 266700 w 800151"/>
                <a:gd name="connsiteY145" fmla="*/ 571500 h 685800"/>
                <a:gd name="connsiteX146" fmla="*/ 370523 w 800151"/>
                <a:gd name="connsiteY146" fmla="*/ 666750 h 685800"/>
                <a:gd name="connsiteX147" fmla="*/ 533400 w 800151"/>
                <a:gd name="connsiteY147" fmla="*/ 685800 h 685800"/>
                <a:gd name="connsiteX148" fmla="*/ 800100 w 800151"/>
                <a:gd name="connsiteY148" fmla="*/ 571500 h 685800"/>
                <a:gd name="connsiteX149" fmla="*/ 800100 w 800151"/>
                <a:gd name="connsiteY149" fmla="*/ 476250 h 685800"/>
                <a:gd name="connsiteX150" fmla="*/ 762953 w 800151"/>
                <a:gd name="connsiteY150" fmla="*/ 409575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800151" h="685800">
                  <a:moveTo>
                    <a:pt x="743903" y="571500"/>
                  </a:moveTo>
                  <a:cubicBezTo>
                    <a:pt x="743903" y="583883"/>
                    <a:pt x="729615" y="595313"/>
                    <a:pt x="705803" y="603885"/>
                  </a:cubicBezTo>
                  <a:lnTo>
                    <a:pt x="705803" y="569595"/>
                  </a:lnTo>
                  <a:cubicBezTo>
                    <a:pt x="719138" y="565785"/>
                    <a:pt x="732473" y="560070"/>
                    <a:pt x="743903" y="554355"/>
                  </a:cubicBezTo>
                  <a:lnTo>
                    <a:pt x="743903" y="571500"/>
                  </a:lnTo>
                  <a:close/>
                  <a:moveTo>
                    <a:pt x="667703" y="508635"/>
                  </a:moveTo>
                  <a:lnTo>
                    <a:pt x="667703" y="474345"/>
                  </a:lnTo>
                  <a:cubicBezTo>
                    <a:pt x="681038" y="470535"/>
                    <a:pt x="694373" y="464820"/>
                    <a:pt x="705803" y="459105"/>
                  </a:cubicBezTo>
                  <a:lnTo>
                    <a:pt x="705803" y="476250"/>
                  </a:lnTo>
                  <a:cubicBezTo>
                    <a:pt x="705803" y="488633"/>
                    <a:pt x="691515" y="500063"/>
                    <a:pt x="667703" y="508635"/>
                  </a:cubicBezTo>
                  <a:close/>
                  <a:moveTo>
                    <a:pt x="667703" y="615315"/>
                  </a:moveTo>
                  <a:cubicBezTo>
                    <a:pt x="656273" y="618173"/>
                    <a:pt x="642938" y="620078"/>
                    <a:pt x="629603" y="621983"/>
                  </a:cubicBezTo>
                  <a:lnTo>
                    <a:pt x="629603" y="584835"/>
                  </a:lnTo>
                  <a:cubicBezTo>
                    <a:pt x="641985" y="582930"/>
                    <a:pt x="655320" y="581025"/>
                    <a:pt x="667703" y="579120"/>
                  </a:cubicBezTo>
                  <a:lnTo>
                    <a:pt x="667703" y="615315"/>
                  </a:lnTo>
                  <a:close/>
                  <a:moveTo>
                    <a:pt x="591503" y="489585"/>
                  </a:moveTo>
                  <a:cubicBezTo>
                    <a:pt x="603885" y="487680"/>
                    <a:pt x="617220" y="485775"/>
                    <a:pt x="629603" y="483870"/>
                  </a:cubicBezTo>
                  <a:lnTo>
                    <a:pt x="629603" y="520065"/>
                  </a:lnTo>
                  <a:cubicBezTo>
                    <a:pt x="618173" y="522923"/>
                    <a:pt x="604838" y="524828"/>
                    <a:pt x="591503" y="526733"/>
                  </a:cubicBezTo>
                  <a:lnTo>
                    <a:pt x="591503" y="489585"/>
                  </a:lnTo>
                  <a:close/>
                  <a:moveTo>
                    <a:pt x="591503" y="626745"/>
                  </a:moveTo>
                  <a:cubicBezTo>
                    <a:pt x="579120" y="627698"/>
                    <a:pt x="566738" y="628650"/>
                    <a:pt x="553403" y="628650"/>
                  </a:cubicBezTo>
                  <a:lnTo>
                    <a:pt x="553403" y="590550"/>
                  </a:lnTo>
                  <a:cubicBezTo>
                    <a:pt x="564833" y="590550"/>
                    <a:pt x="578168" y="589598"/>
                    <a:pt x="591503" y="588645"/>
                  </a:cubicBezTo>
                  <a:lnTo>
                    <a:pt x="591503" y="626745"/>
                  </a:lnTo>
                  <a:close/>
                  <a:moveTo>
                    <a:pt x="515303" y="533400"/>
                  </a:moveTo>
                  <a:lnTo>
                    <a:pt x="515303" y="495300"/>
                  </a:lnTo>
                  <a:cubicBezTo>
                    <a:pt x="526733" y="495300"/>
                    <a:pt x="540068" y="494348"/>
                    <a:pt x="553403" y="493395"/>
                  </a:cubicBezTo>
                  <a:lnTo>
                    <a:pt x="553403" y="531495"/>
                  </a:lnTo>
                  <a:cubicBezTo>
                    <a:pt x="541020" y="532448"/>
                    <a:pt x="528638" y="532448"/>
                    <a:pt x="515303" y="533400"/>
                  </a:cubicBezTo>
                  <a:close/>
                  <a:moveTo>
                    <a:pt x="515303" y="628650"/>
                  </a:moveTo>
                  <a:cubicBezTo>
                    <a:pt x="501968" y="628650"/>
                    <a:pt x="489585" y="627698"/>
                    <a:pt x="477203" y="626745"/>
                  </a:cubicBezTo>
                  <a:lnTo>
                    <a:pt x="477203" y="590550"/>
                  </a:lnTo>
                  <a:cubicBezTo>
                    <a:pt x="483870" y="590550"/>
                    <a:pt x="489585" y="590550"/>
                    <a:pt x="496253" y="590550"/>
                  </a:cubicBezTo>
                  <a:cubicBezTo>
                    <a:pt x="501968" y="590550"/>
                    <a:pt x="508635" y="590550"/>
                    <a:pt x="515303" y="590550"/>
                  </a:cubicBezTo>
                  <a:lnTo>
                    <a:pt x="515303" y="628650"/>
                  </a:lnTo>
                  <a:close/>
                  <a:moveTo>
                    <a:pt x="439103" y="493395"/>
                  </a:moveTo>
                  <a:cubicBezTo>
                    <a:pt x="451485" y="494348"/>
                    <a:pt x="463868" y="495300"/>
                    <a:pt x="477203" y="495300"/>
                  </a:cubicBezTo>
                  <a:lnTo>
                    <a:pt x="477203" y="533400"/>
                  </a:lnTo>
                  <a:cubicBezTo>
                    <a:pt x="463868" y="533400"/>
                    <a:pt x="451485" y="532448"/>
                    <a:pt x="439103" y="531495"/>
                  </a:cubicBezTo>
                  <a:lnTo>
                    <a:pt x="439103" y="493395"/>
                  </a:lnTo>
                  <a:close/>
                  <a:moveTo>
                    <a:pt x="439103" y="621983"/>
                  </a:moveTo>
                  <a:cubicBezTo>
                    <a:pt x="425768" y="620078"/>
                    <a:pt x="412433" y="618173"/>
                    <a:pt x="401003" y="615315"/>
                  </a:cubicBezTo>
                  <a:lnTo>
                    <a:pt x="401003" y="584835"/>
                  </a:lnTo>
                  <a:cubicBezTo>
                    <a:pt x="413385" y="586740"/>
                    <a:pt x="425768" y="587693"/>
                    <a:pt x="439103" y="588645"/>
                  </a:cubicBezTo>
                  <a:lnTo>
                    <a:pt x="439103" y="621983"/>
                  </a:lnTo>
                  <a:close/>
                  <a:moveTo>
                    <a:pt x="362903" y="520065"/>
                  </a:moveTo>
                  <a:lnTo>
                    <a:pt x="362903" y="482918"/>
                  </a:lnTo>
                  <a:cubicBezTo>
                    <a:pt x="375285" y="484823"/>
                    <a:pt x="387668" y="487680"/>
                    <a:pt x="401003" y="488633"/>
                  </a:cubicBezTo>
                  <a:lnTo>
                    <a:pt x="401003" y="526733"/>
                  </a:lnTo>
                  <a:cubicBezTo>
                    <a:pt x="387668" y="524828"/>
                    <a:pt x="374333" y="522923"/>
                    <a:pt x="362903" y="520065"/>
                  </a:cubicBezTo>
                  <a:close/>
                  <a:moveTo>
                    <a:pt x="362903" y="603885"/>
                  </a:moveTo>
                  <a:cubicBezTo>
                    <a:pt x="339090" y="594360"/>
                    <a:pt x="324803" y="582930"/>
                    <a:pt x="324803" y="571500"/>
                  </a:cubicBezTo>
                  <a:lnTo>
                    <a:pt x="324803" y="569595"/>
                  </a:lnTo>
                  <a:cubicBezTo>
                    <a:pt x="324803" y="569595"/>
                    <a:pt x="324803" y="569595"/>
                    <a:pt x="325755" y="569595"/>
                  </a:cubicBezTo>
                  <a:cubicBezTo>
                    <a:pt x="328613" y="570548"/>
                    <a:pt x="330518" y="571500"/>
                    <a:pt x="333375" y="571500"/>
                  </a:cubicBezTo>
                  <a:cubicBezTo>
                    <a:pt x="342900" y="574358"/>
                    <a:pt x="352425" y="576263"/>
                    <a:pt x="362903" y="578168"/>
                  </a:cubicBezTo>
                  <a:lnTo>
                    <a:pt x="362903" y="603885"/>
                  </a:lnTo>
                  <a:close/>
                  <a:moveTo>
                    <a:pt x="210503" y="474345"/>
                  </a:moveTo>
                  <a:cubicBezTo>
                    <a:pt x="217170" y="474345"/>
                    <a:pt x="222885" y="475298"/>
                    <a:pt x="229553" y="475298"/>
                  </a:cubicBezTo>
                  <a:lnTo>
                    <a:pt x="229553" y="476250"/>
                  </a:lnTo>
                  <a:cubicBezTo>
                    <a:pt x="229553" y="489585"/>
                    <a:pt x="232410" y="502920"/>
                    <a:pt x="239078" y="513398"/>
                  </a:cubicBezTo>
                  <a:cubicBezTo>
                    <a:pt x="229553" y="513398"/>
                    <a:pt x="220028" y="512445"/>
                    <a:pt x="210503" y="511492"/>
                  </a:cubicBezTo>
                  <a:lnTo>
                    <a:pt x="210503" y="474345"/>
                  </a:lnTo>
                  <a:close/>
                  <a:moveTo>
                    <a:pt x="172403" y="360045"/>
                  </a:moveTo>
                  <a:cubicBezTo>
                    <a:pt x="184785" y="361950"/>
                    <a:pt x="197168" y="364808"/>
                    <a:pt x="210503" y="365760"/>
                  </a:cubicBezTo>
                  <a:lnTo>
                    <a:pt x="210503" y="403860"/>
                  </a:lnTo>
                  <a:cubicBezTo>
                    <a:pt x="197168" y="401955"/>
                    <a:pt x="183833" y="400050"/>
                    <a:pt x="172403" y="397193"/>
                  </a:cubicBezTo>
                  <a:lnTo>
                    <a:pt x="172403" y="360045"/>
                  </a:lnTo>
                  <a:close/>
                  <a:moveTo>
                    <a:pt x="172403" y="507683"/>
                  </a:moveTo>
                  <a:cubicBezTo>
                    <a:pt x="159068" y="505778"/>
                    <a:pt x="145733" y="503873"/>
                    <a:pt x="134303" y="501015"/>
                  </a:cubicBezTo>
                  <a:lnTo>
                    <a:pt x="134303" y="463868"/>
                  </a:lnTo>
                  <a:cubicBezTo>
                    <a:pt x="146685" y="465773"/>
                    <a:pt x="159068" y="468630"/>
                    <a:pt x="172403" y="469583"/>
                  </a:cubicBezTo>
                  <a:lnTo>
                    <a:pt x="172403" y="507683"/>
                  </a:lnTo>
                  <a:close/>
                  <a:moveTo>
                    <a:pt x="96203" y="352425"/>
                  </a:moveTo>
                  <a:lnTo>
                    <a:pt x="96203" y="335280"/>
                  </a:lnTo>
                  <a:cubicBezTo>
                    <a:pt x="107633" y="340995"/>
                    <a:pt x="120015" y="345758"/>
                    <a:pt x="134303" y="349568"/>
                  </a:cubicBezTo>
                  <a:lnTo>
                    <a:pt x="134303" y="384810"/>
                  </a:lnTo>
                  <a:cubicBezTo>
                    <a:pt x="110490" y="376238"/>
                    <a:pt x="96203" y="364808"/>
                    <a:pt x="96203" y="352425"/>
                  </a:cubicBezTo>
                  <a:close/>
                  <a:moveTo>
                    <a:pt x="96203" y="489585"/>
                  </a:moveTo>
                  <a:cubicBezTo>
                    <a:pt x="72390" y="480060"/>
                    <a:pt x="58103" y="468630"/>
                    <a:pt x="58103" y="457200"/>
                  </a:cubicBezTo>
                  <a:lnTo>
                    <a:pt x="58103" y="440055"/>
                  </a:lnTo>
                  <a:cubicBezTo>
                    <a:pt x="69533" y="445770"/>
                    <a:pt x="81915" y="450533"/>
                    <a:pt x="96203" y="454343"/>
                  </a:cubicBezTo>
                  <a:lnTo>
                    <a:pt x="96203" y="489585"/>
                  </a:lnTo>
                  <a:close/>
                  <a:moveTo>
                    <a:pt x="58103" y="192405"/>
                  </a:moveTo>
                  <a:cubicBezTo>
                    <a:pt x="69533" y="198120"/>
                    <a:pt x="81915" y="202883"/>
                    <a:pt x="96203" y="206693"/>
                  </a:cubicBezTo>
                  <a:lnTo>
                    <a:pt x="96203" y="241935"/>
                  </a:lnTo>
                  <a:cubicBezTo>
                    <a:pt x="72390" y="232410"/>
                    <a:pt x="58103" y="220980"/>
                    <a:pt x="58103" y="209550"/>
                  </a:cubicBezTo>
                  <a:lnTo>
                    <a:pt x="58103" y="192405"/>
                  </a:lnTo>
                  <a:close/>
                  <a:moveTo>
                    <a:pt x="172403" y="222885"/>
                  </a:moveTo>
                  <a:lnTo>
                    <a:pt x="172403" y="260985"/>
                  </a:lnTo>
                  <a:cubicBezTo>
                    <a:pt x="159068" y="259080"/>
                    <a:pt x="145733" y="257175"/>
                    <a:pt x="134303" y="254318"/>
                  </a:cubicBezTo>
                  <a:lnTo>
                    <a:pt x="134303" y="217170"/>
                  </a:lnTo>
                  <a:cubicBezTo>
                    <a:pt x="146685" y="219075"/>
                    <a:pt x="159068" y="220980"/>
                    <a:pt x="172403" y="222885"/>
                  </a:cubicBezTo>
                  <a:close/>
                  <a:moveTo>
                    <a:pt x="267653" y="57150"/>
                  </a:moveTo>
                  <a:cubicBezTo>
                    <a:pt x="383858" y="57150"/>
                    <a:pt x="477203" y="82868"/>
                    <a:pt x="477203" y="114300"/>
                  </a:cubicBezTo>
                  <a:cubicBezTo>
                    <a:pt x="477203" y="145733"/>
                    <a:pt x="383858" y="171450"/>
                    <a:pt x="267653" y="171450"/>
                  </a:cubicBezTo>
                  <a:cubicBezTo>
                    <a:pt x="151447" y="171450"/>
                    <a:pt x="58103" y="145733"/>
                    <a:pt x="58103" y="114300"/>
                  </a:cubicBezTo>
                  <a:cubicBezTo>
                    <a:pt x="58103" y="82868"/>
                    <a:pt x="151447" y="57150"/>
                    <a:pt x="267653" y="57150"/>
                  </a:cubicBezTo>
                  <a:close/>
                  <a:moveTo>
                    <a:pt x="324803" y="508635"/>
                  </a:moveTo>
                  <a:cubicBezTo>
                    <a:pt x="300990" y="499110"/>
                    <a:pt x="286703" y="487680"/>
                    <a:pt x="286703" y="476250"/>
                  </a:cubicBezTo>
                  <a:lnTo>
                    <a:pt x="286703" y="459105"/>
                  </a:lnTo>
                  <a:cubicBezTo>
                    <a:pt x="298133" y="464820"/>
                    <a:pt x="310515" y="469583"/>
                    <a:pt x="324803" y="473393"/>
                  </a:cubicBezTo>
                  <a:lnTo>
                    <a:pt x="324803" y="508635"/>
                  </a:lnTo>
                  <a:close/>
                  <a:moveTo>
                    <a:pt x="439103" y="241935"/>
                  </a:moveTo>
                  <a:lnTo>
                    <a:pt x="439103" y="207645"/>
                  </a:lnTo>
                  <a:cubicBezTo>
                    <a:pt x="452438" y="203835"/>
                    <a:pt x="465773" y="198120"/>
                    <a:pt x="477203" y="192405"/>
                  </a:cubicBezTo>
                  <a:lnTo>
                    <a:pt x="477203" y="209550"/>
                  </a:lnTo>
                  <a:cubicBezTo>
                    <a:pt x="477203" y="221933"/>
                    <a:pt x="462915" y="233363"/>
                    <a:pt x="439103" y="241935"/>
                  </a:cubicBezTo>
                  <a:close/>
                  <a:moveTo>
                    <a:pt x="362903" y="260033"/>
                  </a:moveTo>
                  <a:lnTo>
                    <a:pt x="362903" y="222885"/>
                  </a:lnTo>
                  <a:cubicBezTo>
                    <a:pt x="375285" y="220980"/>
                    <a:pt x="388620" y="219075"/>
                    <a:pt x="401003" y="217170"/>
                  </a:cubicBezTo>
                  <a:lnTo>
                    <a:pt x="401003" y="253365"/>
                  </a:lnTo>
                  <a:cubicBezTo>
                    <a:pt x="389573" y="256223"/>
                    <a:pt x="376238" y="258127"/>
                    <a:pt x="362903" y="260033"/>
                  </a:cubicBezTo>
                  <a:close/>
                  <a:moveTo>
                    <a:pt x="286703" y="266700"/>
                  </a:moveTo>
                  <a:lnTo>
                    <a:pt x="286703" y="228600"/>
                  </a:lnTo>
                  <a:cubicBezTo>
                    <a:pt x="298133" y="228600"/>
                    <a:pt x="311468" y="227648"/>
                    <a:pt x="324803" y="226695"/>
                  </a:cubicBezTo>
                  <a:lnTo>
                    <a:pt x="324803" y="264795"/>
                  </a:lnTo>
                  <a:cubicBezTo>
                    <a:pt x="312420" y="265748"/>
                    <a:pt x="300038" y="265748"/>
                    <a:pt x="286703" y="266700"/>
                  </a:cubicBezTo>
                  <a:close/>
                  <a:moveTo>
                    <a:pt x="210503" y="264795"/>
                  </a:moveTo>
                  <a:lnTo>
                    <a:pt x="210503" y="226695"/>
                  </a:lnTo>
                  <a:cubicBezTo>
                    <a:pt x="222885" y="227648"/>
                    <a:pt x="235267" y="228600"/>
                    <a:pt x="248603" y="228600"/>
                  </a:cubicBezTo>
                  <a:lnTo>
                    <a:pt x="248603" y="266700"/>
                  </a:lnTo>
                  <a:cubicBezTo>
                    <a:pt x="235267" y="265748"/>
                    <a:pt x="222885" y="265748"/>
                    <a:pt x="210503" y="264795"/>
                  </a:cubicBezTo>
                  <a:close/>
                  <a:moveTo>
                    <a:pt x="705803" y="381000"/>
                  </a:moveTo>
                  <a:cubicBezTo>
                    <a:pt x="705803" y="412433"/>
                    <a:pt x="612458" y="438150"/>
                    <a:pt x="496253" y="438150"/>
                  </a:cubicBezTo>
                  <a:cubicBezTo>
                    <a:pt x="380048" y="438150"/>
                    <a:pt x="286703" y="412433"/>
                    <a:pt x="286703" y="381000"/>
                  </a:cubicBezTo>
                  <a:cubicBezTo>
                    <a:pt x="286703" y="349568"/>
                    <a:pt x="380048" y="323850"/>
                    <a:pt x="496253" y="323850"/>
                  </a:cubicBezTo>
                  <a:cubicBezTo>
                    <a:pt x="612458" y="323850"/>
                    <a:pt x="705803" y="349568"/>
                    <a:pt x="705803" y="381000"/>
                  </a:cubicBezTo>
                  <a:close/>
                  <a:moveTo>
                    <a:pt x="762953" y="409575"/>
                  </a:moveTo>
                  <a:lnTo>
                    <a:pt x="762953" y="381000"/>
                  </a:lnTo>
                  <a:cubicBezTo>
                    <a:pt x="762953" y="336233"/>
                    <a:pt x="727710" y="303848"/>
                    <a:pt x="659130" y="285750"/>
                  </a:cubicBezTo>
                  <a:cubicBezTo>
                    <a:pt x="633413" y="279083"/>
                    <a:pt x="603885" y="273368"/>
                    <a:pt x="570548" y="270510"/>
                  </a:cubicBezTo>
                  <a:cubicBezTo>
                    <a:pt x="571500" y="266700"/>
                    <a:pt x="571500" y="261938"/>
                    <a:pt x="571500" y="257175"/>
                  </a:cubicBezTo>
                  <a:cubicBezTo>
                    <a:pt x="571500" y="230505"/>
                    <a:pt x="559118" y="207645"/>
                    <a:pt x="533400" y="190500"/>
                  </a:cubicBezTo>
                  <a:lnTo>
                    <a:pt x="533400" y="114300"/>
                  </a:lnTo>
                  <a:cubicBezTo>
                    <a:pt x="533400" y="69532"/>
                    <a:pt x="498158" y="37147"/>
                    <a:pt x="429578" y="19050"/>
                  </a:cubicBezTo>
                  <a:cubicBezTo>
                    <a:pt x="384810" y="6667"/>
                    <a:pt x="327660" y="0"/>
                    <a:pt x="266700" y="0"/>
                  </a:cubicBezTo>
                  <a:cubicBezTo>
                    <a:pt x="186690" y="0"/>
                    <a:pt x="0" y="11430"/>
                    <a:pt x="0" y="114300"/>
                  </a:cubicBezTo>
                  <a:lnTo>
                    <a:pt x="0" y="209550"/>
                  </a:lnTo>
                  <a:cubicBezTo>
                    <a:pt x="0" y="236220"/>
                    <a:pt x="12382" y="259080"/>
                    <a:pt x="38100" y="276225"/>
                  </a:cubicBezTo>
                  <a:lnTo>
                    <a:pt x="38100" y="294323"/>
                  </a:lnTo>
                  <a:cubicBezTo>
                    <a:pt x="15240" y="310515"/>
                    <a:pt x="0" y="332423"/>
                    <a:pt x="0" y="361950"/>
                  </a:cubicBezTo>
                  <a:lnTo>
                    <a:pt x="0" y="457200"/>
                  </a:lnTo>
                  <a:cubicBezTo>
                    <a:pt x="0" y="501967"/>
                    <a:pt x="35243" y="534353"/>
                    <a:pt x="103822" y="552450"/>
                  </a:cubicBezTo>
                  <a:cubicBezTo>
                    <a:pt x="148590" y="564833"/>
                    <a:pt x="205740" y="571500"/>
                    <a:pt x="266700" y="571500"/>
                  </a:cubicBezTo>
                  <a:cubicBezTo>
                    <a:pt x="266700" y="616268"/>
                    <a:pt x="301943" y="648653"/>
                    <a:pt x="370523" y="666750"/>
                  </a:cubicBezTo>
                  <a:cubicBezTo>
                    <a:pt x="415290" y="679133"/>
                    <a:pt x="472440" y="685800"/>
                    <a:pt x="533400" y="685800"/>
                  </a:cubicBezTo>
                  <a:cubicBezTo>
                    <a:pt x="613410" y="685800"/>
                    <a:pt x="800100" y="674370"/>
                    <a:pt x="800100" y="571500"/>
                  </a:cubicBezTo>
                  <a:lnTo>
                    <a:pt x="800100" y="476250"/>
                  </a:lnTo>
                  <a:cubicBezTo>
                    <a:pt x="801053" y="449580"/>
                    <a:pt x="788670" y="426720"/>
                    <a:pt x="762953" y="409575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0" name="그래픽 38" descr="갈매기형 화살표">
            <a:extLst>
              <a:ext uri="{FF2B5EF4-FFF2-40B4-BE49-F238E27FC236}">
                <a16:creationId xmlns:a16="http://schemas.microsoft.com/office/drawing/2014/main" xmlns="" id="{28F38190-C458-428E-99F7-2E8347126AFD}"/>
              </a:ext>
            </a:extLst>
          </p:cNvPr>
          <p:cNvGrpSpPr/>
          <p:nvPr/>
        </p:nvGrpSpPr>
        <p:grpSpPr>
          <a:xfrm>
            <a:off x="7027190" y="3417608"/>
            <a:ext cx="914400" cy="914400"/>
            <a:chOff x="6873167" y="3417608"/>
            <a:chExt cx="914400" cy="914400"/>
          </a:xfrm>
          <a:solidFill>
            <a:srgbClr val="A6A6A6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A35A8D4E-C1E6-4D8A-9302-99390626CE12}"/>
                </a:ext>
              </a:extLst>
            </p:cNvPr>
            <p:cNvSpPr/>
            <p:nvPr/>
          </p:nvSpPr>
          <p:spPr>
            <a:xfrm>
              <a:off x="7175585" y="3608108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xmlns="" id="{F263BF27-CAFA-45B1-9548-D3F14758BF26}"/>
                </a:ext>
              </a:extLst>
            </p:cNvPr>
            <p:cNvSpPr/>
            <p:nvPr/>
          </p:nvSpPr>
          <p:spPr>
            <a:xfrm>
              <a:off x="6946985" y="3608108"/>
              <a:ext cx="319087" cy="533400"/>
            </a:xfrm>
            <a:custGeom>
              <a:avLst/>
              <a:gdLst>
                <a:gd name="connsiteX0" fmla="*/ 0 w 319087"/>
                <a:gd name="connsiteY0" fmla="*/ 533400 h 533400"/>
                <a:gd name="connsiteX1" fmla="*/ 119063 w 319087"/>
                <a:gd name="connsiteY1" fmla="*/ 533400 h 533400"/>
                <a:gd name="connsiteX2" fmla="*/ 319088 w 319087"/>
                <a:gd name="connsiteY2" fmla="*/ 266700 h 533400"/>
                <a:gd name="connsiteX3" fmla="*/ 119063 w 319087"/>
                <a:gd name="connsiteY3" fmla="*/ 0 h 533400"/>
                <a:gd name="connsiteX4" fmla="*/ 0 w 319087"/>
                <a:gd name="connsiteY4" fmla="*/ 0 h 533400"/>
                <a:gd name="connsiteX5" fmla="*/ 200025 w 319087"/>
                <a:gd name="connsiteY5" fmla="*/ 266700 h 533400"/>
                <a:gd name="connsiteX6" fmla="*/ 0 w 319087"/>
                <a:gd name="connsiteY6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0" y="533400"/>
                  </a:move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xmlns="" id="{E4EABD9F-9D84-4BF9-A33A-C8AA2A3543BC}"/>
                </a:ext>
              </a:extLst>
            </p:cNvPr>
            <p:cNvSpPr/>
            <p:nvPr/>
          </p:nvSpPr>
          <p:spPr>
            <a:xfrm>
              <a:off x="7404185" y="3608108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930506EA-1781-41FD-85B0-E39E78E935D1}"/>
              </a:ext>
            </a:extLst>
          </p:cNvPr>
          <p:cNvGrpSpPr/>
          <p:nvPr/>
        </p:nvGrpSpPr>
        <p:grpSpPr>
          <a:xfrm>
            <a:off x="8015408" y="2997873"/>
            <a:ext cx="1753870" cy="1753870"/>
            <a:chOff x="7931785" y="3032621"/>
            <a:chExt cx="1753870" cy="1753870"/>
          </a:xfrm>
        </p:grpSpPr>
        <p:sp>
          <p:nvSpPr>
            <p:cNvPr id="133" name="Oval 45">
              <a:extLst>
                <a:ext uri="{FF2B5EF4-FFF2-40B4-BE49-F238E27FC236}">
                  <a16:creationId xmlns:a16="http://schemas.microsoft.com/office/drawing/2014/main" xmlns="" id="{ACE8E3FD-4640-42D4-A3FB-AED356BA9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785" y="3032621"/>
              <a:ext cx="1753870" cy="17538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1440" dirty="0"/>
            </a:p>
          </p:txBody>
        </p:sp>
        <p:sp>
          <p:nvSpPr>
            <p:cNvPr id="134" name="직사각형 35">
              <a:extLst>
                <a:ext uri="{FF2B5EF4-FFF2-40B4-BE49-F238E27FC236}">
                  <a16:creationId xmlns:a16="http://schemas.microsoft.com/office/drawing/2014/main" xmlns="" id="{619A5A03-084F-4F4A-9F16-B4EAEA41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9117" y="3478669"/>
              <a:ext cx="85921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2800" dirty="0">
                  <a:solidFill>
                    <a:schemeClr val="bg1"/>
                  </a:solidFill>
                  <a:latin typeface="HY고딕 A1 500" panose="02000600000101010101" charset="-127"/>
                  <a:ea typeface="HY고딕 A1 500" panose="02000600000101010101" charset="-127"/>
                  <a:cs typeface="HY고딕 A1 500" panose="02000600000101010101" charset="-127"/>
                </a:rPr>
                <a:t>SQL</a:t>
              </a:r>
            </a:p>
            <a:p>
              <a:pPr algn="ctr" eaLnBrk="1" hangingPunct="1"/>
              <a:r>
                <a:rPr kumimoji="0" lang="en-US" altLang="ko-KR" sz="2800" dirty="0">
                  <a:solidFill>
                    <a:schemeClr val="bg1"/>
                  </a:solidFill>
                  <a:latin typeface="HY고딕 A1 500" panose="02000600000101010101" charset="-127"/>
                  <a:ea typeface="HY고딕 A1 500" panose="02000600000101010101" charset="-127"/>
                  <a:cs typeface="HY고딕 A1 500" panose="02000600000101010101" charset="-127"/>
                </a:rPr>
                <a:t>JAVA</a:t>
              </a:r>
            </a:p>
          </p:txBody>
        </p:sp>
      </p:grpSp>
      <p:sp>
        <p:nvSpPr>
          <p:cNvPr id="136" name="직사각형 10">
            <a:extLst>
              <a:ext uri="{FF2B5EF4-FFF2-40B4-BE49-F238E27FC236}">
                <a16:creationId xmlns:a16="http://schemas.microsoft.com/office/drawing/2014/main" xmlns="" id="{B670A9C0-1507-4F52-8CEA-CFF43308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351" y="2568351"/>
            <a:ext cx="15479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서비스 구현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  <p:grpSp>
        <p:nvGrpSpPr>
          <p:cNvPr id="137" name="그래픽 38" descr="갈매기형 화살표">
            <a:extLst>
              <a:ext uri="{FF2B5EF4-FFF2-40B4-BE49-F238E27FC236}">
                <a16:creationId xmlns:a16="http://schemas.microsoft.com/office/drawing/2014/main" xmlns="" id="{B5C7069E-4C0D-4A7E-99CF-15D3EE81C59E}"/>
              </a:ext>
            </a:extLst>
          </p:cNvPr>
          <p:cNvGrpSpPr/>
          <p:nvPr/>
        </p:nvGrpSpPr>
        <p:grpSpPr>
          <a:xfrm>
            <a:off x="4560361" y="3417608"/>
            <a:ext cx="914400" cy="914400"/>
            <a:chOff x="6873167" y="3417608"/>
            <a:chExt cx="914400" cy="914400"/>
          </a:xfrm>
          <a:solidFill>
            <a:srgbClr val="A6A6A6"/>
          </a:solidFill>
        </p:grpSpPr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xmlns="" id="{7D2F6972-F5A5-4770-8097-09DB879743DF}"/>
                </a:ext>
              </a:extLst>
            </p:cNvPr>
            <p:cNvSpPr/>
            <p:nvPr/>
          </p:nvSpPr>
          <p:spPr>
            <a:xfrm>
              <a:off x="7175585" y="3608108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xmlns="" id="{ED2ECD47-5479-4758-9438-C3C677E07886}"/>
                </a:ext>
              </a:extLst>
            </p:cNvPr>
            <p:cNvSpPr/>
            <p:nvPr/>
          </p:nvSpPr>
          <p:spPr>
            <a:xfrm>
              <a:off x="6946985" y="3608108"/>
              <a:ext cx="319087" cy="533400"/>
            </a:xfrm>
            <a:custGeom>
              <a:avLst/>
              <a:gdLst>
                <a:gd name="connsiteX0" fmla="*/ 0 w 319087"/>
                <a:gd name="connsiteY0" fmla="*/ 533400 h 533400"/>
                <a:gd name="connsiteX1" fmla="*/ 119063 w 319087"/>
                <a:gd name="connsiteY1" fmla="*/ 533400 h 533400"/>
                <a:gd name="connsiteX2" fmla="*/ 319088 w 319087"/>
                <a:gd name="connsiteY2" fmla="*/ 266700 h 533400"/>
                <a:gd name="connsiteX3" fmla="*/ 119063 w 319087"/>
                <a:gd name="connsiteY3" fmla="*/ 0 h 533400"/>
                <a:gd name="connsiteX4" fmla="*/ 0 w 319087"/>
                <a:gd name="connsiteY4" fmla="*/ 0 h 533400"/>
                <a:gd name="connsiteX5" fmla="*/ 200025 w 319087"/>
                <a:gd name="connsiteY5" fmla="*/ 266700 h 533400"/>
                <a:gd name="connsiteX6" fmla="*/ 0 w 319087"/>
                <a:gd name="connsiteY6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0" y="533400"/>
                  </a:move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xmlns="" id="{B0737045-8A71-477F-94D8-330AE947BFC1}"/>
                </a:ext>
              </a:extLst>
            </p:cNvPr>
            <p:cNvSpPr/>
            <p:nvPr/>
          </p:nvSpPr>
          <p:spPr>
            <a:xfrm>
              <a:off x="7404185" y="3608108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1" name="직사각형 10">
            <a:extLst>
              <a:ext uri="{FF2B5EF4-FFF2-40B4-BE49-F238E27FC236}">
                <a16:creationId xmlns:a16="http://schemas.microsoft.com/office/drawing/2014/main" xmlns="" id="{1984CC32-301A-472A-9D59-AD8D6AB2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146" y="1545147"/>
            <a:ext cx="1656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요구사항 확인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  <p:sp>
        <p:nvSpPr>
          <p:cNvPr id="142" name="직사각형 10">
            <a:extLst>
              <a:ext uri="{FF2B5EF4-FFF2-40B4-BE49-F238E27FC236}">
                <a16:creationId xmlns:a16="http://schemas.microsoft.com/office/drawing/2014/main" xmlns="" id="{BC2CE698-32E0-4E4E-8FEF-AF3F3EAC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06" y="1550320"/>
            <a:ext cx="2841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영화 예매 사이트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3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05055" y="1"/>
            <a:ext cx="6009117" cy="1046257"/>
            <a:chOff x="405055" y="1"/>
            <a:chExt cx="6009117" cy="1046257"/>
          </a:xfrm>
        </p:grpSpPr>
        <p:grpSp>
          <p:nvGrpSpPr>
            <p:cNvPr id="69" name="그룹 68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76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1839213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b="1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프로그램 개요</a:t>
                </a:r>
              </a:p>
            </p:txBody>
          </p:sp>
          <p:sp>
            <p:nvSpPr>
              <p:cNvPr id="77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1-3 </a:t>
                </a:r>
                <a:r>
                  <a:rPr kumimoji="1"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요구사항</a:t>
                </a:r>
                <a:endParaRPr kumimoji="1" lang="en-US" altLang="ko-KR" sz="1100" dirty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3" name="타원 72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bg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01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2" name="직선 연결선 71"/>
              <p:cNvCxnSpPr>
                <a:stCxn id="73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0C8A42F-4E33-4BF0-88D0-1D17E9FE1FBD}"/>
              </a:ext>
            </a:extLst>
          </p:cNvPr>
          <p:cNvGrpSpPr/>
          <p:nvPr/>
        </p:nvGrpSpPr>
        <p:grpSpPr>
          <a:xfrm>
            <a:off x="392553" y="1531944"/>
            <a:ext cx="9156544" cy="1428503"/>
            <a:chOff x="392553" y="1531944"/>
            <a:chExt cx="9156544" cy="142850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215EFB9B-4B0A-44B3-A454-B5B20F0BDFB1}"/>
                </a:ext>
              </a:extLst>
            </p:cNvPr>
            <p:cNvSpPr/>
            <p:nvPr/>
          </p:nvSpPr>
          <p:spPr>
            <a:xfrm>
              <a:off x="392553" y="1531944"/>
              <a:ext cx="9156544" cy="1428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10">
              <a:extLst>
                <a:ext uri="{FF2B5EF4-FFF2-40B4-BE49-F238E27FC236}">
                  <a16:creationId xmlns:a16="http://schemas.microsoft.com/office/drawing/2014/main" xmlns="" id="{ED4D4ED5-410C-4EA4-8086-7DEE6A59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168" y="2169924"/>
              <a:ext cx="71969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데이터베이스를 활용한 로그인 및 회원가입 기능</a:t>
              </a:r>
              <a:endPara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endParaRPr>
            </a:p>
            <a:p>
              <a:endPara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endParaRPr>
            </a:p>
            <a:p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아이디 중복방지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, 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주민등록 번호 진위여부 판별 등 구현</a:t>
              </a:r>
              <a:endPara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endParaRPr>
            </a:p>
          </p:txBody>
        </p:sp>
        <p:sp>
          <p:nvSpPr>
            <p:cNvPr id="106" name="직사각형 10">
              <a:extLst>
                <a:ext uri="{FF2B5EF4-FFF2-40B4-BE49-F238E27FC236}">
                  <a16:creationId xmlns:a16="http://schemas.microsoft.com/office/drawing/2014/main" xmlns="" id="{3E66924A-16DA-4AFF-9D0D-DDBA54B3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937" y="1625358"/>
              <a:ext cx="23767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로그인</a:t>
              </a:r>
              <a:r>
                <a:rPr kumimoji="1"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/</a:t>
              </a:r>
              <a:r>
                <a:rPr kumimoji="1"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HY고딕 A1 400" panose="02000600000101010101" pitchFamily="2" charset="-127"/>
                </a:rPr>
                <a:t>회원가입</a:t>
              </a:r>
              <a:endPara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12C90394-153C-4DEF-97E6-63FEC096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926402" y="1622859"/>
              <a:ext cx="0" cy="1193396"/>
            </a:xfrm>
            <a:prstGeom prst="line">
              <a:avLst/>
            </a:prstGeom>
            <a:ln w="19050">
              <a:solidFill>
                <a:srgbClr val="F9A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6B24A68-B9E8-4F05-BAD9-6A46D7BC771B}"/>
                </a:ext>
              </a:extLst>
            </p:cNvPr>
            <p:cNvGrpSpPr/>
            <p:nvPr/>
          </p:nvGrpSpPr>
          <p:grpSpPr>
            <a:xfrm>
              <a:off x="547121" y="1682390"/>
              <a:ext cx="1084722" cy="1119706"/>
              <a:chOff x="4029561" y="5689214"/>
              <a:chExt cx="429183" cy="443026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xmlns="" id="{A3DE90E9-0C28-45DA-BA2A-28D703A88FF3}"/>
                  </a:ext>
                </a:extLst>
              </p:cNvPr>
              <p:cNvSpPr/>
              <p:nvPr/>
            </p:nvSpPr>
            <p:spPr>
              <a:xfrm>
                <a:off x="4102245" y="5689214"/>
                <a:ext cx="283814" cy="359959"/>
              </a:xfrm>
              <a:custGeom>
                <a:avLst/>
                <a:gdLst>
                  <a:gd name="connsiteX0" fmla="*/ 390525 w 390525"/>
                  <a:gd name="connsiteY0" fmla="*/ 266700 h 495300"/>
                  <a:gd name="connsiteX1" fmla="*/ 271463 w 390525"/>
                  <a:gd name="connsiteY1" fmla="*/ 266700 h 495300"/>
                  <a:gd name="connsiteX2" fmla="*/ 271463 w 390525"/>
                  <a:gd name="connsiteY2" fmla="*/ 0 h 495300"/>
                  <a:gd name="connsiteX3" fmla="*/ 119063 w 390525"/>
                  <a:gd name="connsiteY3" fmla="*/ 0 h 495300"/>
                  <a:gd name="connsiteX4" fmla="*/ 119063 w 390525"/>
                  <a:gd name="connsiteY4" fmla="*/ 266700 h 495300"/>
                  <a:gd name="connsiteX5" fmla="*/ 0 w 390525"/>
                  <a:gd name="connsiteY5" fmla="*/ 266700 h 495300"/>
                  <a:gd name="connsiteX6" fmla="*/ 195263 w 390525"/>
                  <a:gd name="connsiteY6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0525" h="495300">
                    <a:moveTo>
                      <a:pt x="390525" y="266700"/>
                    </a:moveTo>
                    <a:lnTo>
                      <a:pt x="271463" y="266700"/>
                    </a:lnTo>
                    <a:lnTo>
                      <a:pt x="271463" y="0"/>
                    </a:lnTo>
                    <a:lnTo>
                      <a:pt x="119063" y="0"/>
                    </a:lnTo>
                    <a:lnTo>
                      <a:pt x="119063" y="266700"/>
                    </a:lnTo>
                    <a:lnTo>
                      <a:pt x="0" y="266700"/>
                    </a:lnTo>
                    <a:lnTo>
                      <a:pt x="195263" y="495300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xmlns="" id="{AB41EC44-996A-4180-B683-B2AD56045093}"/>
                  </a:ext>
                </a:extLst>
              </p:cNvPr>
              <p:cNvSpPr/>
              <p:nvPr/>
            </p:nvSpPr>
            <p:spPr>
              <a:xfrm>
                <a:off x="4029561" y="5966105"/>
                <a:ext cx="429183" cy="166135"/>
              </a:xfrm>
              <a:custGeom>
                <a:avLst/>
                <a:gdLst>
                  <a:gd name="connsiteX0" fmla="*/ 533400 w 590550"/>
                  <a:gd name="connsiteY0" fmla="*/ 0 h 228600"/>
                  <a:gd name="connsiteX1" fmla="*/ 533400 w 590550"/>
                  <a:gd name="connsiteY1" fmla="*/ 171450 h 228600"/>
                  <a:gd name="connsiteX2" fmla="*/ 57150 w 590550"/>
                  <a:gd name="connsiteY2" fmla="*/ 171450 h 228600"/>
                  <a:gd name="connsiteX3" fmla="*/ 57150 w 590550"/>
                  <a:gd name="connsiteY3" fmla="*/ 0 h 228600"/>
                  <a:gd name="connsiteX4" fmla="*/ 0 w 590550"/>
                  <a:gd name="connsiteY4" fmla="*/ 0 h 228600"/>
                  <a:gd name="connsiteX5" fmla="*/ 0 w 590550"/>
                  <a:gd name="connsiteY5" fmla="*/ 228600 h 228600"/>
                  <a:gd name="connsiteX6" fmla="*/ 590550 w 590550"/>
                  <a:gd name="connsiteY6" fmla="*/ 228600 h 228600"/>
                  <a:gd name="connsiteX7" fmla="*/ 590550 w 590550"/>
                  <a:gd name="connsiteY7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550" h="228600">
                    <a:moveTo>
                      <a:pt x="533400" y="0"/>
                    </a:moveTo>
                    <a:lnTo>
                      <a:pt x="533400" y="171450"/>
                    </a:lnTo>
                    <a:lnTo>
                      <a:pt x="57150" y="171450"/>
                    </a:lnTo>
                    <a:lnTo>
                      <a:pt x="57150" y="0"/>
                    </a:lnTo>
                    <a:lnTo>
                      <a:pt x="0" y="0"/>
                    </a:lnTo>
                    <a:lnTo>
                      <a:pt x="0" y="228600"/>
                    </a:lnTo>
                    <a:lnTo>
                      <a:pt x="590550" y="228600"/>
                    </a:lnTo>
                    <a:lnTo>
                      <a:pt x="590550" y="0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88B74D6-63B0-4EBC-9428-899D27D61D3C}"/>
              </a:ext>
            </a:extLst>
          </p:cNvPr>
          <p:cNvSpPr/>
          <p:nvPr/>
        </p:nvSpPr>
        <p:spPr>
          <a:xfrm>
            <a:off x="392553" y="3260479"/>
            <a:ext cx="9156544" cy="1428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10">
            <a:extLst>
              <a:ext uri="{FF2B5EF4-FFF2-40B4-BE49-F238E27FC236}">
                <a16:creationId xmlns:a16="http://schemas.microsoft.com/office/drawing/2014/main" xmlns="" id="{6653879F-C44E-40C8-8010-076A18B0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168" y="3898459"/>
            <a:ext cx="71969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영화관 선택 및 영화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,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상영 시간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,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좌석 등 선택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  <a:p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앞에서 한 선택이 뒤로 이어지는 기능에 영향을 주도록 구현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  <p:sp>
        <p:nvSpPr>
          <p:cNvPr id="87" name="직사각형 10">
            <a:extLst>
              <a:ext uri="{FF2B5EF4-FFF2-40B4-BE49-F238E27FC236}">
                <a16:creationId xmlns:a16="http://schemas.microsoft.com/office/drawing/2014/main" xmlns="" id="{1AEE3929-E706-4701-A2B1-8B15117D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937" y="3353893"/>
            <a:ext cx="23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예매정보 선택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F924C61D-82C8-4737-A97B-ABB5BB1C3319}"/>
              </a:ext>
            </a:extLst>
          </p:cNvPr>
          <p:cNvCxnSpPr>
            <a:cxnSpLocks/>
          </p:cNvCxnSpPr>
          <p:nvPr/>
        </p:nvCxnSpPr>
        <p:spPr>
          <a:xfrm>
            <a:off x="1926402" y="3351394"/>
            <a:ext cx="0" cy="1193396"/>
          </a:xfrm>
          <a:prstGeom prst="line">
            <a:avLst/>
          </a:prstGeom>
          <a:ln w="19050">
            <a:solidFill>
              <a:srgbClr val="F9A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2FCE65FA-3CFC-4EB7-AB36-EB4D64ED8249}"/>
              </a:ext>
            </a:extLst>
          </p:cNvPr>
          <p:cNvSpPr/>
          <p:nvPr/>
        </p:nvSpPr>
        <p:spPr>
          <a:xfrm>
            <a:off x="392553" y="4989014"/>
            <a:ext cx="9156544" cy="1428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10">
            <a:extLst>
              <a:ext uri="{FF2B5EF4-FFF2-40B4-BE49-F238E27FC236}">
                <a16:creationId xmlns:a16="http://schemas.microsoft.com/office/drawing/2014/main" xmlns="" id="{770EEE8F-6AE5-42E7-B698-4AFB853F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168" y="5626994"/>
            <a:ext cx="71969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예매 정보 데이터를 종합적으로 처리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  <a:p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데이터들을 오류나 누락 없이 받아오도록 구현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  <p:sp>
        <p:nvSpPr>
          <p:cNvPr id="95" name="직사각형 10">
            <a:extLst>
              <a:ext uri="{FF2B5EF4-FFF2-40B4-BE49-F238E27FC236}">
                <a16:creationId xmlns:a16="http://schemas.microsoft.com/office/drawing/2014/main" xmlns="" id="{6FCC00EA-D6A4-42E0-8D42-3CED776A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937" y="5082428"/>
            <a:ext cx="23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cs typeface="HY고딕 A1 400" panose="02000600000101010101" pitchFamily="2" charset="-127"/>
              </a:rPr>
              <a:t>결제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cs typeface="HY고딕 A1 400" panose="02000600000101010101" pitchFamily="2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53C48620-A860-4F27-853B-DB0299BE00F9}"/>
              </a:ext>
            </a:extLst>
          </p:cNvPr>
          <p:cNvCxnSpPr>
            <a:cxnSpLocks/>
          </p:cNvCxnSpPr>
          <p:nvPr/>
        </p:nvCxnSpPr>
        <p:spPr>
          <a:xfrm>
            <a:off x="1926402" y="5079929"/>
            <a:ext cx="0" cy="1193396"/>
          </a:xfrm>
          <a:prstGeom prst="line">
            <a:avLst/>
          </a:prstGeom>
          <a:ln w="19050">
            <a:solidFill>
              <a:srgbClr val="F9A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xmlns="" id="{8BF6C752-343A-4875-A1FB-AE21E6CE805D}"/>
              </a:ext>
            </a:extLst>
          </p:cNvPr>
          <p:cNvSpPr/>
          <p:nvPr/>
        </p:nvSpPr>
        <p:spPr>
          <a:xfrm>
            <a:off x="613545" y="3493755"/>
            <a:ext cx="1038748" cy="1039074"/>
          </a:xfrm>
          <a:custGeom>
            <a:avLst/>
            <a:gdLst>
              <a:gd name="connsiteX0" fmla="*/ 19770 w 754628"/>
              <a:gd name="connsiteY0" fmla="*/ 735335 h 754865"/>
              <a:gd name="connsiteX1" fmla="*/ 114063 w 754628"/>
              <a:gd name="connsiteY1" fmla="*/ 735339 h 754865"/>
              <a:gd name="connsiteX2" fmla="*/ 114068 w 754628"/>
              <a:gd name="connsiteY2" fmla="*/ 735335 h 754865"/>
              <a:gd name="connsiteX3" fmla="*/ 233607 w 754628"/>
              <a:gd name="connsiteY3" fmla="*/ 615796 h 754865"/>
              <a:gd name="connsiteX4" fmla="*/ 251990 w 754628"/>
              <a:gd name="connsiteY4" fmla="*/ 556455 h 754865"/>
              <a:gd name="connsiteX5" fmla="*/ 293614 w 754628"/>
              <a:gd name="connsiteY5" fmla="*/ 514355 h 754865"/>
              <a:gd name="connsiteX6" fmla="*/ 695549 w 754628"/>
              <a:gd name="connsiteY6" fmla="*/ 461015 h 754865"/>
              <a:gd name="connsiteX7" fmla="*/ 642209 w 754628"/>
              <a:gd name="connsiteY7" fmla="*/ 59080 h 754865"/>
              <a:gd name="connsiteX8" fmla="*/ 240274 w 754628"/>
              <a:gd name="connsiteY8" fmla="*/ 112420 h 754865"/>
              <a:gd name="connsiteX9" fmla="*/ 240274 w 754628"/>
              <a:gd name="connsiteY9" fmla="*/ 461015 h 754865"/>
              <a:gd name="connsiteX10" fmla="*/ 198174 w 754628"/>
              <a:gd name="connsiteY10" fmla="*/ 503115 h 754865"/>
              <a:gd name="connsiteX11" fmla="*/ 138833 w 754628"/>
              <a:gd name="connsiteY11" fmla="*/ 521498 h 754865"/>
              <a:gd name="connsiteX12" fmla="*/ 19770 w 754628"/>
              <a:gd name="connsiteY12" fmla="*/ 640561 h 754865"/>
              <a:gd name="connsiteX13" fmla="*/ 19288 w 754628"/>
              <a:gd name="connsiteY13" fmla="*/ 734853 h 754865"/>
              <a:gd name="connsiteX14" fmla="*/ 19770 w 754628"/>
              <a:gd name="connsiteY14" fmla="*/ 735335 h 754865"/>
              <a:gd name="connsiteX15" fmla="*/ 238369 w 754628"/>
              <a:gd name="connsiteY15" fmla="*/ 287660 h 754865"/>
              <a:gd name="connsiteX16" fmla="*/ 466969 w 754628"/>
              <a:gd name="connsiteY16" fmla="*/ 59060 h 754865"/>
              <a:gd name="connsiteX17" fmla="*/ 695569 w 754628"/>
              <a:gd name="connsiteY17" fmla="*/ 287660 h 754865"/>
              <a:gd name="connsiteX18" fmla="*/ 466969 w 754628"/>
              <a:gd name="connsiteY18" fmla="*/ 516260 h 754865"/>
              <a:gd name="connsiteX19" fmla="*/ 238369 w 754628"/>
              <a:gd name="connsiteY19" fmla="*/ 287660 h 75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4628" h="754865">
                <a:moveTo>
                  <a:pt x="19770" y="735335"/>
                </a:moveTo>
                <a:cubicBezTo>
                  <a:pt x="45807" y="761374"/>
                  <a:pt x="88024" y="761376"/>
                  <a:pt x="114063" y="735339"/>
                </a:cubicBezTo>
                <a:cubicBezTo>
                  <a:pt x="114065" y="735338"/>
                  <a:pt x="114066" y="735337"/>
                  <a:pt x="114068" y="735335"/>
                </a:cubicBezTo>
                <a:lnTo>
                  <a:pt x="233607" y="615796"/>
                </a:lnTo>
                <a:cubicBezTo>
                  <a:pt x="249138" y="600253"/>
                  <a:pt x="256014" y="578056"/>
                  <a:pt x="251990" y="556455"/>
                </a:cubicBezTo>
                <a:lnTo>
                  <a:pt x="293614" y="514355"/>
                </a:lnTo>
                <a:cubicBezTo>
                  <a:pt x="419335" y="610616"/>
                  <a:pt x="599287" y="586735"/>
                  <a:pt x="695549" y="461015"/>
                </a:cubicBezTo>
                <a:cubicBezTo>
                  <a:pt x="791811" y="335294"/>
                  <a:pt x="767930" y="155342"/>
                  <a:pt x="642209" y="59080"/>
                </a:cubicBezTo>
                <a:cubicBezTo>
                  <a:pt x="516488" y="-37182"/>
                  <a:pt x="336536" y="-13301"/>
                  <a:pt x="240274" y="112420"/>
                </a:cubicBezTo>
                <a:cubicBezTo>
                  <a:pt x="161521" y="215274"/>
                  <a:pt x="161521" y="358160"/>
                  <a:pt x="240274" y="461015"/>
                </a:cubicBezTo>
                <a:lnTo>
                  <a:pt x="198174" y="503115"/>
                </a:lnTo>
                <a:cubicBezTo>
                  <a:pt x="176573" y="499091"/>
                  <a:pt x="154376" y="505967"/>
                  <a:pt x="138833" y="521498"/>
                </a:cubicBezTo>
                <a:lnTo>
                  <a:pt x="19770" y="640561"/>
                </a:lnTo>
                <a:cubicBezTo>
                  <a:pt x="-6401" y="666466"/>
                  <a:pt x="-6617" y="708682"/>
                  <a:pt x="19288" y="734853"/>
                </a:cubicBezTo>
                <a:cubicBezTo>
                  <a:pt x="19448" y="735014"/>
                  <a:pt x="19608" y="735175"/>
                  <a:pt x="19770" y="735335"/>
                </a:cubicBezTo>
                <a:close/>
                <a:moveTo>
                  <a:pt x="238369" y="287660"/>
                </a:moveTo>
                <a:cubicBezTo>
                  <a:pt x="238369" y="161408"/>
                  <a:pt x="340717" y="59060"/>
                  <a:pt x="466969" y="59060"/>
                </a:cubicBezTo>
                <a:cubicBezTo>
                  <a:pt x="593221" y="59060"/>
                  <a:pt x="695569" y="161408"/>
                  <a:pt x="695569" y="287660"/>
                </a:cubicBezTo>
                <a:cubicBezTo>
                  <a:pt x="695569" y="413912"/>
                  <a:pt x="593221" y="516260"/>
                  <a:pt x="466969" y="516260"/>
                </a:cubicBezTo>
                <a:cubicBezTo>
                  <a:pt x="340869" y="515894"/>
                  <a:pt x="238735" y="413760"/>
                  <a:pt x="238369" y="287660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2" name="그래픽 34" descr="동전">
            <a:extLst>
              <a:ext uri="{FF2B5EF4-FFF2-40B4-BE49-F238E27FC236}">
                <a16:creationId xmlns:a16="http://schemas.microsoft.com/office/drawing/2014/main" xmlns="" id="{9B192132-73F3-4B58-838B-420336D8CCF3}"/>
              </a:ext>
            </a:extLst>
          </p:cNvPr>
          <p:cNvSpPr/>
          <p:nvPr/>
        </p:nvSpPr>
        <p:spPr>
          <a:xfrm>
            <a:off x="659686" y="5244490"/>
            <a:ext cx="1070548" cy="917550"/>
          </a:xfrm>
          <a:custGeom>
            <a:avLst/>
            <a:gdLst>
              <a:gd name="connsiteX0" fmla="*/ 743903 w 800151"/>
              <a:gd name="connsiteY0" fmla="*/ 571500 h 685800"/>
              <a:gd name="connsiteX1" fmla="*/ 705803 w 800151"/>
              <a:gd name="connsiteY1" fmla="*/ 603885 h 685800"/>
              <a:gd name="connsiteX2" fmla="*/ 705803 w 800151"/>
              <a:gd name="connsiteY2" fmla="*/ 569595 h 685800"/>
              <a:gd name="connsiteX3" fmla="*/ 743903 w 800151"/>
              <a:gd name="connsiteY3" fmla="*/ 554355 h 685800"/>
              <a:gd name="connsiteX4" fmla="*/ 743903 w 800151"/>
              <a:gd name="connsiteY4" fmla="*/ 571500 h 685800"/>
              <a:gd name="connsiteX5" fmla="*/ 667703 w 800151"/>
              <a:gd name="connsiteY5" fmla="*/ 508635 h 685800"/>
              <a:gd name="connsiteX6" fmla="*/ 667703 w 800151"/>
              <a:gd name="connsiteY6" fmla="*/ 474345 h 685800"/>
              <a:gd name="connsiteX7" fmla="*/ 705803 w 800151"/>
              <a:gd name="connsiteY7" fmla="*/ 459105 h 685800"/>
              <a:gd name="connsiteX8" fmla="*/ 705803 w 800151"/>
              <a:gd name="connsiteY8" fmla="*/ 476250 h 685800"/>
              <a:gd name="connsiteX9" fmla="*/ 667703 w 800151"/>
              <a:gd name="connsiteY9" fmla="*/ 508635 h 685800"/>
              <a:gd name="connsiteX10" fmla="*/ 667703 w 800151"/>
              <a:gd name="connsiteY10" fmla="*/ 615315 h 685800"/>
              <a:gd name="connsiteX11" fmla="*/ 629603 w 800151"/>
              <a:gd name="connsiteY11" fmla="*/ 621983 h 685800"/>
              <a:gd name="connsiteX12" fmla="*/ 629603 w 800151"/>
              <a:gd name="connsiteY12" fmla="*/ 584835 h 685800"/>
              <a:gd name="connsiteX13" fmla="*/ 667703 w 800151"/>
              <a:gd name="connsiteY13" fmla="*/ 579120 h 685800"/>
              <a:gd name="connsiteX14" fmla="*/ 667703 w 800151"/>
              <a:gd name="connsiteY14" fmla="*/ 615315 h 685800"/>
              <a:gd name="connsiteX15" fmla="*/ 591503 w 800151"/>
              <a:gd name="connsiteY15" fmla="*/ 489585 h 685800"/>
              <a:gd name="connsiteX16" fmla="*/ 629603 w 800151"/>
              <a:gd name="connsiteY16" fmla="*/ 483870 h 685800"/>
              <a:gd name="connsiteX17" fmla="*/ 629603 w 800151"/>
              <a:gd name="connsiteY17" fmla="*/ 520065 h 685800"/>
              <a:gd name="connsiteX18" fmla="*/ 591503 w 800151"/>
              <a:gd name="connsiteY18" fmla="*/ 526733 h 685800"/>
              <a:gd name="connsiteX19" fmla="*/ 591503 w 800151"/>
              <a:gd name="connsiteY19" fmla="*/ 489585 h 685800"/>
              <a:gd name="connsiteX20" fmla="*/ 591503 w 800151"/>
              <a:gd name="connsiteY20" fmla="*/ 626745 h 685800"/>
              <a:gd name="connsiteX21" fmla="*/ 553403 w 800151"/>
              <a:gd name="connsiteY21" fmla="*/ 628650 h 685800"/>
              <a:gd name="connsiteX22" fmla="*/ 553403 w 800151"/>
              <a:gd name="connsiteY22" fmla="*/ 590550 h 685800"/>
              <a:gd name="connsiteX23" fmla="*/ 591503 w 800151"/>
              <a:gd name="connsiteY23" fmla="*/ 588645 h 685800"/>
              <a:gd name="connsiteX24" fmla="*/ 591503 w 800151"/>
              <a:gd name="connsiteY24" fmla="*/ 626745 h 685800"/>
              <a:gd name="connsiteX25" fmla="*/ 515303 w 800151"/>
              <a:gd name="connsiteY25" fmla="*/ 533400 h 685800"/>
              <a:gd name="connsiteX26" fmla="*/ 515303 w 800151"/>
              <a:gd name="connsiteY26" fmla="*/ 495300 h 685800"/>
              <a:gd name="connsiteX27" fmla="*/ 553403 w 800151"/>
              <a:gd name="connsiteY27" fmla="*/ 493395 h 685800"/>
              <a:gd name="connsiteX28" fmla="*/ 553403 w 800151"/>
              <a:gd name="connsiteY28" fmla="*/ 531495 h 685800"/>
              <a:gd name="connsiteX29" fmla="*/ 515303 w 800151"/>
              <a:gd name="connsiteY29" fmla="*/ 533400 h 685800"/>
              <a:gd name="connsiteX30" fmla="*/ 515303 w 800151"/>
              <a:gd name="connsiteY30" fmla="*/ 628650 h 685800"/>
              <a:gd name="connsiteX31" fmla="*/ 477203 w 800151"/>
              <a:gd name="connsiteY31" fmla="*/ 626745 h 685800"/>
              <a:gd name="connsiteX32" fmla="*/ 477203 w 800151"/>
              <a:gd name="connsiteY32" fmla="*/ 590550 h 685800"/>
              <a:gd name="connsiteX33" fmla="*/ 496253 w 800151"/>
              <a:gd name="connsiteY33" fmla="*/ 590550 h 685800"/>
              <a:gd name="connsiteX34" fmla="*/ 515303 w 800151"/>
              <a:gd name="connsiteY34" fmla="*/ 590550 h 685800"/>
              <a:gd name="connsiteX35" fmla="*/ 515303 w 800151"/>
              <a:gd name="connsiteY35" fmla="*/ 628650 h 685800"/>
              <a:gd name="connsiteX36" fmla="*/ 439103 w 800151"/>
              <a:gd name="connsiteY36" fmla="*/ 493395 h 685800"/>
              <a:gd name="connsiteX37" fmla="*/ 477203 w 800151"/>
              <a:gd name="connsiteY37" fmla="*/ 495300 h 685800"/>
              <a:gd name="connsiteX38" fmla="*/ 477203 w 800151"/>
              <a:gd name="connsiteY38" fmla="*/ 533400 h 685800"/>
              <a:gd name="connsiteX39" fmla="*/ 439103 w 800151"/>
              <a:gd name="connsiteY39" fmla="*/ 531495 h 685800"/>
              <a:gd name="connsiteX40" fmla="*/ 439103 w 800151"/>
              <a:gd name="connsiteY40" fmla="*/ 493395 h 685800"/>
              <a:gd name="connsiteX41" fmla="*/ 439103 w 800151"/>
              <a:gd name="connsiteY41" fmla="*/ 621983 h 685800"/>
              <a:gd name="connsiteX42" fmla="*/ 401003 w 800151"/>
              <a:gd name="connsiteY42" fmla="*/ 615315 h 685800"/>
              <a:gd name="connsiteX43" fmla="*/ 401003 w 800151"/>
              <a:gd name="connsiteY43" fmla="*/ 584835 h 685800"/>
              <a:gd name="connsiteX44" fmla="*/ 439103 w 800151"/>
              <a:gd name="connsiteY44" fmla="*/ 588645 h 685800"/>
              <a:gd name="connsiteX45" fmla="*/ 439103 w 800151"/>
              <a:gd name="connsiteY45" fmla="*/ 621983 h 685800"/>
              <a:gd name="connsiteX46" fmla="*/ 362903 w 800151"/>
              <a:gd name="connsiteY46" fmla="*/ 520065 h 685800"/>
              <a:gd name="connsiteX47" fmla="*/ 362903 w 800151"/>
              <a:gd name="connsiteY47" fmla="*/ 482918 h 685800"/>
              <a:gd name="connsiteX48" fmla="*/ 401003 w 800151"/>
              <a:gd name="connsiteY48" fmla="*/ 488633 h 685800"/>
              <a:gd name="connsiteX49" fmla="*/ 401003 w 800151"/>
              <a:gd name="connsiteY49" fmla="*/ 526733 h 685800"/>
              <a:gd name="connsiteX50" fmla="*/ 362903 w 800151"/>
              <a:gd name="connsiteY50" fmla="*/ 520065 h 685800"/>
              <a:gd name="connsiteX51" fmla="*/ 362903 w 800151"/>
              <a:gd name="connsiteY51" fmla="*/ 603885 h 685800"/>
              <a:gd name="connsiteX52" fmla="*/ 324803 w 800151"/>
              <a:gd name="connsiteY52" fmla="*/ 571500 h 685800"/>
              <a:gd name="connsiteX53" fmla="*/ 324803 w 800151"/>
              <a:gd name="connsiteY53" fmla="*/ 569595 h 685800"/>
              <a:gd name="connsiteX54" fmla="*/ 325755 w 800151"/>
              <a:gd name="connsiteY54" fmla="*/ 569595 h 685800"/>
              <a:gd name="connsiteX55" fmla="*/ 333375 w 800151"/>
              <a:gd name="connsiteY55" fmla="*/ 571500 h 685800"/>
              <a:gd name="connsiteX56" fmla="*/ 362903 w 800151"/>
              <a:gd name="connsiteY56" fmla="*/ 578168 h 685800"/>
              <a:gd name="connsiteX57" fmla="*/ 362903 w 800151"/>
              <a:gd name="connsiteY57" fmla="*/ 603885 h 685800"/>
              <a:gd name="connsiteX58" fmla="*/ 210503 w 800151"/>
              <a:gd name="connsiteY58" fmla="*/ 474345 h 685800"/>
              <a:gd name="connsiteX59" fmla="*/ 229553 w 800151"/>
              <a:gd name="connsiteY59" fmla="*/ 475298 h 685800"/>
              <a:gd name="connsiteX60" fmla="*/ 229553 w 800151"/>
              <a:gd name="connsiteY60" fmla="*/ 476250 h 685800"/>
              <a:gd name="connsiteX61" fmla="*/ 239078 w 800151"/>
              <a:gd name="connsiteY61" fmla="*/ 513398 h 685800"/>
              <a:gd name="connsiteX62" fmla="*/ 210503 w 800151"/>
              <a:gd name="connsiteY62" fmla="*/ 511492 h 685800"/>
              <a:gd name="connsiteX63" fmla="*/ 210503 w 800151"/>
              <a:gd name="connsiteY63" fmla="*/ 474345 h 685800"/>
              <a:gd name="connsiteX64" fmla="*/ 172403 w 800151"/>
              <a:gd name="connsiteY64" fmla="*/ 360045 h 685800"/>
              <a:gd name="connsiteX65" fmla="*/ 210503 w 800151"/>
              <a:gd name="connsiteY65" fmla="*/ 365760 h 685800"/>
              <a:gd name="connsiteX66" fmla="*/ 210503 w 800151"/>
              <a:gd name="connsiteY66" fmla="*/ 403860 h 685800"/>
              <a:gd name="connsiteX67" fmla="*/ 172403 w 800151"/>
              <a:gd name="connsiteY67" fmla="*/ 397193 h 685800"/>
              <a:gd name="connsiteX68" fmla="*/ 172403 w 800151"/>
              <a:gd name="connsiteY68" fmla="*/ 360045 h 685800"/>
              <a:gd name="connsiteX69" fmla="*/ 172403 w 800151"/>
              <a:gd name="connsiteY69" fmla="*/ 507683 h 685800"/>
              <a:gd name="connsiteX70" fmla="*/ 134303 w 800151"/>
              <a:gd name="connsiteY70" fmla="*/ 501015 h 685800"/>
              <a:gd name="connsiteX71" fmla="*/ 134303 w 800151"/>
              <a:gd name="connsiteY71" fmla="*/ 463868 h 685800"/>
              <a:gd name="connsiteX72" fmla="*/ 172403 w 800151"/>
              <a:gd name="connsiteY72" fmla="*/ 469583 h 685800"/>
              <a:gd name="connsiteX73" fmla="*/ 172403 w 800151"/>
              <a:gd name="connsiteY73" fmla="*/ 507683 h 685800"/>
              <a:gd name="connsiteX74" fmla="*/ 96203 w 800151"/>
              <a:gd name="connsiteY74" fmla="*/ 352425 h 685800"/>
              <a:gd name="connsiteX75" fmla="*/ 96203 w 800151"/>
              <a:gd name="connsiteY75" fmla="*/ 335280 h 685800"/>
              <a:gd name="connsiteX76" fmla="*/ 134303 w 800151"/>
              <a:gd name="connsiteY76" fmla="*/ 349568 h 685800"/>
              <a:gd name="connsiteX77" fmla="*/ 134303 w 800151"/>
              <a:gd name="connsiteY77" fmla="*/ 384810 h 685800"/>
              <a:gd name="connsiteX78" fmla="*/ 96203 w 800151"/>
              <a:gd name="connsiteY78" fmla="*/ 352425 h 685800"/>
              <a:gd name="connsiteX79" fmla="*/ 96203 w 800151"/>
              <a:gd name="connsiteY79" fmla="*/ 489585 h 685800"/>
              <a:gd name="connsiteX80" fmla="*/ 58103 w 800151"/>
              <a:gd name="connsiteY80" fmla="*/ 457200 h 685800"/>
              <a:gd name="connsiteX81" fmla="*/ 58103 w 800151"/>
              <a:gd name="connsiteY81" fmla="*/ 440055 h 685800"/>
              <a:gd name="connsiteX82" fmla="*/ 96203 w 800151"/>
              <a:gd name="connsiteY82" fmla="*/ 454343 h 685800"/>
              <a:gd name="connsiteX83" fmla="*/ 96203 w 800151"/>
              <a:gd name="connsiteY83" fmla="*/ 489585 h 685800"/>
              <a:gd name="connsiteX84" fmla="*/ 58103 w 800151"/>
              <a:gd name="connsiteY84" fmla="*/ 192405 h 685800"/>
              <a:gd name="connsiteX85" fmla="*/ 96203 w 800151"/>
              <a:gd name="connsiteY85" fmla="*/ 206693 h 685800"/>
              <a:gd name="connsiteX86" fmla="*/ 96203 w 800151"/>
              <a:gd name="connsiteY86" fmla="*/ 241935 h 685800"/>
              <a:gd name="connsiteX87" fmla="*/ 58103 w 800151"/>
              <a:gd name="connsiteY87" fmla="*/ 209550 h 685800"/>
              <a:gd name="connsiteX88" fmla="*/ 58103 w 800151"/>
              <a:gd name="connsiteY88" fmla="*/ 192405 h 685800"/>
              <a:gd name="connsiteX89" fmla="*/ 172403 w 800151"/>
              <a:gd name="connsiteY89" fmla="*/ 222885 h 685800"/>
              <a:gd name="connsiteX90" fmla="*/ 172403 w 800151"/>
              <a:gd name="connsiteY90" fmla="*/ 260985 h 685800"/>
              <a:gd name="connsiteX91" fmla="*/ 134303 w 800151"/>
              <a:gd name="connsiteY91" fmla="*/ 254318 h 685800"/>
              <a:gd name="connsiteX92" fmla="*/ 134303 w 800151"/>
              <a:gd name="connsiteY92" fmla="*/ 217170 h 685800"/>
              <a:gd name="connsiteX93" fmla="*/ 172403 w 800151"/>
              <a:gd name="connsiteY93" fmla="*/ 222885 h 685800"/>
              <a:gd name="connsiteX94" fmla="*/ 267653 w 800151"/>
              <a:gd name="connsiteY94" fmla="*/ 57150 h 685800"/>
              <a:gd name="connsiteX95" fmla="*/ 477203 w 800151"/>
              <a:gd name="connsiteY95" fmla="*/ 114300 h 685800"/>
              <a:gd name="connsiteX96" fmla="*/ 267653 w 800151"/>
              <a:gd name="connsiteY96" fmla="*/ 171450 h 685800"/>
              <a:gd name="connsiteX97" fmla="*/ 58103 w 800151"/>
              <a:gd name="connsiteY97" fmla="*/ 114300 h 685800"/>
              <a:gd name="connsiteX98" fmla="*/ 267653 w 800151"/>
              <a:gd name="connsiteY98" fmla="*/ 57150 h 685800"/>
              <a:gd name="connsiteX99" fmla="*/ 324803 w 800151"/>
              <a:gd name="connsiteY99" fmla="*/ 508635 h 685800"/>
              <a:gd name="connsiteX100" fmla="*/ 286703 w 800151"/>
              <a:gd name="connsiteY100" fmla="*/ 476250 h 685800"/>
              <a:gd name="connsiteX101" fmla="*/ 286703 w 800151"/>
              <a:gd name="connsiteY101" fmla="*/ 459105 h 685800"/>
              <a:gd name="connsiteX102" fmla="*/ 324803 w 800151"/>
              <a:gd name="connsiteY102" fmla="*/ 473393 h 685800"/>
              <a:gd name="connsiteX103" fmla="*/ 324803 w 800151"/>
              <a:gd name="connsiteY103" fmla="*/ 508635 h 685800"/>
              <a:gd name="connsiteX104" fmla="*/ 439103 w 800151"/>
              <a:gd name="connsiteY104" fmla="*/ 241935 h 685800"/>
              <a:gd name="connsiteX105" fmla="*/ 439103 w 800151"/>
              <a:gd name="connsiteY105" fmla="*/ 207645 h 685800"/>
              <a:gd name="connsiteX106" fmla="*/ 477203 w 800151"/>
              <a:gd name="connsiteY106" fmla="*/ 192405 h 685800"/>
              <a:gd name="connsiteX107" fmla="*/ 477203 w 800151"/>
              <a:gd name="connsiteY107" fmla="*/ 209550 h 685800"/>
              <a:gd name="connsiteX108" fmla="*/ 439103 w 800151"/>
              <a:gd name="connsiteY108" fmla="*/ 241935 h 685800"/>
              <a:gd name="connsiteX109" fmla="*/ 362903 w 800151"/>
              <a:gd name="connsiteY109" fmla="*/ 260033 h 685800"/>
              <a:gd name="connsiteX110" fmla="*/ 362903 w 800151"/>
              <a:gd name="connsiteY110" fmla="*/ 222885 h 685800"/>
              <a:gd name="connsiteX111" fmla="*/ 401003 w 800151"/>
              <a:gd name="connsiteY111" fmla="*/ 217170 h 685800"/>
              <a:gd name="connsiteX112" fmla="*/ 401003 w 800151"/>
              <a:gd name="connsiteY112" fmla="*/ 253365 h 685800"/>
              <a:gd name="connsiteX113" fmla="*/ 362903 w 800151"/>
              <a:gd name="connsiteY113" fmla="*/ 260033 h 685800"/>
              <a:gd name="connsiteX114" fmla="*/ 286703 w 800151"/>
              <a:gd name="connsiteY114" fmla="*/ 266700 h 685800"/>
              <a:gd name="connsiteX115" fmla="*/ 286703 w 800151"/>
              <a:gd name="connsiteY115" fmla="*/ 228600 h 685800"/>
              <a:gd name="connsiteX116" fmla="*/ 324803 w 800151"/>
              <a:gd name="connsiteY116" fmla="*/ 226695 h 685800"/>
              <a:gd name="connsiteX117" fmla="*/ 324803 w 800151"/>
              <a:gd name="connsiteY117" fmla="*/ 264795 h 685800"/>
              <a:gd name="connsiteX118" fmla="*/ 286703 w 800151"/>
              <a:gd name="connsiteY118" fmla="*/ 266700 h 685800"/>
              <a:gd name="connsiteX119" fmla="*/ 210503 w 800151"/>
              <a:gd name="connsiteY119" fmla="*/ 264795 h 685800"/>
              <a:gd name="connsiteX120" fmla="*/ 210503 w 800151"/>
              <a:gd name="connsiteY120" fmla="*/ 226695 h 685800"/>
              <a:gd name="connsiteX121" fmla="*/ 248603 w 800151"/>
              <a:gd name="connsiteY121" fmla="*/ 228600 h 685800"/>
              <a:gd name="connsiteX122" fmla="*/ 248603 w 800151"/>
              <a:gd name="connsiteY122" fmla="*/ 266700 h 685800"/>
              <a:gd name="connsiteX123" fmla="*/ 210503 w 800151"/>
              <a:gd name="connsiteY123" fmla="*/ 264795 h 685800"/>
              <a:gd name="connsiteX124" fmla="*/ 705803 w 800151"/>
              <a:gd name="connsiteY124" fmla="*/ 381000 h 685800"/>
              <a:gd name="connsiteX125" fmla="*/ 496253 w 800151"/>
              <a:gd name="connsiteY125" fmla="*/ 438150 h 685800"/>
              <a:gd name="connsiteX126" fmla="*/ 286703 w 800151"/>
              <a:gd name="connsiteY126" fmla="*/ 381000 h 685800"/>
              <a:gd name="connsiteX127" fmla="*/ 496253 w 800151"/>
              <a:gd name="connsiteY127" fmla="*/ 323850 h 685800"/>
              <a:gd name="connsiteX128" fmla="*/ 705803 w 800151"/>
              <a:gd name="connsiteY128" fmla="*/ 381000 h 685800"/>
              <a:gd name="connsiteX129" fmla="*/ 762953 w 800151"/>
              <a:gd name="connsiteY129" fmla="*/ 409575 h 685800"/>
              <a:gd name="connsiteX130" fmla="*/ 762953 w 800151"/>
              <a:gd name="connsiteY130" fmla="*/ 381000 h 685800"/>
              <a:gd name="connsiteX131" fmla="*/ 659130 w 800151"/>
              <a:gd name="connsiteY131" fmla="*/ 285750 h 685800"/>
              <a:gd name="connsiteX132" fmla="*/ 570548 w 800151"/>
              <a:gd name="connsiteY132" fmla="*/ 270510 h 685800"/>
              <a:gd name="connsiteX133" fmla="*/ 571500 w 800151"/>
              <a:gd name="connsiteY133" fmla="*/ 257175 h 685800"/>
              <a:gd name="connsiteX134" fmla="*/ 533400 w 800151"/>
              <a:gd name="connsiteY134" fmla="*/ 190500 h 685800"/>
              <a:gd name="connsiteX135" fmla="*/ 533400 w 800151"/>
              <a:gd name="connsiteY135" fmla="*/ 114300 h 685800"/>
              <a:gd name="connsiteX136" fmla="*/ 429578 w 800151"/>
              <a:gd name="connsiteY136" fmla="*/ 19050 h 685800"/>
              <a:gd name="connsiteX137" fmla="*/ 266700 w 800151"/>
              <a:gd name="connsiteY137" fmla="*/ 0 h 685800"/>
              <a:gd name="connsiteX138" fmla="*/ 0 w 800151"/>
              <a:gd name="connsiteY138" fmla="*/ 114300 h 685800"/>
              <a:gd name="connsiteX139" fmla="*/ 0 w 800151"/>
              <a:gd name="connsiteY139" fmla="*/ 209550 h 685800"/>
              <a:gd name="connsiteX140" fmla="*/ 38100 w 800151"/>
              <a:gd name="connsiteY140" fmla="*/ 276225 h 685800"/>
              <a:gd name="connsiteX141" fmla="*/ 38100 w 800151"/>
              <a:gd name="connsiteY141" fmla="*/ 294323 h 685800"/>
              <a:gd name="connsiteX142" fmla="*/ 0 w 800151"/>
              <a:gd name="connsiteY142" fmla="*/ 361950 h 685800"/>
              <a:gd name="connsiteX143" fmla="*/ 0 w 800151"/>
              <a:gd name="connsiteY143" fmla="*/ 457200 h 685800"/>
              <a:gd name="connsiteX144" fmla="*/ 103822 w 800151"/>
              <a:gd name="connsiteY144" fmla="*/ 552450 h 685800"/>
              <a:gd name="connsiteX145" fmla="*/ 266700 w 800151"/>
              <a:gd name="connsiteY145" fmla="*/ 571500 h 685800"/>
              <a:gd name="connsiteX146" fmla="*/ 370523 w 800151"/>
              <a:gd name="connsiteY146" fmla="*/ 666750 h 685800"/>
              <a:gd name="connsiteX147" fmla="*/ 533400 w 800151"/>
              <a:gd name="connsiteY147" fmla="*/ 685800 h 685800"/>
              <a:gd name="connsiteX148" fmla="*/ 800100 w 800151"/>
              <a:gd name="connsiteY148" fmla="*/ 571500 h 685800"/>
              <a:gd name="connsiteX149" fmla="*/ 800100 w 800151"/>
              <a:gd name="connsiteY149" fmla="*/ 476250 h 685800"/>
              <a:gd name="connsiteX150" fmla="*/ 762953 w 800151"/>
              <a:gd name="connsiteY150" fmla="*/ 4095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800151" h="685800">
                <a:moveTo>
                  <a:pt x="743903" y="571500"/>
                </a:moveTo>
                <a:cubicBezTo>
                  <a:pt x="743903" y="583883"/>
                  <a:pt x="729615" y="595313"/>
                  <a:pt x="705803" y="603885"/>
                </a:cubicBezTo>
                <a:lnTo>
                  <a:pt x="705803" y="569595"/>
                </a:lnTo>
                <a:cubicBezTo>
                  <a:pt x="719138" y="565785"/>
                  <a:pt x="732473" y="560070"/>
                  <a:pt x="743903" y="554355"/>
                </a:cubicBezTo>
                <a:lnTo>
                  <a:pt x="743903" y="571500"/>
                </a:lnTo>
                <a:close/>
                <a:moveTo>
                  <a:pt x="667703" y="508635"/>
                </a:moveTo>
                <a:lnTo>
                  <a:pt x="667703" y="474345"/>
                </a:lnTo>
                <a:cubicBezTo>
                  <a:pt x="681038" y="470535"/>
                  <a:pt x="694373" y="464820"/>
                  <a:pt x="705803" y="459105"/>
                </a:cubicBezTo>
                <a:lnTo>
                  <a:pt x="705803" y="476250"/>
                </a:lnTo>
                <a:cubicBezTo>
                  <a:pt x="705803" y="488633"/>
                  <a:pt x="691515" y="500063"/>
                  <a:pt x="667703" y="508635"/>
                </a:cubicBezTo>
                <a:close/>
                <a:moveTo>
                  <a:pt x="667703" y="615315"/>
                </a:moveTo>
                <a:cubicBezTo>
                  <a:pt x="656273" y="618173"/>
                  <a:pt x="642938" y="620078"/>
                  <a:pt x="629603" y="621983"/>
                </a:cubicBezTo>
                <a:lnTo>
                  <a:pt x="629603" y="584835"/>
                </a:lnTo>
                <a:cubicBezTo>
                  <a:pt x="641985" y="582930"/>
                  <a:pt x="655320" y="581025"/>
                  <a:pt x="667703" y="579120"/>
                </a:cubicBezTo>
                <a:lnTo>
                  <a:pt x="667703" y="615315"/>
                </a:lnTo>
                <a:close/>
                <a:moveTo>
                  <a:pt x="591503" y="489585"/>
                </a:moveTo>
                <a:cubicBezTo>
                  <a:pt x="603885" y="487680"/>
                  <a:pt x="617220" y="485775"/>
                  <a:pt x="629603" y="483870"/>
                </a:cubicBezTo>
                <a:lnTo>
                  <a:pt x="629603" y="520065"/>
                </a:lnTo>
                <a:cubicBezTo>
                  <a:pt x="618173" y="522923"/>
                  <a:pt x="604838" y="524828"/>
                  <a:pt x="591503" y="526733"/>
                </a:cubicBezTo>
                <a:lnTo>
                  <a:pt x="591503" y="489585"/>
                </a:lnTo>
                <a:close/>
                <a:moveTo>
                  <a:pt x="591503" y="626745"/>
                </a:moveTo>
                <a:cubicBezTo>
                  <a:pt x="579120" y="627698"/>
                  <a:pt x="566738" y="628650"/>
                  <a:pt x="553403" y="628650"/>
                </a:cubicBezTo>
                <a:lnTo>
                  <a:pt x="553403" y="590550"/>
                </a:lnTo>
                <a:cubicBezTo>
                  <a:pt x="564833" y="590550"/>
                  <a:pt x="578168" y="589598"/>
                  <a:pt x="591503" y="588645"/>
                </a:cubicBezTo>
                <a:lnTo>
                  <a:pt x="591503" y="626745"/>
                </a:lnTo>
                <a:close/>
                <a:moveTo>
                  <a:pt x="515303" y="533400"/>
                </a:moveTo>
                <a:lnTo>
                  <a:pt x="515303" y="495300"/>
                </a:lnTo>
                <a:cubicBezTo>
                  <a:pt x="526733" y="495300"/>
                  <a:pt x="540068" y="494348"/>
                  <a:pt x="553403" y="493395"/>
                </a:cubicBezTo>
                <a:lnTo>
                  <a:pt x="553403" y="531495"/>
                </a:lnTo>
                <a:cubicBezTo>
                  <a:pt x="541020" y="532448"/>
                  <a:pt x="528638" y="532448"/>
                  <a:pt x="515303" y="533400"/>
                </a:cubicBezTo>
                <a:close/>
                <a:moveTo>
                  <a:pt x="515303" y="628650"/>
                </a:moveTo>
                <a:cubicBezTo>
                  <a:pt x="501968" y="628650"/>
                  <a:pt x="489585" y="627698"/>
                  <a:pt x="477203" y="626745"/>
                </a:cubicBezTo>
                <a:lnTo>
                  <a:pt x="477203" y="590550"/>
                </a:lnTo>
                <a:cubicBezTo>
                  <a:pt x="483870" y="590550"/>
                  <a:pt x="489585" y="590550"/>
                  <a:pt x="496253" y="590550"/>
                </a:cubicBezTo>
                <a:cubicBezTo>
                  <a:pt x="501968" y="590550"/>
                  <a:pt x="508635" y="590550"/>
                  <a:pt x="515303" y="590550"/>
                </a:cubicBezTo>
                <a:lnTo>
                  <a:pt x="515303" y="628650"/>
                </a:lnTo>
                <a:close/>
                <a:moveTo>
                  <a:pt x="439103" y="493395"/>
                </a:moveTo>
                <a:cubicBezTo>
                  <a:pt x="451485" y="494348"/>
                  <a:pt x="463868" y="495300"/>
                  <a:pt x="477203" y="495300"/>
                </a:cubicBezTo>
                <a:lnTo>
                  <a:pt x="477203" y="533400"/>
                </a:lnTo>
                <a:cubicBezTo>
                  <a:pt x="463868" y="533400"/>
                  <a:pt x="451485" y="532448"/>
                  <a:pt x="439103" y="531495"/>
                </a:cubicBezTo>
                <a:lnTo>
                  <a:pt x="439103" y="493395"/>
                </a:lnTo>
                <a:close/>
                <a:moveTo>
                  <a:pt x="439103" y="621983"/>
                </a:moveTo>
                <a:cubicBezTo>
                  <a:pt x="425768" y="620078"/>
                  <a:pt x="412433" y="618173"/>
                  <a:pt x="401003" y="615315"/>
                </a:cubicBezTo>
                <a:lnTo>
                  <a:pt x="401003" y="584835"/>
                </a:lnTo>
                <a:cubicBezTo>
                  <a:pt x="413385" y="586740"/>
                  <a:pt x="425768" y="587693"/>
                  <a:pt x="439103" y="588645"/>
                </a:cubicBezTo>
                <a:lnTo>
                  <a:pt x="439103" y="621983"/>
                </a:lnTo>
                <a:close/>
                <a:moveTo>
                  <a:pt x="362903" y="520065"/>
                </a:moveTo>
                <a:lnTo>
                  <a:pt x="362903" y="482918"/>
                </a:lnTo>
                <a:cubicBezTo>
                  <a:pt x="375285" y="484823"/>
                  <a:pt x="387668" y="487680"/>
                  <a:pt x="401003" y="488633"/>
                </a:cubicBezTo>
                <a:lnTo>
                  <a:pt x="401003" y="526733"/>
                </a:lnTo>
                <a:cubicBezTo>
                  <a:pt x="387668" y="524828"/>
                  <a:pt x="374333" y="522923"/>
                  <a:pt x="362903" y="520065"/>
                </a:cubicBezTo>
                <a:close/>
                <a:moveTo>
                  <a:pt x="362903" y="603885"/>
                </a:moveTo>
                <a:cubicBezTo>
                  <a:pt x="339090" y="594360"/>
                  <a:pt x="324803" y="582930"/>
                  <a:pt x="324803" y="571500"/>
                </a:cubicBezTo>
                <a:lnTo>
                  <a:pt x="324803" y="569595"/>
                </a:lnTo>
                <a:cubicBezTo>
                  <a:pt x="324803" y="569595"/>
                  <a:pt x="324803" y="569595"/>
                  <a:pt x="325755" y="569595"/>
                </a:cubicBezTo>
                <a:cubicBezTo>
                  <a:pt x="328613" y="570548"/>
                  <a:pt x="330518" y="571500"/>
                  <a:pt x="333375" y="571500"/>
                </a:cubicBezTo>
                <a:cubicBezTo>
                  <a:pt x="342900" y="574358"/>
                  <a:pt x="352425" y="576263"/>
                  <a:pt x="362903" y="578168"/>
                </a:cubicBezTo>
                <a:lnTo>
                  <a:pt x="362903" y="603885"/>
                </a:lnTo>
                <a:close/>
                <a:moveTo>
                  <a:pt x="210503" y="474345"/>
                </a:moveTo>
                <a:cubicBezTo>
                  <a:pt x="217170" y="474345"/>
                  <a:pt x="222885" y="475298"/>
                  <a:pt x="229553" y="475298"/>
                </a:cubicBezTo>
                <a:lnTo>
                  <a:pt x="229553" y="476250"/>
                </a:lnTo>
                <a:cubicBezTo>
                  <a:pt x="229553" y="489585"/>
                  <a:pt x="232410" y="502920"/>
                  <a:pt x="239078" y="513398"/>
                </a:cubicBezTo>
                <a:cubicBezTo>
                  <a:pt x="229553" y="513398"/>
                  <a:pt x="220028" y="512445"/>
                  <a:pt x="210503" y="511492"/>
                </a:cubicBezTo>
                <a:lnTo>
                  <a:pt x="210503" y="474345"/>
                </a:lnTo>
                <a:close/>
                <a:moveTo>
                  <a:pt x="172403" y="360045"/>
                </a:moveTo>
                <a:cubicBezTo>
                  <a:pt x="184785" y="361950"/>
                  <a:pt x="197168" y="364808"/>
                  <a:pt x="210503" y="365760"/>
                </a:cubicBezTo>
                <a:lnTo>
                  <a:pt x="210503" y="403860"/>
                </a:lnTo>
                <a:cubicBezTo>
                  <a:pt x="197168" y="401955"/>
                  <a:pt x="183833" y="400050"/>
                  <a:pt x="172403" y="397193"/>
                </a:cubicBezTo>
                <a:lnTo>
                  <a:pt x="172403" y="360045"/>
                </a:lnTo>
                <a:close/>
                <a:moveTo>
                  <a:pt x="172403" y="507683"/>
                </a:moveTo>
                <a:cubicBezTo>
                  <a:pt x="159068" y="505778"/>
                  <a:pt x="145733" y="503873"/>
                  <a:pt x="134303" y="501015"/>
                </a:cubicBezTo>
                <a:lnTo>
                  <a:pt x="134303" y="463868"/>
                </a:lnTo>
                <a:cubicBezTo>
                  <a:pt x="146685" y="465773"/>
                  <a:pt x="159068" y="468630"/>
                  <a:pt x="172403" y="469583"/>
                </a:cubicBezTo>
                <a:lnTo>
                  <a:pt x="172403" y="507683"/>
                </a:lnTo>
                <a:close/>
                <a:moveTo>
                  <a:pt x="96203" y="352425"/>
                </a:moveTo>
                <a:lnTo>
                  <a:pt x="96203" y="335280"/>
                </a:lnTo>
                <a:cubicBezTo>
                  <a:pt x="107633" y="340995"/>
                  <a:pt x="120015" y="345758"/>
                  <a:pt x="134303" y="349568"/>
                </a:cubicBezTo>
                <a:lnTo>
                  <a:pt x="134303" y="384810"/>
                </a:lnTo>
                <a:cubicBezTo>
                  <a:pt x="110490" y="376238"/>
                  <a:pt x="96203" y="364808"/>
                  <a:pt x="96203" y="352425"/>
                </a:cubicBezTo>
                <a:close/>
                <a:moveTo>
                  <a:pt x="96203" y="489585"/>
                </a:moveTo>
                <a:cubicBezTo>
                  <a:pt x="72390" y="480060"/>
                  <a:pt x="58103" y="468630"/>
                  <a:pt x="58103" y="457200"/>
                </a:cubicBezTo>
                <a:lnTo>
                  <a:pt x="58103" y="440055"/>
                </a:lnTo>
                <a:cubicBezTo>
                  <a:pt x="69533" y="445770"/>
                  <a:pt x="81915" y="450533"/>
                  <a:pt x="96203" y="454343"/>
                </a:cubicBezTo>
                <a:lnTo>
                  <a:pt x="96203" y="489585"/>
                </a:lnTo>
                <a:close/>
                <a:moveTo>
                  <a:pt x="58103" y="192405"/>
                </a:moveTo>
                <a:cubicBezTo>
                  <a:pt x="69533" y="198120"/>
                  <a:pt x="81915" y="202883"/>
                  <a:pt x="96203" y="206693"/>
                </a:cubicBezTo>
                <a:lnTo>
                  <a:pt x="96203" y="241935"/>
                </a:lnTo>
                <a:cubicBezTo>
                  <a:pt x="72390" y="232410"/>
                  <a:pt x="58103" y="220980"/>
                  <a:pt x="58103" y="209550"/>
                </a:cubicBezTo>
                <a:lnTo>
                  <a:pt x="58103" y="192405"/>
                </a:lnTo>
                <a:close/>
                <a:moveTo>
                  <a:pt x="172403" y="222885"/>
                </a:moveTo>
                <a:lnTo>
                  <a:pt x="172403" y="260985"/>
                </a:lnTo>
                <a:cubicBezTo>
                  <a:pt x="159068" y="259080"/>
                  <a:pt x="145733" y="257175"/>
                  <a:pt x="134303" y="254318"/>
                </a:cubicBezTo>
                <a:lnTo>
                  <a:pt x="134303" y="217170"/>
                </a:lnTo>
                <a:cubicBezTo>
                  <a:pt x="146685" y="219075"/>
                  <a:pt x="159068" y="220980"/>
                  <a:pt x="172403" y="222885"/>
                </a:cubicBezTo>
                <a:close/>
                <a:moveTo>
                  <a:pt x="267653" y="57150"/>
                </a:moveTo>
                <a:cubicBezTo>
                  <a:pt x="383858" y="57150"/>
                  <a:pt x="477203" y="82868"/>
                  <a:pt x="477203" y="114300"/>
                </a:cubicBezTo>
                <a:cubicBezTo>
                  <a:pt x="477203" y="145733"/>
                  <a:pt x="383858" y="171450"/>
                  <a:pt x="267653" y="171450"/>
                </a:cubicBezTo>
                <a:cubicBezTo>
                  <a:pt x="151447" y="171450"/>
                  <a:pt x="58103" y="145733"/>
                  <a:pt x="58103" y="114300"/>
                </a:cubicBezTo>
                <a:cubicBezTo>
                  <a:pt x="58103" y="82868"/>
                  <a:pt x="151447" y="57150"/>
                  <a:pt x="267653" y="57150"/>
                </a:cubicBezTo>
                <a:close/>
                <a:moveTo>
                  <a:pt x="324803" y="508635"/>
                </a:moveTo>
                <a:cubicBezTo>
                  <a:pt x="300990" y="499110"/>
                  <a:pt x="286703" y="487680"/>
                  <a:pt x="286703" y="476250"/>
                </a:cubicBezTo>
                <a:lnTo>
                  <a:pt x="286703" y="459105"/>
                </a:lnTo>
                <a:cubicBezTo>
                  <a:pt x="298133" y="464820"/>
                  <a:pt x="310515" y="469583"/>
                  <a:pt x="324803" y="473393"/>
                </a:cubicBezTo>
                <a:lnTo>
                  <a:pt x="324803" y="508635"/>
                </a:lnTo>
                <a:close/>
                <a:moveTo>
                  <a:pt x="439103" y="241935"/>
                </a:moveTo>
                <a:lnTo>
                  <a:pt x="439103" y="207645"/>
                </a:lnTo>
                <a:cubicBezTo>
                  <a:pt x="452438" y="203835"/>
                  <a:pt x="465773" y="198120"/>
                  <a:pt x="477203" y="192405"/>
                </a:cubicBezTo>
                <a:lnTo>
                  <a:pt x="477203" y="209550"/>
                </a:lnTo>
                <a:cubicBezTo>
                  <a:pt x="477203" y="221933"/>
                  <a:pt x="462915" y="233363"/>
                  <a:pt x="439103" y="241935"/>
                </a:cubicBezTo>
                <a:close/>
                <a:moveTo>
                  <a:pt x="362903" y="260033"/>
                </a:moveTo>
                <a:lnTo>
                  <a:pt x="362903" y="222885"/>
                </a:lnTo>
                <a:cubicBezTo>
                  <a:pt x="375285" y="220980"/>
                  <a:pt x="388620" y="219075"/>
                  <a:pt x="401003" y="217170"/>
                </a:cubicBezTo>
                <a:lnTo>
                  <a:pt x="401003" y="253365"/>
                </a:lnTo>
                <a:cubicBezTo>
                  <a:pt x="389573" y="256223"/>
                  <a:pt x="376238" y="258127"/>
                  <a:pt x="362903" y="260033"/>
                </a:cubicBezTo>
                <a:close/>
                <a:moveTo>
                  <a:pt x="286703" y="266700"/>
                </a:moveTo>
                <a:lnTo>
                  <a:pt x="286703" y="228600"/>
                </a:lnTo>
                <a:cubicBezTo>
                  <a:pt x="298133" y="228600"/>
                  <a:pt x="311468" y="227648"/>
                  <a:pt x="324803" y="226695"/>
                </a:cubicBezTo>
                <a:lnTo>
                  <a:pt x="324803" y="264795"/>
                </a:lnTo>
                <a:cubicBezTo>
                  <a:pt x="312420" y="265748"/>
                  <a:pt x="300038" y="265748"/>
                  <a:pt x="286703" y="266700"/>
                </a:cubicBezTo>
                <a:close/>
                <a:moveTo>
                  <a:pt x="210503" y="264795"/>
                </a:moveTo>
                <a:lnTo>
                  <a:pt x="210503" y="226695"/>
                </a:lnTo>
                <a:cubicBezTo>
                  <a:pt x="222885" y="227648"/>
                  <a:pt x="235267" y="228600"/>
                  <a:pt x="248603" y="228600"/>
                </a:cubicBezTo>
                <a:lnTo>
                  <a:pt x="248603" y="266700"/>
                </a:lnTo>
                <a:cubicBezTo>
                  <a:pt x="235267" y="265748"/>
                  <a:pt x="222885" y="265748"/>
                  <a:pt x="210503" y="264795"/>
                </a:cubicBezTo>
                <a:close/>
                <a:moveTo>
                  <a:pt x="705803" y="381000"/>
                </a:moveTo>
                <a:cubicBezTo>
                  <a:pt x="705803" y="412433"/>
                  <a:pt x="612458" y="438150"/>
                  <a:pt x="496253" y="438150"/>
                </a:cubicBezTo>
                <a:cubicBezTo>
                  <a:pt x="380048" y="438150"/>
                  <a:pt x="286703" y="412433"/>
                  <a:pt x="286703" y="381000"/>
                </a:cubicBezTo>
                <a:cubicBezTo>
                  <a:pt x="286703" y="349568"/>
                  <a:pt x="380048" y="323850"/>
                  <a:pt x="496253" y="323850"/>
                </a:cubicBezTo>
                <a:cubicBezTo>
                  <a:pt x="612458" y="323850"/>
                  <a:pt x="705803" y="349568"/>
                  <a:pt x="705803" y="381000"/>
                </a:cubicBezTo>
                <a:close/>
                <a:moveTo>
                  <a:pt x="762953" y="409575"/>
                </a:moveTo>
                <a:lnTo>
                  <a:pt x="762953" y="381000"/>
                </a:lnTo>
                <a:cubicBezTo>
                  <a:pt x="762953" y="336233"/>
                  <a:pt x="727710" y="303848"/>
                  <a:pt x="659130" y="285750"/>
                </a:cubicBezTo>
                <a:cubicBezTo>
                  <a:pt x="633413" y="279083"/>
                  <a:pt x="603885" y="273368"/>
                  <a:pt x="570548" y="270510"/>
                </a:cubicBezTo>
                <a:cubicBezTo>
                  <a:pt x="571500" y="266700"/>
                  <a:pt x="571500" y="261938"/>
                  <a:pt x="571500" y="257175"/>
                </a:cubicBezTo>
                <a:cubicBezTo>
                  <a:pt x="571500" y="230505"/>
                  <a:pt x="559118" y="207645"/>
                  <a:pt x="533400" y="190500"/>
                </a:cubicBezTo>
                <a:lnTo>
                  <a:pt x="533400" y="114300"/>
                </a:lnTo>
                <a:cubicBezTo>
                  <a:pt x="533400" y="69532"/>
                  <a:pt x="498158" y="37147"/>
                  <a:pt x="429578" y="19050"/>
                </a:cubicBezTo>
                <a:cubicBezTo>
                  <a:pt x="384810" y="6667"/>
                  <a:pt x="327660" y="0"/>
                  <a:pt x="266700" y="0"/>
                </a:cubicBezTo>
                <a:cubicBezTo>
                  <a:pt x="186690" y="0"/>
                  <a:pt x="0" y="11430"/>
                  <a:pt x="0" y="114300"/>
                </a:cubicBezTo>
                <a:lnTo>
                  <a:pt x="0" y="209550"/>
                </a:lnTo>
                <a:cubicBezTo>
                  <a:pt x="0" y="236220"/>
                  <a:pt x="12382" y="259080"/>
                  <a:pt x="38100" y="276225"/>
                </a:cubicBezTo>
                <a:lnTo>
                  <a:pt x="38100" y="294323"/>
                </a:lnTo>
                <a:cubicBezTo>
                  <a:pt x="15240" y="310515"/>
                  <a:pt x="0" y="332423"/>
                  <a:pt x="0" y="361950"/>
                </a:cubicBezTo>
                <a:lnTo>
                  <a:pt x="0" y="457200"/>
                </a:lnTo>
                <a:cubicBezTo>
                  <a:pt x="0" y="501967"/>
                  <a:pt x="35243" y="534353"/>
                  <a:pt x="103822" y="552450"/>
                </a:cubicBezTo>
                <a:cubicBezTo>
                  <a:pt x="148590" y="564833"/>
                  <a:pt x="205740" y="571500"/>
                  <a:pt x="266700" y="571500"/>
                </a:cubicBezTo>
                <a:cubicBezTo>
                  <a:pt x="266700" y="616268"/>
                  <a:pt x="301943" y="648653"/>
                  <a:pt x="370523" y="666750"/>
                </a:cubicBezTo>
                <a:cubicBezTo>
                  <a:pt x="415290" y="679133"/>
                  <a:pt x="472440" y="685800"/>
                  <a:pt x="533400" y="685800"/>
                </a:cubicBezTo>
                <a:cubicBezTo>
                  <a:pt x="613410" y="685800"/>
                  <a:pt x="800100" y="674370"/>
                  <a:pt x="800100" y="571500"/>
                </a:cubicBezTo>
                <a:lnTo>
                  <a:pt x="800100" y="476250"/>
                </a:lnTo>
                <a:cubicBezTo>
                  <a:pt x="801053" y="449580"/>
                  <a:pt x="788670" y="426720"/>
                  <a:pt x="762953" y="409575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06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0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32D2-D517-4490-8D89-16029FFFED52}"/>
              </a:ext>
            </a:extLst>
          </p:cNvPr>
          <p:cNvGrpSpPr/>
          <p:nvPr/>
        </p:nvGrpSpPr>
        <p:grpSpPr>
          <a:xfrm>
            <a:off x="2227907" y="2339022"/>
            <a:ext cx="4712537" cy="1421942"/>
            <a:chOff x="2227907" y="2339022"/>
            <a:chExt cx="4712537" cy="1421942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3735721" y="2671752"/>
              <a:ext cx="32047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4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데이터베이스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B98AD5-CE9F-4824-877F-40E08B498926}"/>
                </a:ext>
              </a:extLst>
            </p:cNvPr>
            <p:cNvGrpSpPr/>
            <p:nvPr/>
          </p:nvGrpSpPr>
          <p:grpSpPr>
            <a:xfrm>
              <a:off x="2227907" y="2339022"/>
              <a:ext cx="1421942" cy="1421942"/>
              <a:chOff x="2227907" y="2339022"/>
              <a:chExt cx="1421942" cy="1421942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2227907" y="2339022"/>
                <a:ext cx="1421942" cy="1421942"/>
              </a:xfrm>
              <a:prstGeom prst="ellipse">
                <a:avLst/>
              </a:prstGeom>
              <a:solidFill>
                <a:schemeClr val="bg1"/>
              </a:solidFill>
              <a:ln w="41275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39591" y="2450706"/>
                <a:ext cx="1198575" cy="1198575"/>
              </a:xfrm>
              <a:prstGeom prst="ellipse">
                <a:avLst/>
              </a:prstGeom>
              <a:solidFill>
                <a:srgbClr val="FFC000"/>
              </a:solidFill>
              <a:ln w="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solidFill>
                    <a:schemeClr val="bg1"/>
                  </a:solidFill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10196" y="2594808"/>
                <a:ext cx="111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HY각헤드라인2M" panose="02000603000000000000" pitchFamily="2" charset="-127"/>
                    <a:ea typeface="HY각헤드라인2M" panose="02000603000000000000" pitchFamily="2" charset="-127"/>
                  </a:rPr>
                  <a:t>02</a:t>
                </a:r>
                <a:endParaRPr lang="ko-KR" altLang="en-US" sz="5000" dirty="0">
                  <a:solidFill>
                    <a:schemeClr val="bg1"/>
                  </a:solidFill>
                  <a:latin typeface="HY각헤드라인2M" panose="02000603000000000000" pitchFamily="2" charset="-127"/>
                  <a:ea typeface="HY각헤드라인2M" panose="020006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204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405055" y="1"/>
            <a:ext cx="6009117" cy="1046257"/>
            <a:chOff x="405055" y="1"/>
            <a:chExt cx="6009117" cy="1046257"/>
          </a:xfrm>
        </p:grpSpPr>
        <p:grpSp>
          <p:nvGrpSpPr>
            <p:cNvPr id="74" name="그룹 73"/>
            <p:cNvGrpSpPr/>
            <p:nvPr/>
          </p:nvGrpSpPr>
          <p:grpSpPr>
            <a:xfrm>
              <a:off x="1363166" y="358195"/>
              <a:ext cx="5051006" cy="638618"/>
              <a:chOff x="1359179" y="361443"/>
              <a:chExt cx="5224753" cy="660587"/>
            </a:xfrm>
          </p:grpSpPr>
          <p:sp>
            <p:nvSpPr>
              <p:cNvPr id="81" name="직사각형 661"/>
              <p:cNvSpPr>
                <a:spLocks noChangeArrowheads="1"/>
              </p:cNvSpPr>
              <p:nvPr/>
            </p:nvSpPr>
            <p:spPr bwMode="auto">
              <a:xfrm>
                <a:off x="1359179" y="361443"/>
                <a:ext cx="1782836" cy="41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ko-KR" altLang="en-US" sz="2000" dirty="0">
                    <a:latin typeface="HY견고딕" pitchFamily="18" charset="-127"/>
                    <a:ea typeface="HY견고딕" pitchFamily="18" charset="-127"/>
                    <a:cs typeface="HY고딕 A1 700" panose="02000600000101010101" pitchFamily="2" charset="-127"/>
                  </a:rPr>
                  <a:t>데이터베이스</a:t>
                </a:r>
                <a:endParaRPr kumimoji="1" lang="ko-KR" altLang="en-US" sz="2000" b="1" dirty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endParaRPr>
              </a:p>
            </p:txBody>
          </p:sp>
          <p:sp>
            <p:nvSpPr>
              <p:cNvPr id="82" name="직사각형 10"/>
              <p:cNvSpPr>
                <a:spLocks noChangeArrowheads="1"/>
              </p:cNvSpPr>
              <p:nvPr/>
            </p:nvSpPr>
            <p:spPr bwMode="auto">
              <a:xfrm>
                <a:off x="1359179" y="751420"/>
                <a:ext cx="5224753" cy="270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HY고딕 A1 400" panose="02000600000101010101" pitchFamily="2" charset="-127"/>
                  </a:rPr>
                  <a:t>2-1 SQL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05055" y="1"/>
              <a:ext cx="789905" cy="1046257"/>
              <a:chOff x="405055" y="1"/>
              <a:chExt cx="789905" cy="104625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405055" y="256353"/>
                <a:ext cx="789905" cy="789905"/>
                <a:chOff x="2565545" y="845535"/>
                <a:chExt cx="987740" cy="987740"/>
              </a:xfrm>
            </p:grpSpPr>
            <p:sp>
              <p:nvSpPr>
                <p:cNvPr id="78" name="타원 77"/>
                <p:cNvSpPr>
                  <a:spLocks noChangeAspect="1"/>
                </p:cNvSpPr>
                <p:nvPr/>
              </p:nvSpPr>
              <p:spPr>
                <a:xfrm>
                  <a:off x="2565545" y="845535"/>
                  <a:ext cx="987740" cy="987740"/>
                </a:xfrm>
                <a:prstGeom prst="ellipse">
                  <a:avLst/>
                </a:prstGeom>
                <a:noFill/>
                <a:ln w="41275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2643126" y="923117"/>
                  <a:ext cx="832580" cy="832580"/>
                </a:xfrm>
                <a:prstGeom prst="ellipse">
                  <a:avLst/>
                </a:prstGeom>
                <a:solidFill>
                  <a:srgbClr val="FFC000"/>
                </a:solidFill>
                <a:ln w="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575" dirty="0">
                    <a:solidFill>
                      <a:schemeClr val="bg1"/>
                    </a:solidFill>
                    <a:latin typeface="HY각헤드라인2B" panose="02000803000000000000" pitchFamily="2" charset="-127"/>
                    <a:ea typeface="HY각헤드라인2B" panose="02000803000000000000" pitchFamily="2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686788" y="1007066"/>
                  <a:ext cx="773016" cy="65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  <a:latin typeface="HY각헤드라인2M" panose="02000600000101010101" pitchFamily="2" charset="-127"/>
                      <a:ea typeface="HY각헤드라인2M" panose="02000600000101010101" pitchFamily="2" charset="-127"/>
                    </a:rPr>
                    <a:t>02</a:t>
                  </a:r>
                  <a:endParaRPr lang="ko-KR" altLang="en-US" sz="2800" dirty="0">
                    <a:solidFill>
                      <a:schemeClr val="bg1"/>
                    </a:solidFill>
                    <a:latin typeface="HY각헤드라인2M" panose="02000600000101010101" pitchFamily="2" charset="-127"/>
                    <a:ea typeface="HY각헤드라인2M" panose="02000600000101010101" pitchFamily="2" charset="-127"/>
                  </a:endParaRPr>
                </a:p>
              </p:txBody>
            </p:sp>
          </p:grpSp>
          <p:cxnSp>
            <p:nvCxnSpPr>
              <p:cNvPr id="77" name="직선 연결선 76"/>
              <p:cNvCxnSpPr>
                <a:stCxn id="78" idx="0"/>
              </p:cNvCxnSpPr>
              <p:nvPr/>
            </p:nvCxnSpPr>
            <p:spPr>
              <a:xfrm flipV="1">
                <a:off x="800008" y="1"/>
                <a:ext cx="11100" cy="2563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8271836-78D2-4F20-AA2D-20A4952C2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055" y="2383365"/>
            <a:ext cx="8713545" cy="325068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0DBF5FD-3717-46F4-81EF-8EF5EE8B21A5}"/>
              </a:ext>
            </a:extLst>
          </p:cNvPr>
          <p:cNvSpPr/>
          <p:nvPr/>
        </p:nvSpPr>
        <p:spPr>
          <a:xfrm>
            <a:off x="405055" y="1320800"/>
            <a:ext cx="6134193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정보를 저장하는 </a:t>
            </a:r>
            <a: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endParaRPr lang="ko-KR" altLang="en-US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1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0" y="0"/>
            <a:ext cx="2568271" cy="6858000"/>
          </a:xfrm>
          <a:prstGeom prst="rect">
            <a:avLst/>
          </a:prstGeom>
          <a:gradFill flip="none" rotWithShape="1">
            <a:gsLst>
              <a:gs pos="1250">
                <a:srgbClr val="FCD240"/>
              </a:gs>
              <a:gs pos="100000">
                <a:srgbClr val="FFC000"/>
              </a:gs>
              <a:gs pos="100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32D2-D517-4490-8D89-16029FFFED52}"/>
              </a:ext>
            </a:extLst>
          </p:cNvPr>
          <p:cNvGrpSpPr/>
          <p:nvPr/>
        </p:nvGrpSpPr>
        <p:grpSpPr>
          <a:xfrm>
            <a:off x="2227907" y="2339022"/>
            <a:ext cx="5454728" cy="1421942"/>
            <a:chOff x="2227907" y="2339022"/>
            <a:chExt cx="5454728" cy="1421942"/>
          </a:xfrm>
        </p:grpSpPr>
        <p:sp>
          <p:nvSpPr>
            <p:cNvPr id="14" name="직사각형 661"/>
            <p:cNvSpPr>
              <a:spLocks noChangeArrowheads="1"/>
            </p:cNvSpPr>
            <p:nvPr/>
          </p:nvSpPr>
          <p:spPr bwMode="auto">
            <a:xfrm>
              <a:off x="3735721" y="2671752"/>
              <a:ext cx="39469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ko-KR" altLang="en-US" sz="4000" dirty="0" smtClean="0">
                  <a:latin typeface="HY견고딕" pitchFamily="18" charset="-127"/>
                  <a:ea typeface="HY견고딕" pitchFamily="18" charset="-127"/>
                  <a:cs typeface="HY고딕 A1 700" panose="02000600000101010101" pitchFamily="2" charset="-127"/>
                </a:rPr>
                <a:t>프로그램 순서도</a:t>
              </a:r>
              <a:endParaRPr kumimoji="1" lang="ko-KR" altLang="en-US" sz="4000" b="1" dirty="0">
                <a:latin typeface="HY견고딕" pitchFamily="18" charset="-127"/>
                <a:ea typeface="HY견고딕" pitchFamily="18" charset="-127"/>
                <a:cs typeface="HY고딕 A1 700" panose="02000600000101010101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B98AD5-CE9F-4824-877F-40E08B498926}"/>
                </a:ext>
              </a:extLst>
            </p:cNvPr>
            <p:cNvGrpSpPr/>
            <p:nvPr/>
          </p:nvGrpSpPr>
          <p:grpSpPr>
            <a:xfrm>
              <a:off x="2227907" y="2339022"/>
              <a:ext cx="1421942" cy="1421942"/>
              <a:chOff x="2227907" y="2339022"/>
              <a:chExt cx="1421942" cy="1421942"/>
            </a:xfrm>
          </p:grpSpPr>
          <p:sp>
            <p:nvSpPr>
              <p:cNvPr id="19" name="타원 18"/>
              <p:cNvSpPr>
                <a:spLocks noChangeAspect="1"/>
              </p:cNvSpPr>
              <p:nvPr/>
            </p:nvSpPr>
            <p:spPr>
              <a:xfrm>
                <a:off x="2227907" y="2339022"/>
                <a:ext cx="1421942" cy="1421942"/>
              </a:xfrm>
              <a:prstGeom prst="ellipse">
                <a:avLst/>
              </a:prstGeom>
              <a:solidFill>
                <a:schemeClr val="bg1"/>
              </a:solidFill>
              <a:ln w="41275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39591" y="2450706"/>
                <a:ext cx="1198575" cy="1198575"/>
              </a:xfrm>
              <a:prstGeom prst="ellipse">
                <a:avLst/>
              </a:prstGeom>
              <a:solidFill>
                <a:srgbClr val="FFC000"/>
              </a:solidFill>
              <a:ln w="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575" dirty="0">
                  <a:solidFill>
                    <a:schemeClr val="bg1"/>
                  </a:solidFill>
                  <a:latin typeface="HY각헤드라인2B" panose="02000803000000000000" pitchFamily="2" charset="-127"/>
                  <a:ea typeface="HY각헤드라인2B" panose="02000803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10196" y="2594808"/>
                <a:ext cx="111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HY각헤드라인2M" panose="02000603000000000000" pitchFamily="2" charset="-127"/>
                    <a:ea typeface="HY각헤드라인2M" panose="02000603000000000000" pitchFamily="2" charset="-127"/>
                  </a:rPr>
                  <a:t>03</a:t>
                </a:r>
                <a:endParaRPr lang="ko-KR" altLang="en-US" sz="5000" dirty="0">
                  <a:solidFill>
                    <a:schemeClr val="bg1"/>
                  </a:solidFill>
                  <a:latin typeface="HY각헤드라인2M" panose="02000603000000000000" pitchFamily="2" charset="-127"/>
                  <a:ea typeface="HY각헤드라인2M" panose="020006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588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50">
              <a:srgbClr val="FCD240"/>
            </a:gs>
            <a:gs pos="100000">
              <a:srgbClr val="FFC000"/>
            </a:gs>
            <a:gs pos="100000">
              <a:srgbClr val="FFC000"/>
            </a:gs>
          </a:gsLst>
          <a:path path="rect">
            <a:fillToRect l="100000" t="100000"/>
          </a:path>
          <a:tileRect r="-100000" b="-100000"/>
        </a:gradFill>
        <a:ln>
          <a:noFill/>
        </a:ln>
      </a:spPr>
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63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3525</TotalTime>
  <Words>426</Words>
  <Application>Microsoft Office PowerPoint</Application>
  <PresentationFormat>A4 용지(210x297mm)</PresentationFormat>
  <Paragraphs>153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Calibri</vt:lpstr>
      <vt:lpstr>맑은 고딕</vt:lpstr>
      <vt:lpstr>HY견고딕</vt:lpstr>
      <vt:lpstr>HY고딕 A1 700</vt:lpstr>
      <vt:lpstr>HY고딕 A1 400</vt:lpstr>
      <vt:lpstr>HY각헤드라인2B</vt:lpstr>
      <vt:lpstr>HY각헤드라인2M</vt:lpstr>
      <vt:lpstr>HY고딕 A1 500</vt:lpstr>
      <vt:lpstr>Calibri 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설혜정</dc:creator>
  <cp:lastModifiedBy>Customer</cp:lastModifiedBy>
  <cp:revision>247</cp:revision>
  <dcterms:created xsi:type="dcterms:W3CDTF">2018-03-15T09:31:24Z</dcterms:created>
  <dcterms:modified xsi:type="dcterms:W3CDTF">2019-10-16T04:05:30Z</dcterms:modified>
</cp:coreProperties>
</file>