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E86B-B075-4189-ADDC-144508BA47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4DD0-92B2-490D-A879-0EDCF0B4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3024336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56292"/>
            <a:ext cx="7681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latin typeface="D2Coding" panose="020B0609020101020101" pitchFamily="49" charset="-127"/>
                <a:ea typeface="D2Coding" panose="020B0609020101020101" pitchFamily="49" charset="-127"/>
              </a:rPr>
              <a:t>Session</a:t>
            </a:r>
            <a:endParaRPr lang="ko-KR" altLang="en-US" sz="13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259228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sess.run(gradient_descent)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1772816"/>
            <a:ext cx="66967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gradient_descent = tf.train.GradientDescentOptimizer(learning_rate).minimize(rmse)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980728"/>
            <a:ext cx="194421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learning_rate = 0.1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화살표 연결선 9"/>
          <p:cNvCxnSpPr>
            <a:stCxn id="8" idx="2"/>
            <a:endCxn id="7" idx="0"/>
          </p:cNvCxnSpPr>
          <p:nvPr/>
        </p:nvCxnSpPr>
        <p:spPr>
          <a:xfrm>
            <a:off x="4608004" y="1412776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67744" y="2564904"/>
            <a:ext cx="468052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rmse = tf.sqrt(tf.reduce_mean(tf.square(y - yData)))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직선 화살표 연결선 13"/>
          <p:cNvCxnSpPr>
            <a:stCxn id="12" idx="0"/>
            <a:endCxn id="7" idx="2"/>
          </p:cNvCxnSpPr>
          <p:nvPr/>
        </p:nvCxnSpPr>
        <p:spPr>
          <a:xfrm flipV="1">
            <a:off x="4608004" y="2204864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>
            <a:off x="609772" y="980728"/>
            <a:ext cx="648072" cy="1008112"/>
          </a:xfrm>
          <a:prstGeom prst="bentConnector3">
            <a:avLst>
              <a:gd name="adj1" fmla="val 15562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3568" y="3356992"/>
            <a:ext cx="208823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 = a * xData + b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2" name="꺾인 연결선 31"/>
          <p:cNvCxnSpPr>
            <a:stCxn id="20" idx="1"/>
            <a:endCxn id="12" idx="1"/>
          </p:cNvCxnSpPr>
          <p:nvPr/>
        </p:nvCxnSpPr>
        <p:spPr>
          <a:xfrm rot="10800000" flipH="1">
            <a:off x="683568" y="2780928"/>
            <a:ext cx="1584176" cy="792088"/>
          </a:xfrm>
          <a:prstGeom prst="bentConnector3">
            <a:avLst>
              <a:gd name="adj1" fmla="val -1443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75856" y="3356993"/>
            <a:ext cx="53285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tf.Variable(tf.random_uniform([1], 0, 10, dtype=tf.float32))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5856" y="4149080"/>
            <a:ext cx="53285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 = tf.Variable(tf.random_uniform([1], 0, 100, dtype=tf.float32))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8" name="꺾인 연결선 37"/>
          <p:cNvCxnSpPr>
            <a:stCxn id="36" idx="1"/>
            <a:endCxn id="20" idx="3"/>
          </p:cNvCxnSpPr>
          <p:nvPr/>
        </p:nvCxnSpPr>
        <p:spPr>
          <a:xfrm rot="10800000">
            <a:off x="2771800" y="3573016"/>
            <a:ext cx="504056" cy="792088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1"/>
            <a:endCxn id="20" idx="3"/>
          </p:cNvCxnSpPr>
          <p:nvPr/>
        </p:nvCxnSpPr>
        <p:spPr>
          <a:xfrm flipH="1" flipV="1">
            <a:off x="2771800" y="3573016"/>
            <a:ext cx="50405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83568" y="4941168"/>
            <a:ext cx="25202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xData = [i[0] for i in data]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64188" y="4941168"/>
            <a:ext cx="25202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yData = [i[1] for i in data]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 46"/>
          <p:cNvCxnSpPr>
            <a:stCxn id="45" idx="3"/>
            <a:endCxn id="12" idx="3"/>
          </p:cNvCxnSpPr>
          <p:nvPr/>
        </p:nvCxnSpPr>
        <p:spPr>
          <a:xfrm flipH="1" flipV="1">
            <a:off x="6948264" y="2780928"/>
            <a:ext cx="1636204" cy="2376264"/>
          </a:xfrm>
          <a:prstGeom prst="bentConnector3">
            <a:avLst>
              <a:gd name="adj1" fmla="val -1397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0"/>
            <a:endCxn id="20" idx="2"/>
          </p:cNvCxnSpPr>
          <p:nvPr/>
        </p:nvCxnSpPr>
        <p:spPr>
          <a:xfrm rot="16200000" flipV="1">
            <a:off x="1259632" y="4257092"/>
            <a:ext cx="1152128" cy="21602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627784" y="5733256"/>
            <a:ext cx="396044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= [[2, 81], [4, 93], [6, 91], [8, 97]]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 52"/>
          <p:cNvCxnSpPr>
            <a:stCxn id="51" idx="0"/>
            <a:endCxn id="44" idx="2"/>
          </p:cNvCxnSpPr>
          <p:nvPr/>
        </p:nvCxnSpPr>
        <p:spPr>
          <a:xfrm rot="16200000" flipV="1">
            <a:off x="3095836" y="4221088"/>
            <a:ext cx="360040" cy="2664296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1" idx="0"/>
            <a:endCxn id="45" idx="2"/>
          </p:cNvCxnSpPr>
          <p:nvPr/>
        </p:nvCxnSpPr>
        <p:spPr>
          <a:xfrm rot="5400000" flipH="1" flipV="1">
            <a:off x="5786146" y="4195074"/>
            <a:ext cx="360040" cy="271632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b="1" smtClean="0">
            <a:solidFill>
              <a:schemeClr val="tx1"/>
            </a:solidFill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2021-11-15T04:21:02Z</dcterms:created>
  <dcterms:modified xsi:type="dcterms:W3CDTF">2021-11-15T04:35:48Z</dcterms:modified>
</cp:coreProperties>
</file>