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1" r:id="rId3"/>
    <p:sldId id="268" r:id="rId4"/>
    <p:sldId id="269" r:id="rId5"/>
    <p:sldId id="270" r:id="rId6"/>
    <p:sldId id="272" r:id="rId7"/>
    <p:sldId id="273" r:id="rId8"/>
    <p:sldId id="274" r:id="rId9"/>
    <p:sldId id="276" r:id="rId10"/>
    <p:sldId id="287" r:id="rId11"/>
    <p:sldId id="277" r:id="rId12"/>
    <p:sldId id="275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3FF"/>
    <a:srgbClr val="EBE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7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8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8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6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1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2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4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6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9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4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2857499" y="2844224"/>
            <a:ext cx="62318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5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그리디</a:t>
            </a:r>
            <a:r>
              <a:rPr lang="ko-KR" altLang="en-US" sz="35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en-US" altLang="ko-KR" sz="3500" b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 algn="ctr">
              <a:defRPr/>
            </a:pPr>
            <a:r>
              <a:rPr lang="en-US" altLang="ko-KR" sz="35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(Greedy Algorithm)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1AA02-4673-AA77-664C-550BA4957E5F}"/>
              </a:ext>
            </a:extLst>
          </p:cNvPr>
          <p:cNvSpPr txBox="1"/>
          <p:nvPr/>
        </p:nvSpPr>
        <p:spPr>
          <a:xfrm>
            <a:off x="10809253" y="6076187"/>
            <a:ext cx="1012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week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김지원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3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2-1. 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최소 신장 트리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 descr="바퀴, 스케치이(가) 표시된 사진&#10;&#10;자동 생성된 설명">
            <a:extLst>
              <a:ext uri="{FF2B5EF4-FFF2-40B4-BE49-F238E27FC236}">
                <a16:creationId xmlns:a16="http://schemas.microsoft.com/office/drawing/2014/main" id="{F8DD024C-F3C1-C7BD-2E84-C78B44656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18" y="1761782"/>
            <a:ext cx="8929396" cy="5022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28D584-CA2A-F24E-5601-565855CCBF69}"/>
              </a:ext>
            </a:extLst>
          </p:cNvPr>
          <p:cNvSpPr txBox="1"/>
          <p:nvPr/>
        </p:nvSpPr>
        <p:spPr>
          <a:xfrm>
            <a:off x="1200507" y="1534636"/>
            <a:ext cx="979098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&amp;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크루스칼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 정렬 완료 상태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6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2-2. 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동전 바꾸기 문제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D660D-D20B-E165-B929-D041FA8867C0}"/>
              </a:ext>
            </a:extLst>
          </p:cNvPr>
          <p:cNvSpPr txBox="1"/>
          <p:nvPr/>
        </p:nvSpPr>
        <p:spPr>
          <a:xfrm>
            <a:off x="839788" y="1494942"/>
            <a:ext cx="1024497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어떤 금액과 몇 종류의 동전들이 주어졌을 때</a:t>
            </a:r>
            <a:r>
              <a:rPr lang="en-US" altLang="ko-KR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금액을 이루는 동전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</a:t>
            </a: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수의 최솟값을 구하는 문제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84621-1853-FC43-5A59-DEFF523B1A07}"/>
              </a:ext>
            </a:extLst>
          </p:cNvPr>
          <p:cNvSpPr txBox="1"/>
          <p:nvPr/>
        </p:nvSpPr>
        <p:spPr>
          <a:xfrm>
            <a:off x="973510" y="2451054"/>
            <a:ext cx="10244979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동전의 액면이 배수일 경우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➡️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그리디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알고리즘으로 최적해 보장 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⭕</a:t>
            </a:r>
            <a:endParaRPr lang="en-US" altLang="ko-KR" b="1" dirty="0">
              <a:solidFill>
                <a:srgbClr val="ECECEC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ex).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동전의 액면이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10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50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100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원처럼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증가하면서 이전 액면의 배수 이상인 경우</a:t>
            </a:r>
            <a:endParaRPr lang="en-US" altLang="ko-KR" b="1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동전의 액면이 배수가 되지 않는 경우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➡️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그리디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알고리즘으로 최적해 보장 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❌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(DP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ex). 100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80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50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30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원이 있을 때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160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원을 만들어야 하는 경우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그리디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알고리즘을 사용한다면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100 + 30 + 30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총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But,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최적 해는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80 + 80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총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14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2-3. 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배낭</a:t>
            </a: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냅색</a:t>
            </a: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문제</a:t>
            </a:r>
            <a:endParaRPr lang="ko-KR" altLang="en-US" sz="24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D660D-D20B-E165-B929-D041FA8867C0}"/>
              </a:ext>
            </a:extLst>
          </p:cNvPr>
          <p:cNvSpPr txBox="1"/>
          <p:nvPr/>
        </p:nvSpPr>
        <p:spPr>
          <a:xfrm>
            <a:off x="839788" y="1494942"/>
            <a:ext cx="1024497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배낭에 담을 수 있는 무게의 최댓값이 정해져 있고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각 짐들의 가치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가격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무게를 고려하여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짐들을 배낭에 넣을 때 가치의 합이 최대가 되도록 짐을 고르는 문제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 descr="장난감, 만화 영화, 큐브이(가) 표시된 사진&#10;&#10;자동 생성된 설명">
            <a:extLst>
              <a:ext uri="{FF2B5EF4-FFF2-40B4-BE49-F238E27FC236}">
                <a16:creationId xmlns:a16="http://schemas.microsoft.com/office/drawing/2014/main" id="{F3574AFC-6DEC-EEE0-6CF2-2480D4C29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82" y="2989171"/>
            <a:ext cx="3332995" cy="2888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29645-E72A-67B5-9215-8A41956A8DAC}"/>
              </a:ext>
            </a:extLst>
          </p:cNvPr>
          <p:cNvSpPr txBox="1"/>
          <p:nvPr/>
        </p:nvSpPr>
        <p:spPr>
          <a:xfrm>
            <a:off x="839788" y="2599961"/>
            <a:ext cx="7619984" cy="3371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짐을 쪼갤 수 있는 경우 </a:t>
            </a:r>
            <a:endParaRPr lang="en-US" altLang="ko-KR" b="0" i="0" dirty="0"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➡️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그리디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알고리즘으로 최적해 보장 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⭕</a:t>
            </a:r>
            <a:endParaRPr lang="en-US" altLang="ko-KR" b="1" dirty="0">
              <a:solidFill>
                <a:srgbClr val="ECECEC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ex).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무게 대비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단가가 높은 순서대로 짐을 우선 선택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노란색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회색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파란색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주황색 순으로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8kg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먼저 담고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남은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7kg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위해 초록색 짐을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7/12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만큼 쪼개서 담는다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b="0" i="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짐을 쪼갤 수 없는 경우</a:t>
            </a:r>
            <a:endParaRPr lang="en-US" altLang="ko-KR" b="0" i="0" dirty="0"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➡️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그리디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알고리즘으로 최적해 보장 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❌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(DP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388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2-4. 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스케줄링 문제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D660D-D20B-E165-B929-D041FA8867C0}"/>
              </a:ext>
            </a:extLst>
          </p:cNvPr>
          <p:cNvSpPr txBox="1"/>
          <p:nvPr/>
        </p:nvSpPr>
        <p:spPr>
          <a:xfrm>
            <a:off x="839789" y="1494942"/>
            <a:ext cx="971313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회사 내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회의실에 대해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부서들이 회의 시작 시간과 종료 시간을 명시하여 회의실 사용을 신청할 때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겹치는 회의가 없게 하면서 가장 많은 회의를 할 수 있게 스케줄링 하는 문제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84621-1853-FC43-5A59-DEFF523B1A07}"/>
              </a:ext>
            </a:extLst>
          </p:cNvPr>
          <p:cNvSpPr txBox="1"/>
          <p:nvPr/>
        </p:nvSpPr>
        <p:spPr>
          <a:xfrm>
            <a:off x="973510" y="2625616"/>
            <a:ext cx="10244979" cy="2955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ex).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신청된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회의에 대해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시작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종료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정렬한 결과가 다음과 같을 때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(3, 5), (1, 6), (6, 7), (5, 9), (8, 13), (7, 14), (12, 18), (16, 20)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첫 팀에 이어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회의 종료가 일찍 끝나는 팀을 매순간 우선적으로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배정한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(3, 5), (6, 7), (8, 13), (16, 20)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이 가장 많은 회의를 소화할 수 있는 최적 스케줄링이다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➡️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그리디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알고리즘으로 최적해 보장 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⭕</a:t>
            </a:r>
            <a:endParaRPr lang="en-US" altLang="ko-KR" b="1" dirty="0">
              <a:solidFill>
                <a:srgbClr val="ECECEC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2631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2-5.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다익스트라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D660D-D20B-E165-B929-D041FA8867C0}"/>
              </a:ext>
            </a:extLst>
          </p:cNvPr>
          <p:cNvSpPr txBox="1"/>
          <p:nvPr/>
        </p:nvSpPr>
        <p:spPr>
          <a:xfrm>
            <a:off x="1063723" y="1602892"/>
            <a:ext cx="8761411" cy="4332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특정 노드에서 출발하여 다른 모든 노드로 가는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최단 경로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계산한다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다익스트라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알고리즘은 음의 간선이 없을 때 정상적으로 동작한다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매 상황에서 비용이 가장 적은 노드를 선택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 임의의 과정을 반복한다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➡️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그리디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알고리즘으로 최적해 보장 ⭕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동작 과정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출발 노드를 설정하고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최단 거리 테이블을 초기화한다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방문하지 않은 노드 중에서 테이블에 저장된 거리가 가장 짧은 노드를 선택한다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 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해당 노드를 거쳐서 다른 노드로 가는 비용을 계산해 테이블을 갱신한다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위 과정에서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번과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번을 반복한다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82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2-5.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다익스트라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 descr="도표, 라인, 원, 그림이(가) 표시된 사진&#10;&#10;자동 생성된 설명">
            <a:extLst>
              <a:ext uri="{FF2B5EF4-FFF2-40B4-BE49-F238E27FC236}">
                <a16:creationId xmlns:a16="http://schemas.microsoft.com/office/drawing/2014/main" id="{27685045-5BE8-12E7-0083-CCA7216D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84" y="1376862"/>
            <a:ext cx="703043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0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2-5.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다익스트라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85045-5BE8-12E7-0083-CCA7216D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3638" y="1376862"/>
            <a:ext cx="658472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0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2-5.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다익스트라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85045-5BE8-12E7-0083-CCA7216D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2525" y="1376862"/>
            <a:ext cx="692694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2-5.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다익스트라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85045-5BE8-12E7-0083-CCA7216D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0784" y="1432720"/>
            <a:ext cx="7030431" cy="47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7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2-5.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다익스트라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85045-5BE8-12E7-0083-CCA7216D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0784" y="1480592"/>
            <a:ext cx="7030431" cy="46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5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231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그리디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알고리즘이란</a:t>
            </a: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29DD63-92BE-2C92-53C0-75BF9FD4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70" y="1934687"/>
            <a:ext cx="3639143" cy="1613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83DA0-84D4-14AE-47F8-8086349025C8}"/>
              </a:ext>
            </a:extLst>
          </p:cNvPr>
          <p:cNvSpPr txBox="1"/>
          <p:nvPr/>
        </p:nvSpPr>
        <p:spPr>
          <a:xfrm>
            <a:off x="1236045" y="4163412"/>
            <a:ext cx="9167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즉, “현재 상황에서 눈 앞의 이익을 우선으로 쫓는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방법"으로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문제를 해결하는 알고리즘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But,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항상 최적 해를 보장할까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88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2-5.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다익스트라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85045-5BE8-12E7-0083-CCA7216D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7425" y="1376862"/>
            <a:ext cx="695714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2-5.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다익스트라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85045-5BE8-12E7-0083-CCA7216D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5490" y="1376862"/>
            <a:ext cx="690101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7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스크린샷, 원, 폰트, 도표이(가) 표시된 사진&#10;&#10;자동 생성된 설명">
            <a:extLst>
              <a:ext uri="{FF2B5EF4-FFF2-40B4-BE49-F238E27FC236}">
                <a16:creationId xmlns:a16="http://schemas.microsoft.com/office/drawing/2014/main" id="{5FD677AA-EF90-BDB4-9771-714C737655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21" y="1012279"/>
            <a:ext cx="6868358" cy="48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231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1-1.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그리디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 </a:t>
            </a: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최적 해 도출 조건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F62DB-B788-ECEB-05F6-C4DE82C94C6D}"/>
              </a:ext>
            </a:extLst>
          </p:cNvPr>
          <p:cNvSpPr txBox="1"/>
          <p:nvPr/>
        </p:nvSpPr>
        <p:spPr>
          <a:xfrm>
            <a:off x="1144491" y="2282376"/>
            <a:ext cx="6232848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현재의 선택이 미래의 선택에 영향을 주지 않는다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탐욕스런 선택 조건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부분의 최적 해가 모이면 전체의 최적 해가 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최적 부분 구조 조건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7" descr="도표, 지도, 폰트, 텍스트이(가) 표시된 사진&#10;&#10;자동 생성된 설명">
            <a:extLst>
              <a:ext uri="{FF2B5EF4-FFF2-40B4-BE49-F238E27FC236}">
                <a16:creationId xmlns:a16="http://schemas.microsoft.com/office/drawing/2014/main" id="{6E84AFF0-D631-8307-68AD-E2ACB2C48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27" y="1743281"/>
            <a:ext cx="2381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1-2.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그리디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 </a:t>
            </a: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vs 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다이나믹 프로그래밍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F62DB-B788-ECEB-05F6-C4DE82C94C6D}"/>
              </a:ext>
            </a:extLst>
          </p:cNvPr>
          <p:cNvSpPr txBox="1"/>
          <p:nvPr/>
        </p:nvSpPr>
        <p:spPr>
          <a:xfrm>
            <a:off x="1219137" y="1866879"/>
            <a:ext cx="9072530" cy="378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그리디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각 단계마다 로컬 최적해를 찾는 문제로 접근해 문제를 더 작게 줄여 나가는 형태로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서로 반대 방향으로 접근하는 구조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👉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최적 부분 구조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+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탐욕스런 선택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다이나믹 프로그래밍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하위 문제에 대한 최적의 솔루션을 찾은 다음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결과들을 결합한 정보에 입각하여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전역 최적 솔루션에 대한 선택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👉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최적 부분 구조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+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중복된 하위 문제들</a:t>
            </a:r>
          </a:p>
        </p:txBody>
      </p:sp>
    </p:spTree>
    <p:extLst>
      <p:ext uri="{BB962C8B-B14F-4D97-AF65-F5344CB8AC3E}">
        <p14:creationId xmlns:p14="http://schemas.microsoft.com/office/powerpoint/2010/main" val="73828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2857499" y="2574920"/>
            <a:ext cx="623183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5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그리디</a:t>
            </a:r>
            <a:r>
              <a:rPr lang="ko-KR" altLang="en-US" sz="35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en-US" altLang="ko-KR" sz="3500" b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 algn="ctr">
              <a:defRPr/>
            </a:pPr>
            <a:endParaRPr lang="en-US" altLang="ko-KR" sz="3500" b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 algn="ctr">
              <a:defRPr/>
            </a:pPr>
            <a:r>
              <a:rPr lang="ko-KR" altLang="en-US" sz="35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문제 예시</a:t>
            </a:r>
            <a:endParaRPr lang="en-US" altLang="ko-KR" sz="3500" b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16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2-1. 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최소 신장 트리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F62DB-B788-ECEB-05F6-C4DE82C94C6D}"/>
              </a:ext>
            </a:extLst>
          </p:cNvPr>
          <p:cNvSpPr txBox="1"/>
          <p:nvPr/>
        </p:nvSpPr>
        <p:spPr>
          <a:xfrm>
            <a:off x="1200507" y="1767912"/>
            <a:ext cx="9790985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최소 신장 트리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(MST;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Minimum Spanning Tree)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간선의 가중치를 고려하여 사이클이 생기지 않는 최소 비용의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Spanning Tree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선택하는 것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➡️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매 순간 가장 작은 가중치를 가진 간선을 선택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하여 연결하므로 최적해 보장 </a:t>
            </a:r>
            <a:r>
              <a:rPr lang="ko-KR" altLang="en-US" b="1" i="0" dirty="0">
                <a:solidFill>
                  <a:srgbClr val="ECECEC"/>
                </a:solidFill>
                <a:effectLst/>
                <a:latin typeface="-apple-system"/>
              </a:rPr>
              <a:t>⭕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크루스칼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서로 연결되어 있지 않은 노드들을 간선을 하나씩 추가하면서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만든다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알고리즘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시작 정점에서부터 출발하여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단계적으로 확장하는 방법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6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2-1. 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최소 신장 트리 </a:t>
            </a: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크루스칼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F62DB-B788-ECEB-05F6-C4DE82C94C6D}"/>
              </a:ext>
            </a:extLst>
          </p:cNvPr>
          <p:cNvSpPr txBox="1"/>
          <p:nvPr/>
        </p:nvSpPr>
        <p:spPr>
          <a:xfrm>
            <a:off x="1573458" y="1569590"/>
            <a:ext cx="9790985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과정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크기가 가장 작은 간선부터 모든 간선을 살핀다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간선을 그래프에 포함 시켰을 때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사이클이 생기지 않으면 추가한다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801B11CB-3A99-3B6D-A096-9C0D7D65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94" y="3099635"/>
            <a:ext cx="8803108" cy="33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4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A77ED-1895-3736-B2E9-D9DE89DA2885}"/>
              </a:ext>
            </a:extLst>
          </p:cNvPr>
          <p:cNvSpPr txBox="1"/>
          <p:nvPr/>
        </p:nvSpPr>
        <p:spPr>
          <a:xfrm>
            <a:off x="839788" y="772393"/>
            <a:ext cx="6652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2-1. 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최소 신장 트리 </a:t>
            </a:r>
            <a:r>
              <a:rPr lang="en-US" altLang="ko-KR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400" b="1" kern="0" dirty="0" err="1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프림</a:t>
            </a:r>
            <a:r>
              <a:rPr lang="ko-KR" altLang="en-US" sz="24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알고리즘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F62DB-B788-ECEB-05F6-C4DE82C94C6D}"/>
              </a:ext>
            </a:extLst>
          </p:cNvPr>
          <p:cNvSpPr txBox="1"/>
          <p:nvPr/>
        </p:nvSpPr>
        <p:spPr>
          <a:xfrm>
            <a:off x="1573458" y="1476280"/>
            <a:ext cx="9790985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과정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처음에는 시작 정점만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MST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집합에 포함된다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만들어진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MST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집합에 인접한 정점들 중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가장 낮은 가중치로 연결된 정점을 추가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7" descr="도표, 라인, 원, 디자인이(가) 표시된 사진&#10;&#10;자동 생성된 설명">
            <a:extLst>
              <a:ext uri="{FF2B5EF4-FFF2-40B4-BE49-F238E27FC236}">
                <a16:creationId xmlns:a16="http://schemas.microsoft.com/office/drawing/2014/main" id="{865F74CC-2BDE-6DA4-BB94-5CAC6337F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32" y="2795275"/>
            <a:ext cx="6384703" cy="3969415"/>
          </a:xfrm>
          <a:prstGeom prst="rect">
            <a:avLst/>
          </a:prstGeom>
        </p:spPr>
      </p:pic>
      <p:pic>
        <p:nvPicPr>
          <p:cNvPr id="10" name="그림 9" descr="텍스트, 번호이(가) 표시된 사진&#10;&#10;자동 생성된 설명">
            <a:extLst>
              <a:ext uri="{FF2B5EF4-FFF2-40B4-BE49-F238E27FC236}">
                <a16:creationId xmlns:a16="http://schemas.microsoft.com/office/drawing/2014/main" id="{3784A212-FBCA-C1F8-CC22-774B426E6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35" y="2891987"/>
            <a:ext cx="1935681" cy="374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389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780</Words>
  <Application>Microsoft Office PowerPoint</Application>
  <PresentationFormat>와이드스크린</PresentationFormat>
  <Paragraphs>98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-apple-system</vt:lpstr>
      <vt:lpstr>Tmon몬소리 Black</vt:lpstr>
      <vt:lpstr>맑은 고딕</vt:lpstr>
      <vt:lpstr>맑은 고딕 Semilight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김지원</cp:lastModifiedBy>
  <cp:revision>16</cp:revision>
  <dcterms:created xsi:type="dcterms:W3CDTF">2023-01-02T15:50:12Z</dcterms:created>
  <dcterms:modified xsi:type="dcterms:W3CDTF">2023-07-10T05:19:14Z</dcterms:modified>
</cp:coreProperties>
</file>