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26ADF884.xml" ContentType="application/vnd.ms-powerpoint.comments+xml"/>
  <Override PartName="/ppt/comments/modernComment_107_AD91B382.xml" ContentType="application/vnd.ms-powerpoint.comments+xml"/>
  <Override PartName="/ppt/comments/modernComment_101_97C8B603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omments/modernComment_102_363FD60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5E2522-7480-5811-2296-E30BC45336FE}" name="백민희" initials="백" userId="S::bsmq100@ptu.ac.kr::85bd7693-d035-4e3f-b937-6a0c9c6090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1_97C8B6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1A21D0-54E2-4F4E-AFA1-B7205D09F905}" authorId="{605E2522-7480-5811-2296-E30BC45336FE}" created="2023-05-22T00:22:09.61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46513411" sldId="257"/>
      <ac:spMk id="3" creationId="{45D7FD25-1645-D415-D93F-24F847C50F34}"/>
      <ac:txMk cp="97" len="29">
        <ac:context len="216" hash="2260939717"/>
      </ac:txMk>
    </ac:txMkLst>
    <p188:pos x="10373139" y="1046784"/>
    <p188:txBody>
      <a:bodyPr/>
      <a:lstStyle/>
      <a:p>
        <a:r>
          <a:rPr lang="ko-KR" altLang="en-US"/>
          <a:t>1초당 D씩 이동 -&gt; 보폭</a:t>
        </a:r>
      </a:p>
    </p188:txBody>
  </p188:cm>
  <p188:cm id="{365F643C-116C-4E36-9203-B4EE75D681A5}" authorId="{605E2522-7480-5811-2296-E30BC45336FE}" created="2023-05-22T00:22:56.58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46513411" sldId="257"/>
      <ac:spMk id="3" creationId="{45D7FD25-1645-D415-D93F-24F847C50F34}"/>
      <ac:txMk cp="197" len="11">
        <ac:context len="216" hash="2260939717"/>
      </ac:txMk>
    </ac:txMkLst>
    <p188:pos x="10323443" y="2328932"/>
    <p188:txBody>
      <a:bodyPr/>
      <a:lstStyle/>
      <a:p>
        <a:r>
          <a:rPr lang="ko-KR" altLang="en-US"/>
          <a:t>가능한 D의 최대값을 구해야하니까 이 수들의 최대공약수를 구할 수 밖에 없다</a:t>
        </a:r>
      </a:p>
    </p188:txBody>
  </p188:cm>
</p188:cmLst>
</file>

<file path=ppt/comments/modernComment_102_363FD6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C281C6-368D-40BF-A200-251F7A5BB6AF}" authorId="{605E2522-7480-5811-2296-E30BC45336FE}" created="2023-05-22T00:42:39.0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10153230" sldId="258"/>
      <ac:spMk id="3" creationId="{CE9CF205-B490-C074-1D7A-C8C13E5D081B}"/>
      <ac:txMk cp="138" len="16">
        <ac:context len="180" hash="1350103204"/>
      </ac:txMk>
    </ac:txMkLst>
    <p188:pos x="4101548" y="3432175"/>
    <p188:txBody>
      <a:bodyPr/>
      <a:lstStyle/>
      <a:p>
        <a:r>
          <a:rPr lang="ko-KR" altLang="en-US"/>
          <a:t>두 자연수 중에서 작은 자연수를 선택</a:t>
        </a:r>
      </a:p>
    </p188:txBody>
  </p188:cm>
</p188:cmLst>
</file>

<file path=ppt/comments/modernComment_105_26ADF8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14074E-955E-4902-B97E-9C86334F3E44}" authorId="{605E2522-7480-5811-2296-E30BC45336FE}" created="2023-05-22T00:45:05.9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48935556" sldId="261"/>
      <ac:spMk id="3" creationId="{4875E3B7-CCEA-3955-AD76-C73ECAF9ECA1}"/>
    </ac:deMkLst>
    <p188:replyLst>
      <p188:reply id="{88731962-398E-4C64-94BC-0CEB33216401}" authorId="{605E2522-7480-5811-2296-E30BC45336FE}" created="2023-05-22T00:59:05.971">
        <p188:txBody>
          <a:bodyPr/>
          <a:lstStyle/>
          <a:p>
            <a:r>
              <a:rPr lang="ko-KR" altLang="en-US"/>
              <a:t>Dfs 더 이상 방문할 정점이 없을 때 마지막 분기점으로 돌아오는 로직, 스택을 이용하거나 재귀함수를 이용해 구현</a:t>
            </a:r>
          </a:p>
        </p188:txBody>
      </p188:reply>
    </p188:replyLst>
    <p188:txBody>
      <a:bodyPr/>
      <a:lstStyle/>
      <a:p>
        <a:r>
          <a:rPr lang="ko-KR" altLang="en-US"/>
          <a:t>부분집합을 구해서 그 합들을 구하는 문제 -&gt;DFS 이용(원소를 선택하거나, 선택하지 않거나), 재귀함수 이용</a:t>
        </a:r>
      </a:p>
    </p188:txBody>
  </p188:cm>
</p188:cmLst>
</file>

<file path=ppt/comments/modernComment_107_AD91B3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E2A110-08FF-4FBB-967B-8D8B42A22F15}" authorId="{605E2522-7480-5811-2296-E30BC45336FE}" created="2023-05-22T01:25:24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12007042" sldId="263"/>
      <ac:spMk id="3" creationId="{46213B27-D321-CFB0-17E0-A9C237B27FD6}"/>
    </ac:deMkLst>
    <p188:txBody>
      <a:bodyPr/>
      <a:lstStyle/>
      <a:p>
        <a:r>
          <a:rPr lang="ko-KR" altLang="en-US"/>
          <a:t>깊이 내려갈 때 해당 노드를 추가/안추가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0:31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0,'201'202,"-15"-17,59 61,53 51,10597 10598,-10165-10164,-720-722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0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2658 24575,'-4'-10'0,"1"0"0,0-1 0,0 1 0,1 0 0,0-1 0,1 1 0,0-1 0,2-15 0,-2-4 0,-7-724-147,9 483-537,14-260 503,46 5 195,12 200-14,-68 306 0,2 1 0,12-27 0,-18 44 0,0 0 0,0 0 0,0 0 0,1 0 0,-1 0 0,1 0 0,-1 1 0,1-1 0,-1 1 0,1-1 0,3-1 0,-4 3 0,0-1 0,0 1 0,-1 0 0,1-1 0,0 1 0,0 0 0,0 0 0,0 0 0,0 0 0,-1 0 0,1 0 0,0 0 0,0 0 0,0 0 0,0 0 0,0 1 0,-1-1 0,1 0 0,0 0 0,0 1 0,1 0 0,2 2 0,-1 0 0,1 0 0,-1 1 0,1 0 0,-1-1 0,0 1 0,-1 1 0,1-1 0,3 8 0,6 14 0,0 0 0,-2 0 0,8 35 0,15 100 0,52 456-71,-28 12-62,1 2 60,-53-574 73,-4-56 11,-1-1 1,0 1-1,0 0 1,0 0-1,0 0 1,0 0-1,0-1 1,0 1-1,0 0 1,0 0 0,0 0-1,0-1 1,-1 1-1,1 0 1,0 0-1,-1 0 1,1-1-1,0 1 1,-1 0-1,1-1 1,-1 1-1,1 0 1,-1-1-1,-1 2 1,2-2-92,-1 0 0,0 0 0,0 0 0,0-1 0,0 1 0,0 0 0,0-1-1,0 1 1,0-1 0,0 1 0,0-1 0,1 1 0,-1-1 0,0 0 0,0 1 0,1-1 0,-2-1 0,-19-20-5683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24575,'0'-1'0,"0"0"0,1 0 0,-1 1 0,1-1 0,-1 0 0,1 1 0,-1-1 0,1 0 0,-1 1 0,1-1 0,-1 0 0,1 1 0,0-1 0,-1 1 0,1-1 0,0 1 0,0-1 0,-1 1 0,1 0 0,0-1 0,0 1 0,-1 0 0,1 0 0,2-1 0,23-4 0,-24 5 0,168-38 0,-126 25 0,1 2 0,0 3 0,85-6 0,-125 14-114,0 0 1,0 0-1,0 0 0,0 1 0,0 0 1,0 0-1,0 0 0,0 0 0,0 1 1,0 0-1,8 5 0,2 5-6712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24575,'0'-6'0,"0"-1"0,0 0 0,1 0 0,-1 0 0,2 0 0,-1 0 0,5-12 0,-5 16 0,1 1 0,-1 0 0,1-1 0,0 1 0,0 0 0,0 0 0,0 0 0,0 1 0,0-1 0,1 0 0,-1 1 0,0-1 0,1 1 0,-1 0 0,1 0 0,0 0 0,-1 0 0,1 0 0,0 1 0,-1-1 0,6 1 0,-4-1 0,-1 1 0,0-1 0,0 1 0,1 0 0,-1 0 0,0 1 0,1-1 0,-1 1 0,0-1 0,0 1 0,0 0 0,0 0 0,0 1 0,0-1 0,0 1 0,0-1 0,0 1 0,0 0 0,3 4 0,-2-2 0,0 1 0,0 0 0,-1-1 0,1 2 0,-1-1 0,-1 0 0,1 1 0,-1-1 0,0 1 0,2 6 0,1 11 0,-1 0 0,-1 0 0,-1 0 0,-2 33 0,-1-30 0,-2-1 0,-1 0 0,0 0 0,-2 0 0,-1-1 0,-1 0 0,-1 0 0,-1-1 0,-25 42 0,34-64 0,0 0 0,0 1 0,1-1 0,-1 0 0,0 1 0,1-1 0,-1 0 0,1 1 0,-1-1 0,1 1 0,0-1 0,-1 0 0,1 1 0,0-1 0,0 1 0,0-1 0,0 1 0,1-1 0,-1 1 0,0-1 0,1 1 0,0 1 0,0-2 0,0 0 0,0 0 0,0 1 0,0-1 0,0 0 0,1 0 0,-1-1 0,0 1 0,1 0 0,-1 0 0,1-1 0,-1 1 0,1-1 0,-1 1 0,1-1 0,-1 1 0,3-1 0,9 1 0,1 0 0,0-1 0,26-4 0,-28 3 0,176-24-1365,-145 19-5461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1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1019 24575,'-10'0'0,"1"-1"0,0-1 0,-1 0 0,1 0 0,0-1 0,0 0 0,0 0 0,1-1 0,-1 0 0,-13-9 0,-7-8 0,-39-34 0,53 43 0,5 4 0,1 0 0,0 0 0,0-1 0,1 0 0,0 0 0,0-1 0,1 0 0,0-1 0,1 1 0,-8-19 0,14 28 0,-1-1 0,1 1 0,0-1 0,0 1 0,0-1 0,-1 1 0,1-1 0,1 1 0,-1-1 0,0 1 0,0-1 0,0 1 0,1-1 0,-1 1 0,1-1 0,-1 1 0,1 0 0,0-1 0,0 1 0,-1 0 0,1 0 0,0-1 0,0 1 0,0 0 0,0 0 0,0 0 0,0 0 0,1 0 0,-1 0 0,0 0 0,0 1 0,1-1 0,-1 0 0,1 1 0,-1-1 0,0 1 0,4-1 0,6-2 0,0 1 0,0 0 0,0 0 0,12 1 0,-13 1 0,262-1 0,-209 2 0,-55-1 0,1 0 0,-1 1 0,1 0 0,-1 0 0,1 1 0,15 5 0,-21-5 0,-1-1 0,1 0 0,-1 1 0,0 0 0,1-1 0,-1 1 0,0 0 0,0 0 0,0 0 0,0 1 0,-1-1 0,1 0 0,0 1 0,-1-1 0,0 1 0,1-1 0,-1 1 0,0 0 0,-1-1 0,1 1 0,0 0 0,-1 0 0,1 0 0,-1 3 0,1 8 0,-1 0 0,0 0 0,-1 0 0,0-1 0,-1 1 0,-1 0 0,0-1 0,-1 1 0,-1-1 0,0 0 0,0 0 0,-1-1 0,-1 1 0,0-1 0,-1-1 0,0 0 0,-1 0 0,0 0 0,-1-1 0,0 0 0,0-1 0,-1-1 0,0 1 0,-24 12 0,31-19 0,1 0 0,-1 0 0,0 0 0,0-1 0,0 1 0,0-1 0,0 0 0,0 0 0,0-1 0,0 1 0,0-1 0,0 0 0,0 0 0,-1 0 0,-4-1 0,5-1 0,1 1 0,0-1 0,0 1 0,0-1 0,0 0 0,0 0 0,0-1 0,1 1 0,-1 0 0,1-1 0,0 0 0,-1 1 0,1-1 0,0 0 0,1 0 0,-1 0 0,0-1 0,-1-5 0,-9-24 0,1 0 0,2 0 0,1-1 0,-4-43 0,-4-145 0,14 196 0,0-20 0,-4-181 0,7 185 0,2 0 0,2 0 0,12-53 0,-15 87 0,0 0 0,1 0 0,0 0 0,0 1 0,1-1 0,0 1 0,0-1 0,0 1 0,7-7 0,-8 11 0,-1 1 0,1-1 0,0 1 0,0 0 0,1 0 0,-1 0 0,0 0 0,1 0 0,-1 1 0,1-1 0,-1 1 0,1 0 0,0 0 0,-1 1 0,1-1 0,0 1 0,0-1 0,0 1 0,-1 0 0,9 2 0,-5-1 0,0 0 0,0 1 0,0 0 0,0 0 0,0 0 0,0 1 0,-1 0 0,1 1 0,-1-1 0,0 1 0,0 1 0,0-1 0,6 7 0,-4-3 0,-1 0 0,0 1 0,-1 0 0,0 0 0,0 1 0,-1-1 0,8 22 0,-5-5 0,-1 1 0,-1 0 0,-1 0 0,-1 0 0,-2 1 0,-1 30 0,-1-42 0,0-1 0,-2 1 0,0-1 0,0 0 0,-2 0 0,0 0 0,-8 20 0,8-26 0,-1-1 0,1 0 0,-1 0 0,-1 0 0,0 0 0,0-1 0,0 0 0,-1-1 0,0 1 0,0-1 0,-1 0 0,1-1 0,-12 6 0,15-9 0,1 0 0,0 0 0,0 0 0,0-1 0,-1 0 0,1 1 0,-1-1 0,1-1 0,-1 1 0,1 0 0,-1-1 0,0 0 0,1 0 0,-1 0 0,0 0 0,1 0 0,-1-1 0,1 0 0,-1 1 0,-5-4 0,5 2 0,1 0 0,-1-1 0,1 0 0,0 0 0,0 0 0,0 0 0,1 0 0,-1-1 0,1 1 0,-1-1 0,1 0 0,0 1 0,1-1 0,-1 0 0,1 0 0,-2-8 0,0 3 0,0 0 0,1 0 0,0 0 0,1 0 0,0 0 0,0-1 0,1 1 0,0 0 0,1 0 0,2-13 0,-3 21 0,1 0 0,-1 0 0,0 0 0,1 0 0,-1 0 0,0 0 0,1 0 0,0 0 0,-1 0 0,1 0 0,-1 1 0,1-1 0,0 0 0,-1 0 0,1 1 0,0-1 0,0 0 0,0 1 0,0-1 0,-1 1 0,1-1 0,0 1 0,0 0 0,0-1 0,0 1 0,0 0 0,0-1 0,0 1 0,0 0 0,0 0 0,0 0 0,0 0 0,0 0 0,0 0 0,0 0 0,0 1 0,0-1 0,0 0 0,0 0 0,0 1 0,0-1 0,0 1 0,0-1 0,0 1 0,0-1 0,0 1 0,0-1 0,0 2 0,7 3 0,0 1 0,0 1 0,13 13 0,-19-18 0,15 17 0,-1 1 0,0 0 0,-2 2 0,0-1 0,-2 2 0,0 0 0,-1 0 0,-2 1 0,0 0 0,-2 1 0,5 25 0,-9-35 0,-1 0 0,-1 0 0,-1 0 0,0 0 0,0 0 0,-2 0 0,0-1 0,-7 29 0,5-33 0,0 0 0,0 0 0,-1 0 0,0-1 0,0 0 0,-1 0 0,-1 0 0,0 0 0,0-1 0,0-1 0,-1 1 0,0-1 0,-13 9 0,14-12 0,-1 1 0,0-1 0,1-1 0,-2 1 0,1-1 0,0-1 0,0 0 0,-1 0 0,0 0 0,-9 0 0,12-2 0,0 0 0,0 0 0,0 0 0,-1-1 0,1 1 0,0-2 0,0 1 0,0-1 0,1 0 0,-1 0 0,0 0 0,1-1 0,-1 0 0,1 0 0,-6-4 0,1-3 0,1 0 0,0 0 0,1-1 0,0 0 0,0-1 0,1 0 0,1 0 0,0 0 0,1-1 0,0 1 0,-3-15 0,-4-20 0,-11-82 0,21 115 0,-3-20 0,0-37 0,5 62 0,0 0 0,1 1 0,0-1 0,0 0 0,1 1 0,0-1 0,0 1 0,1 0 0,6-13 0,-9 20 0,1 0 0,0 0 0,-1-1 0,1 1 0,0 0 0,0 0 0,0 0 0,0 0 0,0 0 0,0 0 0,0 0 0,0 1 0,0-1 0,0 0 0,1 1 0,-1-1 0,0 1 0,0-1 0,1 1 0,-1-1 0,0 1 0,1 0 0,-1 0 0,0-1 0,1 1 0,-1 0 0,0 0 0,1 1 0,-1-1 0,1 0 0,-1 0 0,0 1 0,1-1 0,-1 0 0,0 1 0,0 0 0,1-1 0,-1 1 0,0 0 0,0-1 0,0 1 0,0 0 0,0 0 0,0 0 0,1 1 0,5 4 0,-1 0 0,0 0 0,-1 1 0,1 0 0,8 14 0,-8-9 0,0 0 0,-1 1 0,0 0 0,0 0 0,2 15 0,-6-22 0,0 0 0,0 0 0,0 0 0,-1 0 0,0 0 0,0 0 0,0 1 0,-1-1 0,0 0 0,0 0 0,-1 0 0,1 0 0,-5 8 0,4-11-37,0 0 0,0-1 1,0 0-1,0 1 0,-1-1 0,1 0 0,-1 0 0,0 0 0,1 0 0,-1-1 0,0 1 0,0-1 1,0 1-1,0-1 0,0 0 0,-1-1 0,1 1 0,0 0 0,0-1 0,-1 0 0,1 1 0,0-1 1,0-1-1,-1 1 0,1 0 0,0-1 0,0 0 0,0 1 0,-1-1 0,1-1 0,0 1 0,0 0 1,0-1-1,1 1 0,-1-1 0,-4-3 0,-10-13-6789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1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2434 24575,'-2'-1'0,"-1"1"0,1 0 0,-1-1 0,1 1 0,0-1 0,-1 0 0,1 0 0,0 0 0,0 0 0,0 0 0,0-1 0,0 1 0,0-1 0,0 1 0,0-1 0,0 0 0,1 1 0,-1-1 0,1 0 0,-1 0 0,1 0 0,0 0 0,0-1 0,-2-3 0,-2-8 0,0 1 0,1-1 0,-3-16 0,5 20 0,-14-83 0,4-2 0,0-132 0,10 171 0,-11-530-777,49 3 1,-26 508 717,4 1 1,2 1 0,4 1 0,29-72 0,-39 120 46,1 0-1,1 2 1,0-1-1,30-36 1,-36 51 12,0 1 1,1 0-1,0 1 0,0-1 0,1 1 1,-1 1-1,1 0 0,1 0 0,-1 0 0,1 1 1,-1 0-1,1 1 0,0 0 0,1 0 1,16-2-1,-12 4 32,1 1 0,-1 0 1,1 1-1,-1 1 0,1 0 0,-1 1 1,0 1-1,0 0 0,-1 0 0,1 2 1,-1 0-1,17 10 0,-13-6 85,-2 0 0,0 1 0,0 1 0,-1 0-1,0 1 1,-1 1 0,-1 0 0,0 1 0,16 25 0,-7 0-39,-1 0 0,-2 1 0,20 70 0,22 139-76,-18-16-298,19 357 0,-45 233-297,-16-795 593,-7 236 0,5-251 0,-4 40 0,5-51 0,1 0 0,-1 0 0,0 0 0,0-1 0,0 1 0,0 0 0,-1 0 0,1-1 0,-1 1 0,1-1 0,-1 1 0,-3 3 0,4-6 7,1 0-1,-1 1 1,1-1-1,-1 0 1,1 0-1,-1 0 0,1 1 1,-1-1-1,1 0 1,-1 0-1,1 0 1,-1 0-1,0 0 1,1 0-1,-1 0 1,1 0-1,-1 0 1,1-1-1,-1 1 0,1 0 1,-1 0-1,1 0 1,-1-1-1,1 1 1,-1 0-1,1 0 1,0-1-1,-1 1 1,1 0-1,-1-1 1,1 1-1,0-1 0,-1 1 1,1 0-1,0-1 1,-1 1-1,1-1 1,0 1-1,0-1 1,-1 1-1,1-1 1,0 1-1,0-1 0,0 0 1,-10-26-1207,10 25 941,-11-42-5579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24575,'0'-5'0,"17"0"0,23 0 0,33-8 0,26-2 0,18 2 0,22 4 0,13 2 0,-6 3 0,-20 2 0,-19 2 0,-27-4 0,-31-6 0,-25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2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24575,'1'-2'0,"0"-1"0,1 1 0,-1 0 0,1 0 0,0-1 0,-1 1 0,1 1 0,0-1 0,0 0 0,0 0 0,0 1 0,0-1 0,1 1 0,-1 0 0,3-2 0,0 0 0,7-3 0,-1 0 0,2 0 0,-1 2 0,0-1 0,1 2 0,0 0 0,0 0 0,17-1 0,111 0 0,-112 4 0,-17 1 0,-1 0 0,1 0 0,-1 2 0,0-1 0,0 1 0,0 1 0,0 0 0,-1 1 0,0-1 0,1 2 0,14 10 0,1 4 0,-1 0 0,39 42 0,-62-60 0,0 0 0,0 0 0,0 0 0,0 0 0,-1 0 0,1 0 0,-1 1 0,0-1 0,1 1 0,-1-1 0,0 1 0,0-1 0,-1 1 0,1 0 0,0-1 0,-1 5 0,0-5 0,0 0 0,-1 0 0,0 0 0,1 0 0,-1 0 0,0 0 0,0 0 0,0 0 0,0 0 0,0-1 0,-1 1 0,1-1 0,0 1 0,-1-1 0,1 1 0,-1-1 0,1 0 0,-1 1 0,0-1 0,0 0 0,-3 1 0,-10 5 0,-1 0 0,0-2 0,0 0 0,-1-1 0,-28 4 0,-35 9 0,48-10 0,21-5 0,0 0 0,0 1 0,0 0 0,-14 7 0,24-9 0,-1-1 0,0 1 0,1 0 0,-1 0 0,1 0 0,-1 0 0,1 0 0,-1 1 0,1-1 0,0 0 0,-1 1 0,1-1 0,0 1 0,0-1 0,0 1 0,0 0 0,1-1 0,-1 1 0,0 0 0,1-1 0,-1 1 0,1 0 0,-1 0 0,1 0 0,0-1 0,0 1 0,0 0 0,0 0 0,0 0 0,0 0 0,1 0 0,0 1 0,-1-1 0,1 1 0,0-1 0,0 0 0,1 0 0,-1 0 0,0 0 0,1 0 0,-1-1 0,1 1 0,0 0 0,-1-1 0,1 1 0,0-1 0,0 1 0,0-1 0,0 0 0,0 0 0,0 0 0,0 0 0,1 0 0,-1-1 0,0 1 0,0-1 0,4 1 0,8 1 0,-1 0 0,1-1 0,14-1 0,-17 0 0,382-4 0,-387 4 0,0 0 0,0 1 0,0-1 0,0 1 0,0 0 0,0 1 0,0 0 0,0-1 0,-1 2 0,1-1 0,-1 1 0,1 0 0,-1 0 0,0 0 0,0 1 0,0-1 0,-1 1 0,1 1 0,-1-1 0,0 1 0,0-1 0,-1 1 0,1 0 0,-1 0 0,0 1 0,0-1 0,-1 1 0,0-1 0,0 1 0,0 0 0,0 0 0,-1 0 0,1 6 0,0 3 0,-1 0 0,0 0 0,-1 0 0,0 0 0,-2 0 0,1-1 0,-5 18 0,4-27 0,1-1 0,-1 1 0,0 0 0,0-1 0,0 0 0,-1 1 0,1-1 0,-1 0 0,0 0 0,0 0 0,-1-1 0,1 1 0,-1-1 0,0 1 0,0-1 0,0-1 0,0 1 0,0 0 0,-1-1 0,1 0 0,-1 0 0,1 0 0,-1-1 0,-10 2 0,-10 1 0,-38 0 0,-7 1 0,-102 4 0,47-5 0,116-2-105,1 0 0,-1 0 0,0 0 0,1 1 0,0 1 0,-1-1 0,1 1 0,1 1 0,-1 0 0,0 0 0,1 0 0,-7 7 0,-5 5-6721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2T00:34:38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0,'35'15,"148"36,404 139,172 51,480 56,10-71,-651-121,-453-79,558 103,-4 26,-221-31,438 106,15-63,259-89,8-78,-882-3,3782-11,-3405 7,-5-45,-19-57,-6-25,-354 69,1257-304,-817 124,-533 156,276-158,-357 168,-3-5,120-103,1-12,-112 91,-104 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4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24575,'-1'0'0,"0"0"0,0 1 0,0-1 0,0 1 0,1-1 0,-1 1 0,0 0 0,0-1 0,0 1 0,1 0 0,-1 0 0,0-1 0,1 1 0,-1 0 0,1 0 0,-1 0 0,1 0 0,-1 0 0,1 0 0,0 0 0,-1 0 0,1 0 0,0 0 0,0 0 0,0 0 0,0 0 0,0 0 0,0 0 0,0 0 0,0 1 0,0-1 0,-33 215 0,-23 173 0,-49 390-694,1 1-901,32 0 1332,48 470-257,-4 58 330,-36 595-851,53-795 1034,-1 310-4,12 446 4332,27-1457-4321,-13-246 0,41 668-649,-54-774 803,-1-27-506,1-1-1,1 0 0,10 43 0,0-43-5932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5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12653 1 24575,'-4'6'0,"0"0"0,-1 0 0,0 0 0,0 0 0,0-1 0,-1 1 0,0-1 0,0-1 0,0 1 0,-8 3 0,-24 19 0,-92 81 0,-63 57 0,-63 52-626,-193 149-2280,-661 464 2099,577-465-1521,-76 45 1033,-1104 813-2369,71 117 1288,-739 978 359,211 203 3133,2060-2381-1002,-332 405 3289,292-377-228,-184 162 0,67-112-996,207-173-7513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5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249 426 24575,'-5'-1'0,"0"0"0,1 0 0,-1-1 0,1 1 0,-1-1 0,1 0 0,-7-4 0,0 1 0,0-1 0,0 0 0,1-1 0,0 0 0,0-1 0,1 0 0,0 0 0,0-1 0,1 0 0,0 0 0,1-1 0,0 0 0,0 0 0,1-1 0,-5-14 0,-2-6 0,1-1 0,2 0 0,-12-63 0,21 90 0,0 0 0,0-1 0,0 1 0,1-1 0,-1 1 0,1 0 0,1-8 0,-1 12 0,1 0 0,-1 0 0,0-1 0,1 1 0,-1 0 0,1 0 0,-1 0 0,1 0 0,0 0 0,-1 0 0,1 0 0,0 1 0,0-1 0,0 0 0,0 0 0,-1 0 0,1 1 0,0-1 0,0 1 0,0-1 0,1 1 0,-1-1 0,0 1 0,0-1 0,0 1 0,0 0 0,0 0 0,0-1 0,1 1 0,-1 0 0,0 0 0,0 0 0,0 0 0,0 0 0,2 1 0,7 0 0,0 1 0,0 0 0,0 1 0,-1 0 0,1 1 0,-1 0 0,0 0 0,11 7 0,6 6 0,35 27 0,-35-23 0,25 27 0,-42-40 0,-1 2 0,0-1 0,-1 1 0,0 0 0,11 23 0,-17-33 3,-1 1-1,1 0 1,-1-1 0,1 1-1,-1 0 1,0-1-1,1 1 1,-1 0-1,0-1 1,0 1-1,1 0 1,-1 0 0,0 0-1,0-1 1,0 1-1,0 0 1,0 0-1,0-1 1,0 1 0,0 0-1,0 0 1,-1 0-1,1-1 1,0 1-1,0 0 1,-1 0 0,1-1-1,0 1 1,-1 0-1,1-1 1,-2 2-1,1-2-62,0 0 0,0 0-1,0 0 1,0-1 0,0 1 0,0 0-1,0-1 1,1 1 0,-1 0-1,0-1 1,0 1 0,0-1-1,0 0 1,0 1 0,1-1-1,-1 0 1,0 1 0,0-1 0,1 0-1,-1 0 1,1 1 0,-1-1-1,0-2 1,-17-27-6766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5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273 504 24575,'-36'-36'0,"-57"-54"0,79 76 0,1 0 0,0-1 0,1 0 0,0-1 0,2 0 0,-1-1 0,2 0 0,1-1 0,0 0 0,1 0 0,0-1 0,2 1 0,1-2 0,0 1 0,-2-36 0,5 52 0,1 1 0,0-1 0,0 0 0,0 1 0,1-1 0,-1 0 0,1 1 0,-1-1 0,1 0 0,0 1 0,0-1 0,0 1 0,0-1 0,0 1 0,1 0 0,-1-1 0,1 1 0,-1 0 0,1 0 0,0 0 0,0 0 0,0 0 0,0 1 0,0-1 0,5-2 0,-3 3 0,-1 0 0,1 0 0,0 0 0,0 0 0,-1 1 0,1 0 0,0 0 0,0 0 0,0 0 0,-1 1 0,1-1 0,0 1 0,-1 0 0,1 0 0,0 0 0,-1 0 0,7 4 0,7 4 0,-1 1 0,0 0 0,-1 1 0,20 18 0,-28-23 0,0 1 0,-1-1 0,0 1 0,0 0 0,-1 1 0,0 0 0,0 0 0,0 0 0,-1 0 0,-1 0 0,4 10 0,-6-15 0,-1-1 0,1 0 0,-1 1 0,0-1 0,0 0 0,0 1 0,0-1 0,0 0 0,0 1 0,0-1 0,-1 0 0,1 1 0,-1-1 0,0 0 0,0 0 0,0 1 0,0-1 0,0 0 0,0 0 0,0 0 0,-3 2 0,2-1 0,-1-1 0,0 0 0,0 1 0,-1-1 0,1 0 0,0-1 0,-1 1 0,1 0 0,-1-1 0,1 0 0,-1 0 0,-4 1 0,-5 0 0,1-1 0,-1 0 0,0-1 0,0 0 0,0-1 0,-24-5 0,26 4 0,-40-13 0,48 14 0,1 0 0,0-1 0,-1 1 0,1 0 0,0-1 0,0 1 0,0-1 0,0 0 0,0 1 0,1-1 0,-1 0 0,0 0 0,1 0 0,-1-1 0,1 1 0,0 0 0,-2-4 0,3 5 0,0 1 0,0 0 0,-1-1 0,1 1 0,0 0 0,0-1 0,0 1 0,0-1 0,-1 1 0,1 0 0,0-1 0,0 1 0,0-1 0,0 1 0,0 0 0,0-1 0,0 1 0,0-1 0,0 1 0,0 0 0,1-1 0,-1 1 0,0-1 0,0 1 0,0 0 0,0-1 0,0 1 0,1 0 0,-1-1 0,0 1 0,0 0 0,1-1 0,-1 1 0,0 0 0,1-1 0,-1 1 0,0 0 0,1 0 0,-1-1 0,0 1 0,1 0 0,-1 0 0,22 5 0,24 21 0,-38-21 0,0 1 0,-1 0 0,1 1 0,-1-1 0,0 1 0,-1 1 0,0 0 0,0-1 0,-1 2 0,0-1 0,0 1 0,-1-1 0,0 1 0,0 1 0,-1-1 0,0 0 0,-1 1 0,0-1 0,-1 1 0,1 12 0,-2-22 0,0 0 0,0 1 0,0-1 0,0 0 0,0 1 0,0-1 0,0 0 0,0 1 0,0-1 0,0 1 0,0-1 0,0 0 0,0 1 0,0-1 0,0 0 0,0 1 0,0-1 0,-1 0 0,1 1 0,0-1 0,0 0 0,0 1 0,-1-1 0,1 0 0,0 0 0,-1 1 0,1-1 0,0 0 0,0 0 0,-1 0 0,1 1 0,-1-1 0,-10-5 0,-11-17 0,22 21 0,-13-15-273,2 0 0,0-2 0,0 1 0,-14-36 0,12 17-6553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5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2068 24575,'-10'-35'0,"1"-1"0,2 0 0,-4-43 0,3-112 0,7 135 0,2-111-303,40-303 0,88-160-164,-118 587 451,31-108 1,-34 125 15,2 1 0,1 0 1,23-38-1,-32 60 0,-1 1 1,0-1-1,1 1 0,0 0 1,-1-1-1,1 1 0,0 0 1,0 0-1,0 0 0,0 1 1,1-1-1,-1 0 0,0 1 1,1 0-1,-1-1 0,6-1 1,-7 3 17,0 0-1,1 1 1,-1-1 0,0 0-1,1 0 1,-1 1 0,0-1-1,1 0 1,-1 1 0,0-1-1,1 1 1,-1 0 0,0-1 0,0 1-1,0 0 1,0 0 0,0 0-1,0 0 1,0 0 0,0 0-1,0 0 1,0 0 0,1 2 0,4 9 68,0 0 0,0 0-1,-2 0 1,1 1 0,4 22 0,128 665 71,-117-576-612,-5 1 0,-3 159 0,-13-251-6371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3:5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24575,'0'4'0,"4"2"0,6-1 0,5 4 0,4-1 0,8-1 0,12-1 0,3 1 0,-1 1 0,5-2 0,-1-1 0,-8-3-8191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0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24575,'0'5'0,"0"4"0,0 15 0,0 23 0,0 35 0,-4 52 0,-6 35 0,-9 22 0,-7 29 0,2-10 0,5-28 0,6-41 0,0-40 0,-1-37 0,2-30-8191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0:34:0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307 278 24575,'-2'1'0,"-1"0"0,1 0 0,0 0 0,0 0 0,0 1 0,1-1 0,-1 1 0,0-1 0,0 1 0,1 0 0,-1-1 0,1 1 0,-1 0 0,1 0 0,-1 3 0,-9 8 0,7-10 0,-1 1 0,1-1 0,-1 0 0,0 0 0,0 0 0,-1-1 0,1 1 0,0-2 0,-1 1 0,1 0 0,-1-1 0,0 0 0,1 0 0,-1-1 0,0 0 0,0 0 0,1 0 0,-1 0 0,0-1 0,1 0 0,-1 0 0,-7-3 0,1 0 0,0 0 0,0-1 0,1 0 0,0-1 0,0 0 0,0-1 0,1 0 0,-1-1 0,-8-9 0,18 16 0,-1 0 0,1 0 0,0 0 0,0 0 0,0 0 0,0-1 0,0 1 0,0 0 0,0-1 0,1 1 0,-1 0 0,0-1 0,1 1 0,-1-1 0,1 1 0,-1-1 0,1 1 0,0-1 0,-1 1 0,1-3 0,1 3 0,-1 1 0,1-1 0,-1 0 0,1 0 0,-1 0 0,1 0 0,0 0 0,-1 0 0,1 1 0,0-1 0,0 0 0,-1 1 0,1-1 0,0 0 0,0 1 0,0-1 0,0 1 0,0 0 0,0-1 0,0 1 0,2-1 0,5-1 0,0 1 0,1 0 0,-1 0 0,1 0 0,13 2 0,-17 0 0,1-1 0,-1 1 0,1 0 0,-1 1 0,1 0 0,-1 0 0,0 0 0,0 0 0,0 1 0,0 0 0,0 0 0,0 0 0,-1 0 0,0 1 0,1 0 0,-1 0 0,-1 0 0,1 0 0,0 1 0,-1-1 0,0 1 0,0 0 0,-1 0 0,3 6 0,-2 3 0,-11-17 0,-15-22 0,14 13 0,1-2 0,0 1 0,-7-17 0,13 26 0,0 0 0,1 1 0,-1-1 0,1 0 0,0 0 0,0 1 0,0-1 0,1 0 0,-1 0 0,1 0 0,0 0 0,0 0 0,1 0 0,-1 0 0,1 0 0,0 0 0,2-7 0,-2 9 0,0 1 0,0 0 0,0 0 0,0-1 0,0 1 0,1 0 0,-1 0 0,0 0 0,0 0 0,1 0 0,-1 0 0,1 1 0,-1-1 0,1 0 0,-1 1 0,1-1 0,-1 1 0,1-1 0,0 1 0,-1 0 0,1 0 0,0 0 0,-1 0 0,1 0 0,0 0 0,-1 0 0,1 0 0,-1 1 0,1-1 0,0 1 0,-1-1 0,1 1 0,-1-1 0,1 1 0,-1 0 0,0 0 0,1 0 0,-1 0 0,0 0 0,1 0 0,-1 0 0,0 0 0,0 1 0,0-1 0,0 0 0,0 1 0,0-1 0,-1 0 0,1 1 0,0-1 0,-1 1 0,1 0 0,-1-1 0,1 1 0,-1-1 0,0 1 0,0 0 0,0 2 0,-1 2 0,0 0 0,-1 0 0,0 0 0,0 0 0,0 0 0,-1 0 0,0 0 0,0-1 0,-1 1 0,1-1 0,-1 0 0,0 0 0,0 0 0,-1-1 0,0 1 0,0-1 0,-8 6 0,12-10 0,0 1 0,0 0 0,0-1 0,0 1 0,0-1 0,0 1 0,0-1 0,-1 1 0,1-1 0,0 1 0,0-1 0,0 0 0,0 0 0,0 0 0,-1 0 0,1 0 0,0 0 0,0 0 0,0 0 0,0 0 0,-1 0 0,1-1 0,-1 1 0,1-1 0,0 0 0,0 0 0,0 0 0,1 0 0,-1 0 0,0 0 0,1 0 0,-1 0 0,0 0 0,1 0 0,-1 0 0,1 0 0,0 0 0,-1 0 0,1-1 0,0 1 0,0 0 0,0-2 0,-1-2 0,1-1 0,0 0 0,0 0 0,1 0 0,0 0 0,0 1 0,3-10 0,-1 10 0,-1 1 0,1-1 0,0 1 0,0 0 0,0 0 0,1 0 0,-1 0 0,1 1 0,0 0 0,0-1 0,0 1 0,1 1 0,-1-1 0,1 1 0,-1-1 0,1 1 0,0 1 0,0-1 0,0 1 0,9-2 0,-10 2 0,1 0 0,-1 1 0,0 0 0,0-1 0,0 1 0,1 1 0,-1-1 0,0 1 0,0-1 0,0 1 0,0 0 0,0 1 0,0-1 0,0 1 0,0 0 0,0 0 0,-1 0 0,1 0 0,-1 0 0,1 1 0,-1 0 0,0 0 0,0 0 0,0 0 0,4 6 0,-3-1 0,-1-1 0,1 1 0,-2-1 0,1 1 0,-1 0 0,0 0 0,-1 1 0,1-1 0,-2 0 0,1 0 0,-1 1 0,-2 14 0,1-17 0,0-1 0,0 0 0,0 0 0,0 0 0,-1 0 0,0 0 0,0-1 0,0 1 0,0 0 0,-1-1 0,0 0 0,0 1 0,0-1 0,0 0 0,-1-1 0,0 1 0,1-1 0,-1 1 0,-1-1 0,1 0 0,-6 2 0,9-4 0,0 0 0,-1-1 0,1 1 0,0-1 0,-1 1 0,1-1 0,-1 1 0,1-1 0,-1 0 0,1 0 0,-1 0 0,1 0 0,-1 0 0,1 0 0,-1 0 0,1-1 0,-1 1 0,1 0 0,0-1 0,-1 1 0,1-1 0,-1 0 0,-1 0 0,1-1 0,0 0 0,0 0 0,1 0 0,-1 0 0,0 0 0,1-1 0,-1 1 0,1-1 0,0 1 0,0 0 0,-2-6 0,0-5 0,0-1 0,0 0 0,0-27 0,2 33 0,-1-28 0,1 0 0,2 0 0,8-59 0,-8 91 0,0 1 0,0-1 0,0 1 0,0 0 0,0 0 0,1 0 0,-1 0 0,1 0 0,0 0 0,0 0 0,0 0 0,0 1 0,1-1 0,-1 1 0,1 0 0,-1-1 0,1 1 0,0 0 0,3-1 0,-4 2 0,0 0 0,1 1 0,-1-1 0,0 1 0,0-1 0,0 1 0,1 0 0,-1 0 0,0 0 0,0 0 0,1 0 0,-1 0 0,0 1 0,0-1 0,0 1 0,1 0 0,-1-1 0,0 1 0,0 0 0,0 0 0,0 0 0,0 1 0,0-1 0,-1 0 0,1 1 0,0-1 0,-1 1 0,3 3 0,2 2-136,-1 0-1,-1 0 1,1 1-1,-1 0 1,-1 0-1,1 0 1,-1 0-1,-1 0 0,4 18 1,-1 7-6690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DA970-D78A-E0B9-A2B5-6376D8FB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1C476-3F80-783B-626E-BC8AA9122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137A-2934-D7F5-5899-A347FF84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0A9EF-6CED-ADE0-CE2C-E4B818B3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D02AD-2F0F-116B-10D3-2DC3984D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DE30D-FAA3-3EA5-1005-75FA3384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2A71C-6E27-2E16-627F-E39FB64D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431B9-8DBB-BA5E-74EF-354D6B8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CB54C-EB72-7AE8-3320-E1BBA333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40FCF-A441-82C5-F6CB-6D96227D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03A4F-9353-935D-22D4-95FDF86C6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86448-8391-A42A-E316-ABCCBE29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F323C-EF60-2D12-62CF-71FCE90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CC84-0B69-427B-7E8B-390CB7F5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65732-B971-2D49-5488-094EE86D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31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10A3-EEC8-B29E-D4F1-C94D0DC3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57252-235A-A43B-8C8D-7D2B174E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E56F-BC5F-46C4-13CF-145FA81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F9667-819A-EC4E-4B48-22B32C31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01BD2-3628-FCBB-A609-BD4503A3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4682-01A3-8986-F022-412701C5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806F9-3846-AE4B-0249-544731EC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5DAB6-F03E-3DD0-301A-8ADD29B9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945FA-F468-EA77-093F-9E368E0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D7D6F-BB76-5C59-BCEA-958FBE2A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8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D6E1-1CEB-0E6B-FA6A-EAEE019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D1CA8-AE69-7917-0BE7-F30F0494A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E9C07-8439-0C72-9DCA-500B0D9C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086FB-4B08-D90A-D024-624E1B1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E5791-7EE0-F1A1-7FEF-BE09DADD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C553C-E17E-617D-774D-8E3E8F99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5E2E-6991-84B1-2B53-C4B81022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2B389-58F1-CB09-0D35-26960D51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FECB4-1ABD-0AA8-4434-755F3B5D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D94CE-4203-86B0-4D62-900311DCE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24AE4A-DB49-D290-DB6B-65307085D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6C5D3B-93D0-A8D3-F867-62490184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A36C9-7587-053E-C4EB-DF307EC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1CF27-3FF7-5D2F-D02F-BBDC0B1E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418A6-E9D1-FA6B-E5B7-E1BA8300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4199E2-D067-2067-0E01-B512AAE8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D67787-BD7B-F937-85E3-44F89607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F418E7-BF3D-B036-FDD2-CBCD8C2D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DFF99A-63B6-3E65-2595-FF117CEC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4D56B-FEB1-6255-1D9A-B44BF10F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47814-8A65-7726-CDDC-15FF59E9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E63E3-79EE-F2E4-C5C0-B14FB1FA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4EA93-F1D5-C508-BBCF-711545AB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82D03-A13C-13CE-8DFF-F9F486FD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60DB52-B3AA-3528-183E-550BC5C9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4438C-5E6B-1546-61AE-0BB213E4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33BC4-9521-8EFC-A342-45D20AC1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7F1B2-7468-EB2F-4C60-4D3D5D79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8E291-0F1F-C1DD-F19A-9FD206582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776922-C72F-385C-A112-EAE1A261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AB531-63C6-B7FD-4122-7EF4E08F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F5047-0D12-6AC4-BC13-A09C5832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C927A-0E11-69E9-C976-6AB2DF4E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2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98EE4-9695-8C39-DE49-1487B6A5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371D4-DDD7-78C8-6AD3-F936BAA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CD481-75EC-79EF-299C-9E60562BA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4851-C4CE-42FB-ADB4-FE6BA5DEF9B9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1757-56FC-BB2F-906A-4C35DF73B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B1688-1E4C-9EE4-BCC7-38798C70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C0EE-9F10-4493-B381-B28588DEC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26ADF88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AD91B38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97C8B60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363FD60E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DF626-A64E-04F7-34EC-5D924ED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1182</a:t>
            </a:r>
            <a:r>
              <a:rPr lang="ko-KR" altLang="en-US" dirty="0"/>
              <a:t>번 부분 수열의 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5E3B7-CCEA-3955-AD76-C73ECAF9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개의 정수로 이루어진 수열이 있을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크기가 양수인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부분수열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 중에서 그 수열의 원소를 다 더한 값이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 되는 경우의 수를 구하는 프로그램을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작성하시오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55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B5DDE-5DD8-96EE-6C51-8E5DFDD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dfs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5F922-F8FA-05E6-4767-FBE13420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7EC74D-DBC6-CB53-02B1-0FAFBFA6D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83" y="1825625"/>
            <a:ext cx="952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75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13B27-D321-CFB0-17E0-A9C237B2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06"/>
            <a:ext cx="10515600" cy="639183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b="1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Google Sans"/>
              </a:rPr>
              <a:t>dfs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ko-KR" altLang="en-US" b="1" i="0" dirty="0" err="1">
                <a:solidFill>
                  <a:srgbClr val="202124"/>
                </a:solidFill>
                <a:effectLst/>
                <a:latin typeface="Google Sans"/>
              </a:rPr>
              <a:t>시간복잡도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Google Sans"/>
              </a:rPr>
              <a:t>O(</a:t>
            </a:r>
            <a:r>
              <a:rPr lang="en-US" altLang="ko-KR" b="1" i="0" dirty="0" err="1">
                <a:solidFill>
                  <a:srgbClr val="040C28"/>
                </a:solidFill>
                <a:effectLst/>
                <a:latin typeface="Google Sans"/>
              </a:rPr>
              <a:t>n+e</a:t>
            </a:r>
            <a:r>
              <a:rPr lang="en-US" altLang="ko-KR" b="1" i="0" dirty="0">
                <a:solidFill>
                  <a:srgbClr val="040C28"/>
                </a:solidFill>
                <a:effectLst/>
                <a:latin typeface="Google Sans"/>
              </a:rPr>
              <a:t>)</a:t>
            </a:r>
          </a:p>
          <a:p>
            <a:r>
              <a:rPr lang="en-US" altLang="ko-KR" dirty="0"/>
              <a:t>if(s==0){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(count-1);</a:t>
            </a:r>
          </a:p>
          <a:p>
            <a:r>
              <a:rPr lang="en-US" altLang="ko-KR" dirty="0"/>
              <a:t>        }else{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(count);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public static void </a:t>
            </a:r>
            <a:r>
              <a:rPr lang="en-US" altLang="ko-KR" dirty="0" err="1"/>
              <a:t>dfs</a:t>
            </a:r>
            <a:r>
              <a:rPr lang="en-US" altLang="ko-KR" dirty="0"/>
              <a:t>(int dep, int sum){</a:t>
            </a:r>
          </a:p>
          <a:p>
            <a:r>
              <a:rPr lang="en-US" altLang="ko-KR" dirty="0"/>
              <a:t>        //</a:t>
            </a:r>
            <a:r>
              <a:rPr lang="ko-KR" altLang="en-US" dirty="0"/>
              <a:t>종료조건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if(dep==n) {</a:t>
            </a:r>
          </a:p>
          <a:p>
            <a:r>
              <a:rPr lang="en-US" altLang="ko-KR" dirty="0"/>
              <a:t>            if(sum == s) {</a:t>
            </a:r>
          </a:p>
          <a:p>
            <a:r>
              <a:rPr lang="en-US" altLang="ko-KR" dirty="0"/>
              <a:t>                count++;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return;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    //</a:t>
            </a:r>
            <a:r>
              <a:rPr lang="ko-KR" altLang="en-US" dirty="0"/>
              <a:t>재귀함수</a:t>
            </a:r>
          </a:p>
          <a:p>
            <a:r>
              <a:rPr lang="ko-KR" altLang="en-US" dirty="0"/>
              <a:t>            </a:t>
            </a:r>
            <a:r>
              <a:rPr lang="en-US" altLang="ko-KR" dirty="0" err="1"/>
              <a:t>dfs</a:t>
            </a:r>
            <a:r>
              <a:rPr lang="en-US" altLang="ko-KR" dirty="0"/>
              <a:t>(dep+1, </a:t>
            </a:r>
            <a:r>
              <a:rPr lang="en-US" altLang="ko-KR" dirty="0" err="1"/>
              <a:t>sum+arr</a:t>
            </a:r>
            <a:r>
              <a:rPr lang="en-US" altLang="ko-KR" dirty="0"/>
              <a:t>[dep]);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dfs</a:t>
            </a:r>
            <a:r>
              <a:rPr lang="en-US" altLang="ko-KR" dirty="0"/>
              <a:t>(dep+1, sum);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0070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ACCF6-635B-1304-0666-A7E41960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17087</a:t>
            </a:r>
            <a:r>
              <a:rPr lang="ko-KR" altLang="en-US" dirty="0"/>
              <a:t>번 숨바꼭질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7FD25-1645-D415-D93F-24F847C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수빈이는 동생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명과 숨바꼭질을 하고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수빈이는 현재 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에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동생은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A</a:t>
            </a:r>
            <a:r>
              <a:rPr lang="en-US" altLang="ko-KR" b="0" i="0" baseline="-2500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1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A</a:t>
            </a:r>
            <a:r>
              <a:rPr lang="en-US" altLang="ko-KR" b="0" i="0" baseline="-2500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2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..., A</a:t>
            </a:r>
            <a:r>
              <a:rPr lang="en-US" altLang="ko-KR" b="0" i="0" baseline="-2500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에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수빈이는 걸어서 이동을 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수빈이의 위치가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X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일때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 걷는다면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초 후에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X+D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X-D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로 이동할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수빈이의 위치가 동생이 있는 위치와 같으면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동생을 찾았다고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모든 동생을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찾기위해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D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의 값을 정하려고 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가능한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Open Sans" panose="020B0604020202020204" pitchFamily="34" charset="0"/>
              </a:rPr>
              <a:t>의 최댓값을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구해보자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5134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53B89-611E-B3C4-A71A-AC09DF9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E519-DD9C-4D54-ECEE-078FB511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459AD2D-1581-E7D1-4704-4EBDFC624AE4}"/>
                  </a:ext>
                </a:extLst>
              </p14:cNvPr>
              <p14:cNvContentPartPr/>
              <p14:nvPr/>
            </p14:nvContentPartPr>
            <p14:xfrm>
              <a:off x="6066381" y="2521249"/>
              <a:ext cx="4523760" cy="45237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459AD2D-1581-E7D1-4704-4EBDFC624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7741" y="2512249"/>
                <a:ext cx="4541400" cy="45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8D422A6-BE76-F8ED-BA09-826C0FE00654}"/>
                  </a:ext>
                </a:extLst>
              </p14:cNvPr>
              <p14:cNvContentPartPr/>
              <p14:nvPr/>
            </p14:nvContentPartPr>
            <p14:xfrm>
              <a:off x="5351061" y="2464913"/>
              <a:ext cx="189000" cy="48434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8D422A6-BE76-F8ED-BA09-826C0FE006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421" y="2456273"/>
                <a:ext cx="206640" cy="48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9DA3D9C-4C1E-054F-ED18-F2BFAA8AA1E1}"/>
                  </a:ext>
                </a:extLst>
              </p14:cNvPr>
              <p14:cNvContentPartPr/>
              <p14:nvPr/>
            </p14:nvContentPartPr>
            <p14:xfrm>
              <a:off x="133221" y="2402273"/>
              <a:ext cx="4555440" cy="41040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9DA3D9C-4C1E-054F-ED18-F2BFAA8AA1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221" y="2393633"/>
                <a:ext cx="4573080" cy="41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7CFEB-D54C-1535-4C8A-0F2EEA31E19D}"/>
              </a:ext>
            </a:extLst>
          </p:cNvPr>
          <p:cNvGrpSpPr/>
          <p:nvPr/>
        </p:nvGrpSpPr>
        <p:grpSpPr>
          <a:xfrm>
            <a:off x="260661" y="5324393"/>
            <a:ext cx="214920" cy="968760"/>
            <a:chOff x="260661" y="5324393"/>
            <a:chExt cx="214920" cy="9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2A5A59B-8247-174F-258B-83D7807E4D0E}"/>
                    </a:ext>
                  </a:extLst>
                </p14:cNvPr>
                <p14:cNvContentPartPr/>
                <p14:nvPr/>
              </p14:nvContentPartPr>
              <p14:xfrm>
                <a:off x="340581" y="6139793"/>
                <a:ext cx="128880" cy="153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2A5A59B-8247-174F-258B-83D7807E4D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581" y="6130793"/>
                  <a:ext cx="146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1D70351-442F-B666-487F-B0343C34B468}"/>
                    </a:ext>
                  </a:extLst>
                </p14:cNvPr>
                <p14:cNvContentPartPr/>
                <p14:nvPr/>
              </p14:nvContentPartPr>
              <p14:xfrm>
                <a:off x="376941" y="6111713"/>
                <a:ext cx="98640" cy="1814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1D70351-442F-B666-487F-B0343C34B4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941" y="6103073"/>
                  <a:ext cx="11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336C200-C7C1-41A4-D169-6B52A712CF1D}"/>
                    </a:ext>
                  </a:extLst>
                </p14:cNvPr>
                <p14:cNvContentPartPr/>
                <p14:nvPr/>
              </p14:nvContentPartPr>
              <p14:xfrm>
                <a:off x="260661" y="5324393"/>
                <a:ext cx="207720" cy="744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336C200-C7C1-41A4-D169-6B52A712C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021" y="5315393"/>
                  <a:ext cx="22536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70B3CB2-DC99-83D7-4AEC-34712ED60786}"/>
                    </a:ext>
                  </a:extLst>
                </p14:cNvPr>
                <p14:cNvContentPartPr/>
                <p14:nvPr/>
              </p14:nvContentPartPr>
              <p14:xfrm>
                <a:off x="268581" y="5674313"/>
                <a:ext cx="117720" cy="266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70B3CB2-DC99-83D7-4AEC-34712ED607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941" y="5665673"/>
                  <a:ext cx="1353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60C8079-D8D9-6729-4202-49BAB4BE1412}"/>
                  </a:ext>
                </a:extLst>
              </p14:cNvPr>
              <p14:cNvContentPartPr/>
              <p14:nvPr/>
            </p14:nvContentPartPr>
            <p14:xfrm>
              <a:off x="705981" y="5728313"/>
              <a:ext cx="55800" cy="5810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60C8079-D8D9-6729-4202-49BAB4BE14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7341" y="5719313"/>
                <a:ext cx="7344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53C6471-2D7C-163B-2A02-B99A764CAE35}"/>
                  </a:ext>
                </a:extLst>
              </p14:cNvPr>
              <p14:cNvContentPartPr/>
              <p14:nvPr/>
            </p14:nvContentPartPr>
            <p14:xfrm>
              <a:off x="5268261" y="5466953"/>
              <a:ext cx="120600" cy="1411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53C6471-2D7C-163B-2A02-B99A764CAE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9261" y="5458313"/>
                <a:ext cx="13824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CA50E7-E599-8068-00E6-A6C16429FBB3}"/>
              </a:ext>
            </a:extLst>
          </p:cNvPr>
          <p:cNvGrpSpPr/>
          <p:nvPr/>
        </p:nvGrpSpPr>
        <p:grpSpPr>
          <a:xfrm>
            <a:off x="4562661" y="5031353"/>
            <a:ext cx="444240" cy="956880"/>
            <a:chOff x="4562661" y="5031353"/>
            <a:chExt cx="444240" cy="9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4652B9B-AD2F-0589-2A4A-41BB2114CEA9}"/>
                    </a:ext>
                  </a:extLst>
                </p14:cNvPr>
                <p14:cNvContentPartPr/>
                <p14:nvPr/>
              </p14:nvContentPartPr>
              <p14:xfrm>
                <a:off x="4579581" y="5031353"/>
                <a:ext cx="197280" cy="956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4652B9B-AD2F-0589-2A4A-41BB2114CE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0941" y="5022713"/>
                  <a:ext cx="21492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A00F02D-71F7-E8A9-FDDA-2B0D51F9FD35}"/>
                    </a:ext>
                  </a:extLst>
                </p14:cNvPr>
                <p14:cNvContentPartPr/>
                <p14:nvPr/>
              </p14:nvContentPartPr>
              <p14:xfrm>
                <a:off x="4562661" y="5502593"/>
                <a:ext cx="202680" cy="3744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A00F02D-71F7-E8A9-FDDA-2B0D51F9FD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4021" y="5493953"/>
                  <a:ext cx="220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9475C1B-1AF6-CFC5-8AB3-B3C66F8B0BB9}"/>
                    </a:ext>
                  </a:extLst>
                </p14:cNvPr>
                <p14:cNvContentPartPr/>
                <p14:nvPr/>
              </p14:nvContentPartPr>
              <p14:xfrm>
                <a:off x="4849221" y="5754233"/>
                <a:ext cx="157680" cy="2044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9475C1B-1AF6-CFC5-8AB3-B3C66F8B0B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40581" y="5745233"/>
                  <a:ext cx="1753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A927B8-51FB-EF63-7089-2E194EC7BC51}"/>
              </a:ext>
            </a:extLst>
          </p:cNvPr>
          <p:cNvGrpSpPr/>
          <p:nvPr/>
        </p:nvGrpSpPr>
        <p:grpSpPr>
          <a:xfrm>
            <a:off x="10310061" y="5918753"/>
            <a:ext cx="1283760" cy="1117440"/>
            <a:chOff x="10310061" y="5918753"/>
            <a:chExt cx="1283760" cy="11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6814793-04FB-7D83-9362-0D486D8B405A}"/>
                    </a:ext>
                  </a:extLst>
                </p14:cNvPr>
                <p14:cNvContentPartPr/>
                <p14:nvPr/>
              </p14:nvContentPartPr>
              <p14:xfrm>
                <a:off x="10310061" y="6472793"/>
                <a:ext cx="200880" cy="402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6814793-04FB-7D83-9362-0D486D8B40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01061" y="6463793"/>
                  <a:ext cx="218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447BDE5-9038-8BB0-7BF6-9C865B733C5F}"/>
                    </a:ext>
                  </a:extLst>
                </p14:cNvPr>
                <p14:cNvContentPartPr/>
                <p14:nvPr/>
              </p14:nvContentPartPr>
              <p14:xfrm>
                <a:off x="10738461" y="5918753"/>
                <a:ext cx="362520" cy="9842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447BDE5-9038-8BB0-7BF6-9C865B733C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29461" y="5910113"/>
                  <a:ext cx="38016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AE54BD6-CAC7-8B35-7848-BD05A234A5AE}"/>
                    </a:ext>
                  </a:extLst>
                </p14:cNvPr>
                <p14:cNvContentPartPr/>
                <p14:nvPr/>
              </p14:nvContentPartPr>
              <p14:xfrm>
                <a:off x="10909821" y="6561353"/>
                <a:ext cx="421200" cy="370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AE54BD6-CAC7-8B35-7848-BD05A234A5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00821" y="6552353"/>
                  <a:ext cx="438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D857739-1CFE-515E-371D-BC3A04A885F3}"/>
                    </a:ext>
                  </a:extLst>
                </p14:cNvPr>
                <p14:cNvContentPartPr/>
                <p14:nvPr/>
              </p14:nvContentPartPr>
              <p14:xfrm>
                <a:off x="11259381" y="6730913"/>
                <a:ext cx="334440" cy="305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D857739-1CFE-515E-371D-BC3A04A885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50381" y="6722273"/>
                  <a:ext cx="352080" cy="32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8B8F97D-7AC7-9F0E-AD9D-66E9F7D62414}"/>
                  </a:ext>
                </a:extLst>
              </p14:cNvPr>
              <p14:cNvContentPartPr/>
              <p14:nvPr/>
            </p14:nvContentPartPr>
            <p14:xfrm>
              <a:off x="1631181" y="4105433"/>
              <a:ext cx="8035200" cy="7326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8B8F97D-7AC7-9F0E-AD9D-66E9F7D624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77181" y="3997433"/>
                <a:ext cx="8142840" cy="9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7A47-549B-0391-E994-9F440FED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최대공약수</a:t>
            </a:r>
            <a:r>
              <a:rPr lang="en-US" altLang="ko-KR" dirty="0"/>
              <a:t>=&gt;</a:t>
            </a:r>
            <a:r>
              <a:rPr lang="ko-KR" altLang="en-US" dirty="0"/>
              <a:t>유클리드 </a:t>
            </a:r>
            <a:r>
              <a:rPr lang="ko-KR" altLang="en-US" dirty="0" err="1"/>
              <a:t>호제법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CF205-B490-C074-1D7A-C8C13E5D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1071, 1029 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최대공약수 구하기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1071%1029=42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          1029%42=21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                     42%21=0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                             21%0 ....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최대공약수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21</a:t>
            </a:r>
          </a:p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기존 시간 복잡도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O(N),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유클리드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호제법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:O(</a:t>
            </a:r>
            <a:r>
              <a:rPr lang="en-US" altLang="ko-K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의 </a:t>
            </a:r>
            <a:r>
              <a:rPr lang="ko-KR" altLang="en-US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시간복잡도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1532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F485-3B8B-A5EB-F453-EA42125A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7FEE-5C73-035C-F387-7D3DDA56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유클리드 호제법을 이용한 최대공약수 구하기</a:t>
            </a:r>
            <a:endParaRPr lang="en-US" altLang="ko-KR" b="0" i="1" dirty="0">
              <a:solidFill>
                <a:srgbClr val="A0A1A7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4078F2"/>
                </a:solidFill>
                <a:effectLst/>
                <a:latin typeface="Courier New" panose="02070309020205020404" pitchFamily="49" charset="0"/>
              </a:rPr>
              <a:t>GCD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a,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b)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(b==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){ 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종료조건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b="0" i="0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83A42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a; }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lang="en-US" altLang="ko-KR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ko-KR" altLang="en-US" b="0" i="1" dirty="0">
                <a:solidFill>
                  <a:srgbClr val="A0A1A7"/>
                </a:solidFill>
                <a:effectLst/>
                <a:latin typeface="Courier New" panose="02070309020205020404" pitchFamily="49" charset="0"/>
              </a:rPr>
              <a:t>최대공약수 구하고 다시 호출</a:t>
            </a:r>
            <a:r>
              <a:rPr lang="ko-KR" alt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b="0" i="0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GCD(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b,a%b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); }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4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309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Google Sans</vt:lpstr>
      <vt:lpstr>Noto Sans KR</vt:lpstr>
      <vt:lpstr>맑은 고딕</vt:lpstr>
      <vt:lpstr>Arial</vt:lpstr>
      <vt:lpstr>Arial</vt:lpstr>
      <vt:lpstr>Courier New</vt:lpstr>
      <vt:lpstr>Open Sans</vt:lpstr>
      <vt:lpstr>Office 테마</vt:lpstr>
      <vt:lpstr>1182번 부분 수열의 합</vt:lpstr>
      <vt:lpstr>dfs</vt:lpstr>
      <vt:lpstr>PowerPoint 프레젠테이션</vt:lpstr>
      <vt:lpstr>17087번 숨바꼭질 6</vt:lpstr>
      <vt:lpstr>PowerPoint 프레젠테이션</vt:lpstr>
      <vt:lpstr>최대공약수=&gt;유클리드 호제법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1182번 부분 수열의 합</dc:title>
  <dc:creator>백민희</dc:creator>
  <cp:lastModifiedBy>백민희</cp:lastModifiedBy>
  <cp:revision>1</cp:revision>
  <dcterms:created xsi:type="dcterms:W3CDTF">2023-05-22T00:20:11Z</dcterms:created>
  <dcterms:modified xsi:type="dcterms:W3CDTF">2023-05-22T01:28:50Z</dcterms:modified>
</cp:coreProperties>
</file>