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715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37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30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25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99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453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110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093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320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19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19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2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609D3-4130-4A2D-A574-539D91FD68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5" b="14136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0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60BF0-5CD0-4C2C-B751-B5FBD5228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2807208"/>
          </a:xfrm>
        </p:spPr>
        <p:txBody>
          <a:bodyPr anchor="b">
            <a:normAutofit/>
          </a:bodyPr>
          <a:lstStyle/>
          <a:p>
            <a:pPr algn="l"/>
            <a:r>
              <a:rPr lang="en-IN" sz="6600" dirty="0"/>
              <a:t>THE BEST PLACE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34B4B-2212-4781-A323-B020CA575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3968496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Capstone Project Final</a:t>
            </a:r>
          </a:p>
        </p:txBody>
      </p:sp>
    </p:spTree>
    <p:extLst>
      <p:ext uri="{BB962C8B-B14F-4D97-AF65-F5344CB8AC3E}">
        <p14:creationId xmlns:p14="http://schemas.microsoft.com/office/powerpoint/2010/main" val="3299262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F21D-2F28-414C-8FF7-1ECEC2F0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0F15D-4DEE-4EC9-BBCF-7BE443007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Popularity of Japanese culture and food leading to entrepreneurs moving there.</a:t>
            </a:r>
          </a:p>
          <a:p>
            <a:r>
              <a:rPr lang="en-IN" dirty="0"/>
              <a:t>Increasing cuisines all over the world.</a:t>
            </a:r>
          </a:p>
          <a:p>
            <a:r>
              <a:rPr lang="en-IN" dirty="0"/>
              <a:t>Need for entrepreneurs to select the right place to start their business.</a:t>
            </a:r>
          </a:p>
          <a:p>
            <a:r>
              <a:rPr lang="en-IN" dirty="0"/>
              <a:t>Need for a recommender system for entrepreneurs to kickstart their business for good.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26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A85D-F2D8-44F2-8497-8FB598B2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06CC2-D2EC-463C-83E3-20588FF4E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find the optimal location for a budding entrepreneur in Toronto to open a Japanese restaurant, considering the circumstances where:</a:t>
            </a:r>
          </a:p>
          <a:p>
            <a:r>
              <a:rPr lang="en-IN" dirty="0"/>
              <a:t>There are already few restaurants out in the streets. </a:t>
            </a:r>
          </a:p>
          <a:p>
            <a:r>
              <a:rPr lang="en-IN" dirty="0"/>
              <a:t>And also where one can get the maximum business without going down in loss.</a:t>
            </a:r>
          </a:p>
        </p:txBody>
      </p:sp>
    </p:spTree>
    <p:extLst>
      <p:ext uri="{BB962C8B-B14F-4D97-AF65-F5344CB8AC3E}">
        <p14:creationId xmlns:p14="http://schemas.microsoft.com/office/powerpoint/2010/main" val="70453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F14FA-5FD9-48D1-A7FB-DF27EAAD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1E83B-D6CC-415A-BA43-FC6E5789F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for the neighbourhood areas was scraped from the Wikipedia page with the link: </a:t>
            </a:r>
            <a:r>
              <a:rPr lang="en-IN" dirty="0">
                <a:hlinkClick r:id="rId2"/>
              </a:rPr>
              <a:t>https://en.wikipedia.org/wiki/List_of_postal_codes_of_Canada:_M</a:t>
            </a:r>
            <a:endParaRPr lang="en-IN" dirty="0"/>
          </a:p>
          <a:p>
            <a:r>
              <a:rPr lang="en-IN" dirty="0"/>
              <a:t>Data of the longitude and latitude is taken from the Geocoder package with the link: </a:t>
            </a:r>
            <a:r>
              <a:rPr lang="en-IN" dirty="0">
                <a:hlinkClick r:id="rId3"/>
              </a:rPr>
              <a:t>http://cocl.us/Geospatial_data</a:t>
            </a:r>
            <a:endParaRPr lang="en-IN" dirty="0"/>
          </a:p>
          <a:p>
            <a:r>
              <a:rPr lang="en-IN" dirty="0"/>
              <a:t>Further the data for venues was taken from the foursquare API.</a:t>
            </a:r>
          </a:p>
        </p:txBody>
      </p:sp>
    </p:spTree>
    <p:extLst>
      <p:ext uri="{BB962C8B-B14F-4D97-AF65-F5344CB8AC3E}">
        <p14:creationId xmlns:p14="http://schemas.microsoft.com/office/powerpoint/2010/main" val="295010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18C234-E015-4A45-A715-70288BDB0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85" y="306187"/>
            <a:ext cx="5336713" cy="4155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16EA0A-8963-4B6E-8235-04C7E2361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512" y="2200110"/>
            <a:ext cx="6241003" cy="435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1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78A98-1C8F-4292-A1FB-2EDBD550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54150-62E7-4CD9-AD5A-8F6DD1A14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 scraped is merged with the venues using the foursquare API.</a:t>
            </a:r>
          </a:p>
          <a:p>
            <a:r>
              <a:rPr lang="en-IN" dirty="0"/>
              <a:t>Then specifically it is grouped into the one with Japanese restaurant according to the neighbourhoods.</a:t>
            </a:r>
          </a:p>
          <a:p>
            <a:r>
              <a:rPr lang="en-IN" dirty="0"/>
              <a:t>Finally, K-means algorithm was used to cluster these venues accordingly.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568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18B1FA-3A84-4230-8235-F842B050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188912"/>
            <a:ext cx="3932237" cy="1600200"/>
          </a:xfrm>
        </p:spPr>
        <p:txBody>
          <a:bodyPr>
            <a:normAutofit/>
          </a:bodyPr>
          <a:lstStyle/>
          <a:p>
            <a:r>
              <a:rPr lang="en-IN" sz="4800" dirty="0"/>
              <a:t>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E24822B-4A34-4865-AE3A-7051B79F4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495" y="1216241"/>
            <a:ext cx="6897719" cy="4358936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10F74F-B6FC-4F2F-9151-C909623AC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6" y="2126463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green one represents cluster 1, with a significantly less restaurants.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blue one represents cluster 0, with highest number of restaurants.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At last the red one represents cluster 2, with somewhere in the middle of the above two.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39343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002B66C-3AC6-45FE-A525-A5428BA8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D29F10-0340-43B5-AC7A-1F851A0C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980371"/>
          </a:xfrm>
        </p:spPr>
        <p:txBody>
          <a:bodyPr/>
          <a:lstStyle/>
          <a:p>
            <a:r>
              <a:rPr lang="en-US" dirty="0"/>
              <a:t>Most of the Japanese restaurants are in Cluster 0, which is around : Garden city, Ryerson, Underground city, </a:t>
            </a:r>
            <a:r>
              <a:rPr lang="en-US" dirty="0" err="1"/>
              <a:t>Cabbagetown</a:t>
            </a:r>
            <a:r>
              <a:rPr lang="en-US" dirty="0"/>
              <a:t>, Central Bay street, Berczy park and Victoria hotel.</a:t>
            </a:r>
          </a:p>
          <a:p>
            <a:r>
              <a:rPr lang="en-US" dirty="0"/>
              <a:t>And the least are in cluster 1, which is around : St. James town, Adelaide, Toronto island, Grange park and Chinatown.</a:t>
            </a:r>
          </a:p>
          <a:p>
            <a:r>
              <a:rPr lang="en-US" dirty="0"/>
              <a:t>So it will be beneficial for the new entrepreneurs to set up restaurants in the Cluster 1, because there will be less competition and more profit in that location.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06794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361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Tw Cen MT</vt:lpstr>
      <vt:lpstr>ShapesVTI</vt:lpstr>
      <vt:lpstr>THE BEST PLACE</vt:lpstr>
      <vt:lpstr>Introduction </vt:lpstr>
      <vt:lpstr>Problem statement</vt:lpstr>
      <vt:lpstr>Data acquisition</vt:lpstr>
      <vt:lpstr>PowerPoint Presentation</vt:lpstr>
      <vt:lpstr>Methodology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BEST PLACE</dc:title>
  <dc:creator>Kshitij Pal</dc:creator>
  <cp:lastModifiedBy>Kshitij Pal</cp:lastModifiedBy>
  <cp:revision>4</cp:revision>
  <dcterms:created xsi:type="dcterms:W3CDTF">2020-08-26T07:10:22Z</dcterms:created>
  <dcterms:modified xsi:type="dcterms:W3CDTF">2020-08-26T07:37:15Z</dcterms:modified>
</cp:coreProperties>
</file>