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64" r:id="rId3"/>
    <p:sldId id="257" r:id="rId4"/>
    <p:sldId id="258" r:id="rId5"/>
    <p:sldId id="259" r:id="rId6"/>
    <p:sldId id="260" r:id="rId7"/>
    <p:sldId id="261" r:id="rId8"/>
    <p:sldId id="262" r:id="rId9"/>
    <p:sldId id="263"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37"/>
    <p:restoredTop sz="94653"/>
  </p:normalViewPr>
  <p:slideViewPr>
    <p:cSldViewPr snapToGrid="0" snapToObjects="1">
      <p:cViewPr>
        <p:scale>
          <a:sx n="123" d="100"/>
          <a:sy n="123" d="100"/>
        </p:scale>
        <p:origin x="32" y="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F2A328-0EE5-AD41-B466-5C13DEA8528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5EE6DB3-0F52-1F44-A7B1-EEAF8C6E20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2778B83-CB3B-F648-BD53-507AACC3A0EA}"/>
              </a:ext>
            </a:extLst>
          </p:cNvPr>
          <p:cNvSpPr>
            <a:spLocks noGrp="1"/>
          </p:cNvSpPr>
          <p:nvPr>
            <p:ph type="dt" sz="half" idx="10"/>
          </p:nvPr>
        </p:nvSpPr>
        <p:spPr/>
        <p:txBody>
          <a:bodyPr/>
          <a:lstStyle/>
          <a:p>
            <a:fld id="{8AF740C5-1822-004D-A891-EF7D110D61C5}" type="datetimeFigureOut">
              <a:rPr kumimoji="1" lang="ja-JP" altLang="en-US" smtClean="0"/>
              <a:t>2019/12/14</a:t>
            </a:fld>
            <a:endParaRPr kumimoji="1" lang="ja-JP" altLang="en-US"/>
          </a:p>
        </p:txBody>
      </p:sp>
      <p:sp>
        <p:nvSpPr>
          <p:cNvPr id="5" name="フッター プレースホルダー 4">
            <a:extLst>
              <a:ext uri="{FF2B5EF4-FFF2-40B4-BE49-F238E27FC236}">
                <a16:creationId xmlns:a16="http://schemas.microsoft.com/office/drawing/2014/main" id="{2BBAE278-2E55-2140-BAFD-E7CCBE511C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F1FBDE4-6E09-5F47-9075-3AD3429F2A9F}"/>
              </a:ext>
            </a:extLst>
          </p:cNvPr>
          <p:cNvSpPr>
            <a:spLocks noGrp="1"/>
          </p:cNvSpPr>
          <p:nvPr>
            <p:ph type="sldNum" sz="quarter" idx="12"/>
          </p:nvPr>
        </p:nvSpPr>
        <p:spPr/>
        <p:txBody>
          <a:bodyPr/>
          <a:lstStyle/>
          <a:p>
            <a:fld id="{4770742B-A4C6-4640-AB61-8DEF8CBF9B6A}" type="slidenum">
              <a:rPr kumimoji="1" lang="ja-JP" altLang="en-US" smtClean="0"/>
              <a:t>‹#›</a:t>
            </a:fld>
            <a:endParaRPr kumimoji="1" lang="ja-JP" altLang="en-US"/>
          </a:p>
        </p:txBody>
      </p:sp>
    </p:spTree>
    <p:extLst>
      <p:ext uri="{BB962C8B-B14F-4D97-AF65-F5344CB8AC3E}">
        <p14:creationId xmlns:p14="http://schemas.microsoft.com/office/powerpoint/2010/main" val="3845487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3B4964-7DE3-5040-AF92-926C94F1120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EBA5AB7-8787-6B46-97A8-81FAEF45D2E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15AF2D-FF5D-4242-A8CB-C5E719D6E23B}"/>
              </a:ext>
            </a:extLst>
          </p:cNvPr>
          <p:cNvSpPr>
            <a:spLocks noGrp="1"/>
          </p:cNvSpPr>
          <p:nvPr>
            <p:ph type="dt" sz="half" idx="10"/>
          </p:nvPr>
        </p:nvSpPr>
        <p:spPr/>
        <p:txBody>
          <a:bodyPr/>
          <a:lstStyle/>
          <a:p>
            <a:fld id="{8AF740C5-1822-004D-A891-EF7D110D61C5}" type="datetimeFigureOut">
              <a:rPr kumimoji="1" lang="ja-JP" altLang="en-US" smtClean="0"/>
              <a:t>2019/12/14</a:t>
            </a:fld>
            <a:endParaRPr kumimoji="1" lang="ja-JP" altLang="en-US"/>
          </a:p>
        </p:txBody>
      </p:sp>
      <p:sp>
        <p:nvSpPr>
          <p:cNvPr id="5" name="フッター プレースホルダー 4">
            <a:extLst>
              <a:ext uri="{FF2B5EF4-FFF2-40B4-BE49-F238E27FC236}">
                <a16:creationId xmlns:a16="http://schemas.microsoft.com/office/drawing/2014/main" id="{504B652E-62C8-7440-B611-C495880376A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70D6D5F-8D19-7A42-9D55-E0C6A09931F0}"/>
              </a:ext>
            </a:extLst>
          </p:cNvPr>
          <p:cNvSpPr>
            <a:spLocks noGrp="1"/>
          </p:cNvSpPr>
          <p:nvPr>
            <p:ph type="sldNum" sz="quarter" idx="12"/>
          </p:nvPr>
        </p:nvSpPr>
        <p:spPr/>
        <p:txBody>
          <a:bodyPr/>
          <a:lstStyle/>
          <a:p>
            <a:fld id="{4770742B-A4C6-4640-AB61-8DEF8CBF9B6A}" type="slidenum">
              <a:rPr kumimoji="1" lang="ja-JP" altLang="en-US" smtClean="0"/>
              <a:t>‹#›</a:t>
            </a:fld>
            <a:endParaRPr kumimoji="1" lang="ja-JP" altLang="en-US"/>
          </a:p>
        </p:txBody>
      </p:sp>
    </p:spTree>
    <p:extLst>
      <p:ext uri="{BB962C8B-B14F-4D97-AF65-F5344CB8AC3E}">
        <p14:creationId xmlns:p14="http://schemas.microsoft.com/office/powerpoint/2010/main" val="4139487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3517533-4D46-084F-B1B8-E5B63F00611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EA71D9D-F65E-0A4E-930A-7CDE6131019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779A9C-C090-EC41-BC5F-9F232DD58A0B}"/>
              </a:ext>
            </a:extLst>
          </p:cNvPr>
          <p:cNvSpPr>
            <a:spLocks noGrp="1"/>
          </p:cNvSpPr>
          <p:nvPr>
            <p:ph type="dt" sz="half" idx="10"/>
          </p:nvPr>
        </p:nvSpPr>
        <p:spPr/>
        <p:txBody>
          <a:bodyPr/>
          <a:lstStyle/>
          <a:p>
            <a:fld id="{8AF740C5-1822-004D-A891-EF7D110D61C5}" type="datetimeFigureOut">
              <a:rPr kumimoji="1" lang="ja-JP" altLang="en-US" smtClean="0"/>
              <a:t>2019/12/14</a:t>
            </a:fld>
            <a:endParaRPr kumimoji="1" lang="ja-JP" altLang="en-US"/>
          </a:p>
        </p:txBody>
      </p:sp>
      <p:sp>
        <p:nvSpPr>
          <p:cNvPr id="5" name="フッター プレースホルダー 4">
            <a:extLst>
              <a:ext uri="{FF2B5EF4-FFF2-40B4-BE49-F238E27FC236}">
                <a16:creationId xmlns:a16="http://schemas.microsoft.com/office/drawing/2014/main" id="{A42A77FE-258A-2A41-BCF6-E811C0F8156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4E88991-3715-4140-89D6-8EFD53C290B2}"/>
              </a:ext>
            </a:extLst>
          </p:cNvPr>
          <p:cNvSpPr>
            <a:spLocks noGrp="1"/>
          </p:cNvSpPr>
          <p:nvPr>
            <p:ph type="sldNum" sz="quarter" idx="12"/>
          </p:nvPr>
        </p:nvSpPr>
        <p:spPr/>
        <p:txBody>
          <a:bodyPr/>
          <a:lstStyle/>
          <a:p>
            <a:fld id="{4770742B-A4C6-4640-AB61-8DEF8CBF9B6A}" type="slidenum">
              <a:rPr kumimoji="1" lang="ja-JP" altLang="en-US" smtClean="0"/>
              <a:t>‹#›</a:t>
            </a:fld>
            <a:endParaRPr kumimoji="1" lang="ja-JP" altLang="en-US"/>
          </a:p>
        </p:txBody>
      </p:sp>
    </p:spTree>
    <p:extLst>
      <p:ext uri="{BB962C8B-B14F-4D97-AF65-F5344CB8AC3E}">
        <p14:creationId xmlns:p14="http://schemas.microsoft.com/office/powerpoint/2010/main" val="1083311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FED321-95C8-764C-8A39-7F47AEEA416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FE1905A-CC0C-F645-A3B8-BFA2DCF5AAB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E443A2A-2557-3746-AC2A-5CF7C53DAA3A}"/>
              </a:ext>
            </a:extLst>
          </p:cNvPr>
          <p:cNvSpPr>
            <a:spLocks noGrp="1"/>
          </p:cNvSpPr>
          <p:nvPr>
            <p:ph type="dt" sz="half" idx="10"/>
          </p:nvPr>
        </p:nvSpPr>
        <p:spPr/>
        <p:txBody>
          <a:bodyPr/>
          <a:lstStyle/>
          <a:p>
            <a:fld id="{8AF740C5-1822-004D-A891-EF7D110D61C5}" type="datetimeFigureOut">
              <a:rPr kumimoji="1" lang="ja-JP" altLang="en-US" smtClean="0"/>
              <a:t>2019/12/14</a:t>
            </a:fld>
            <a:endParaRPr kumimoji="1" lang="ja-JP" altLang="en-US"/>
          </a:p>
        </p:txBody>
      </p:sp>
      <p:sp>
        <p:nvSpPr>
          <p:cNvPr id="5" name="フッター プレースホルダー 4">
            <a:extLst>
              <a:ext uri="{FF2B5EF4-FFF2-40B4-BE49-F238E27FC236}">
                <a16:creationId xmlns:a16="http://schemas.microsoft.com/office/drawing/2014/main" id="{22216912-F6CE-8B44-B056-7CDE0A03C2B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CFFE745-10DA-CD4D-B81B-CA1874288461}"/>
              </a:ext>
            </a:extLst>
          </p:cNvPr>
          <p:cNvSpPr>
            <a:spLocks noGrp="1"/>
          </p:cNvSpPr>
          <p:nvPr>
            <p:ph type="sldNum" sz="quarter" idx="12"/>
          </p:nvPr>
        </p:nvSpPr>
        <p:spPr/>
        <p:txBody>
          <a:bodyPr/>
          <a:lstStyle/>
          <a:p>
            <a:fld id="{4770742B-A4C6-4640-AB61-8DEF8CBF9B6A}" type="slidenum">
              <a:rPr kumimoji="1" lang="ja-JP" altLang="en-US" smtClean="0"/>
              <a:t>‹#›</a:t>
            </a:fld>
            <a:endParaRPr kumimoji="1" lang="ja-JP" altLang="en-US"/>
          </a:p>
        </p:txBody>
      </p:sp>
    </p:spTree>
    <p:extLst>
      <p:ext uri="{BB962C8B-B14F-4D97-AF65-F5344CB8AC3E}">
        <p14:creationId xmlns:p14="http://schemas.microsoft.com/office/powerpoint/2010/main" val="1991795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32223-CCC2-AF42-A7A3-5D5BB5B3D93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560EAA-64D0-0B4E-95E6-C6C74DCF4B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BA10E12-1D3B-384A-8AA4-C8EC3DC578B6}"/>
              </a:ext>
            </a:extLst>
          </p:cNvPr>
          <p:cNvSpPr>
            <a:spLocks noGrp="1"/>
          </p:cNvSpPr>
          <p:nvPr>
            <p:ph type="dt" sz="half" idx="10"/>
          </p:nvPr>
        </p:nvSpPr>
        <p:spPr/>
        <p:txBody>
          <a:bodyPr/>
          <a:lstStyle/>
          <a:p>
            <a:fld id="{8AF740C5-1822-004D-A891-EF7D110D61C5}" type="datetimeFigureOut">
              <a:rPr kumimoji="1" lang="ja-JP" altLang="en-US" smtClean="0"/>
              <a:t>2019/12/14</a:t>
            </a:fld>
            <a:endParaRPr kumimoji="1" lang="ja-JP" altLang="en-US"/>
          </a:p>
        </p:txBody>
      </p:sp>
      <p:sp>
        <p:nvSpPr>
          <p:cNvPr id="5" name="フッター プレースホルダー 4">
            <a:extLst>
              <a:ext uri="{FF2B5EF4-FFF2-40B4-BE49-F238E27FC236}">
                <a16:creationId xmlns:a16="http://schemas.microsoft.com/office/drawing/2014/main" id="{5048EA58-604B-5340-89A5-07661E1B309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E6EA40-4A7C-6546-8B22-1E79D5D1E157}"/>
              </a:ext>
            </a:extLst>
          </p:cNvPr>
          <p:cNvSpPr>
            <a:spLocks noGrp="1"/>
          </p:cNvSpPr>
          <p:nvPr>
            <p:ph type="sldNum" sz="quarter" idx="12"/>
          </p:nvPr>
        </p:nvSpPr>
        <p:spPr/>
        <p:txBody>
          <a:bodyPr/>
          <a:lstStyle/>
          <a:p>
            <a:fld id="{4770742B-A4C6-4640-AB61-8DEF8CBF9B6A}" type="slidenum">
              <a:rPr kumimoji="1" lang="ja-JP" altLang="en-US" smtClean="0"/>
              <a:t>‹#›</a:t>
            </a:fld>
            <a:endParaRPr kumimoji="1" lang="ja-JP" altLang="en-US"/>
          </a:p>
        </p:txBody>
      </p:sp>
    </p:spTree>
    <p:extLst>
      <p:ext uri="{BB962C8B-B14F-4D97-AF65-F5344CB8AC3E}">
        <p14:creationId xmlns:p14="http://schemas.microsoft.com/office/powerpoint/2010/main" val="563999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A13B5A-9A8B-734D-8EE2-BF7F7BE23AF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FA2015A-1166-9B43-A881-9F06EA94903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8D06580-1FAC-D34D-9896-5B064A0B921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F8DD1BE-7F87-5F49-9CEA-D4F6A51FF9C9}"/>
              </a:ext>
            </a:extLst>
          </p:cNvPr>
          <p:cNvSpPr>
            <a:spLocks noGrp="1"/>
          </p:cNvSpPr>
          <p:nvPr>
            <p:ph type="dt" sz="half" idx="10"/>
          </p:nvPr>
        </p:nvSpPr>
        <p:spPr/>
        <p:txBody>
          <a:bodyPr/>
          <a:lstStyle/>
          <a:p>
            <a:fld id="{8AF740C5-1822-004D-A891-EF7D110D61C5}" type="datetimeFigureOut">
              <a:rPr kumimoji="1" lang="ja-JP" altLang="en-US" smtClean="0"/>
              <a:t>2019/12/14</a:t>
            </a:fld>
            <a:endParaRPr kumimoji="1" lang="ja-JP" altLang="en-US"/>
          </a:p>
        </p:txBody>
      </p:sp>
      <p:sp>
        <p:nvSpPr>
          <p:cNvPr id="6" name="フッター プレースホルダー 5">
            <a:extLst>
              <a:ext uri="{FF2B5EF4-FFF2-40B4-BE49-F238E27FC236}">
                <a16:creationId xmlns:a16="http://schemas.microsoft.com/office/drawing/2014/main" id="{0DB96B99-04FF-314B-B145-EB0FF8727B2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9854299-6F89-C143-81CC-B7A8B509B7E7}"/>
              </a:ext>
            </a:extLst>
          </p:cNvPr>
          <p:cNvSpPr>
            <a:spLocks noGrp="1"/>
          </p:cNvSpPr>
          <p:nvPr>
            <p:ph type="sldNum" sz="quarter" idx="12"/>
          </p:nvPr>
        </p:nvSpPr>
        <p:spPr/>
        <p:txBody>
          <a:bodyPr/>
          <a:lstStyle/>
          <a:p>
            <a:fld id="{4770742B-A4C6-4640-AB61-8DEF8CBF9B6A}" type="slidenum">
              <a:rPr kumimoji="1" lang="ja-JP" altLang="en-US" smtClean="0"/>
              <a:t>‹#›</a:t>
            </a:fld>
            <a:endParaRPr kumimoji="1" lang="ja-JP" altLang="en-US"/>
          </a:p>
        </p:txBody>
      </p:sp>
    </p:spTree>
    <p:extLst>
      <p:ext uri="{BB962C8B-B14F-4D97-AF65-F5344CB8AC3E}">
        <p14:creationId xmlns:p14="http://schemas.microsoft.com/office/powerpoint/2010/main" val="132782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635012-C117-AE42-BC0A-6F7E0D52679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6780B31-F420-7F41-999B-6CFCABABCC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C5CDEFA-BFAE-554F-AB6C-B6024C19913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AAC7D78-90B0-004B-AB1E-E183EB801F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6A56AD4-F51F-A047-8954-C0B679BC91C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AEE3E09-B2D0-BA42-AEB9-1DEED4A09DA4}"/>
              </a:ext>
            </a:extLst>
          </p:cNvPr>
          <p:cNvSpPr>
            <a:spLocks noGrp="1"/>
          </p:cNvSpPr>
          <p:nvPr>
            <p:ph type="dt" sz="half" idx="10"/>
          </p:nvPr>
        </p:nvSpPr>
        <p:spPr/>
        <p:txBody>
          <a:bodyPr/>
          <a:lstStyle/>
          <a:p>
            <a:fld id="{8AF740C5-1822-004D-A891-EF7D110D61C5}" type="datetimeFigureOut">
              <a:rPr kumimoji="1" lang="ja-JP" altLang="en-US" smtClean="0"/>
              <a:t>2019/12/14</a:t>
            </a:fld>
            <a:endParaRPr kumimoji="1" lang="ja-JP" altLang="en-US"/>
          </a:p>
        </p:txBody>
      </p:sp>
      <p:sp>
        <p:nvSpPr>
          <p:cNvPr id="8" name="フッター プレースホルダー 7">
            <a:extLst>
              <a:ext uri="{FF2B5EF4-FFF2-40B4-BE49-F238E27FC236}">
                <a16:creationId xmlns:a16="http://schemas.microsoft.com/office/drawing/2014/main" id="{4A0F75E2-F2F6-9142-A44D-DC0700C7B4D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243D8C6-BB7B-3842-9EB5-3059EA5F6981}"/>
              </a:ext>
            </a:extLst>
          </p:cNvPr>
          <p:cNvSpPr>
            <a:spLocks noGrp="1"/>
          </p:cNvSpPr>
          <p:nvPr>
            <p:ph type="sldNum" sz="quarter" idx="12"/>
          </p:nvPr>
        </p:nvSpPr>
        <p:spPr/>
        <p:txBody>
          <a:bodyPr/>
          <a:lstStyle/>
          <a:p>
            <a:fld id="{4770742B-A4C6-4640-AB61-8DEF8CBF9B6A}" type="slidenum">
              <a:rPr kumimoji="1" lang="ja-JP" altLang="en-US" smtClean="0"/>
              <a:t>‹#›</a:t>
            </a:fld>
            <a:endParaRPr kumimoji="1" lang="ja-JP" altLang="en-US"/>
          </a:p>
        </p:txBody>
      </p:sp>
    </p:spTree>
    <p:extLst>
      <p:ext uri="{BB962C8B-B14F-4D97-AF65-F5344CB8AC3E}">
        <p14:creationId xmlns:p14="http://schemas.microsoft.com/office/powerpoint/2010/main" val="1960229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22AEAF-C1AC-CF4A-8AE0-ED3673F3755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495CEFE-0A82-3A49-AFF2-1F25C990D159}"/>
              </a:ext>
            </a:extLst>
          </p:cNvPr>
          <p:cNvSpPr>
            <a:spLocks noGrp="1"/>
          </p:cNvSpPr>
          <p:nvPr>
            <p:ph type="dt" sz="half" idx="10"/>
          </p:nvPr>
        </p:nvSpPr>
        <p:spPr/>
        <p:txBody>
          <a:bodyPr/>
          <a:lstStyle/>
          <a:p>
            <a:fld id="{8AF740C5-1822-004D-A891-EF7D110D61C5}" type="datetimeFigureOut">
              <a:rPr kumimoji="1" lang="ja-JP" altLang="en-US" smtClean="0"/>
              <a:t>2019/12/14</a:t>
            </a:fld>
            <a:endParaRPr kumimoji="1" lang="ja-JP" altLang="en-US"/>
          </a:p>
        </p:txBody>
      </p:sp>
      <p:sp>
        <p:nvSpPr>
          <p:cNvPr id="4" name="フッター プレースホルダー 3">
            <a:extLst>
              <a:ext uri="{FF2B5EF4-FFF2-40B4-BE49-F238E27FC236}">
                <a16:creationId xmlns:a16="http://schemas.microsoft.com/office/drawing/2014/main" id="{B3CE9CEF-D480-BC4C-9183-82902B0C907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FEFEC7B-3723-AE49-B0F0-ACD445C48958}"/>
              </a:ext>
            </a:extLst>
          </p:cNvPr>
          <p:cNvSpPr>
            <a:spLocks noGrp="1"/>
          </p:cNvSpPr>
          <p:nvPr>
            <p:ph type="sldNum" sz="quarter" idx="12"/>
          </p:nvPr>
        </p:nvSpPr>
        <p:spPr/>
        <p:txBody>
          <a:bodyPr/>
          <a:lstStyle/>
          <a:p>
            <a:fld id="{4770742B-A4C6-4640-AB61-8DEF8CBF9B6A}" type="slidenum">
              <a:rPr kumimoji="1" lang="ja-JP" altLang="en-US" smtClean="0"/>
              <a:t>‹#›</a:t>
            </a:fld>
            <a:endParaRPr kumimoji="1" lang="ja-JP" altLang="en-US"/>
          </a:p>
        </p:txBody>
      </p:sp>
    </p:spTree>
    <p:extLst>
      <p:ext uri="{BB962C8B-B14F-4D97-AF65-F5344CB8AC3E}">
        <p14:creationId xmlns:p14="http://schemas.microsoft.com/office/powerpoint/2010/main" val="3522096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819C8A6-12B3-CE43-87F8-CC24CB6C4080}"/>
              </a:ext>
            </a:extLst>
          </p:cNvPr>
          <p:cNvSpPr>
            <a:spLocks noGrp="1"/>
          </p:cNvSpPr>
          <p:nvPr>
            <p:ph type="dt" sz="half" idx="10"/>
          </p:nvPr>
        </p:nvSpPr>
        <p:spPr/>
        <p:txBody>
          <a:bodyPr/>
          <a:lstStyle/>
          <a:p>
            <a:fld id="{8AF740C5-1822-004D-A891-EF7D110D61C5}" type="datetimeFigureOut">
              <a:rPr kumimoji="1" lang="ja-JP" altLang="en-US" smtClean="0"/>
              <a:t>2019/12/14</a:t>
            </a:fld>
            <a:endParaRPr kumimoji="1" lang="ja-JP" altLang="en-US"/>
          </a:p>
        </p:txBody>
      </p:sp>
      <p:sp>
        <p:nvSpPr>
          <p:cNvPr id="3" name="フッター プレースホルダー 2">
            <a:extLst>
              <a:ext uri="{FF2B5EF4-FFF2-40B4-BE49-F238E27FC236}">
                <a16:creationId xmlns:a16="http://schemas.microsoft.com/office/drawing/2014/main" id="{EA99F3D1-FA3D-A649-99CF-39A011F108C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315C411-4A5F-674D-9769-8187B75A9F00}"/>
              </a:ext>
            </a:extLst>
          </p:cNvPr>
          <p:cNvSpPr>
            <a:spLocks noGrp="1"/>
          </p:cNvSpPr>
          <p:nvPr>
            <p:ph type="sldNum" sz="quarter" idx="12"/>
          </p:nvPr>
        </p:nvSpPr>
        <p:spPr/>
        <p:txBody>
          <a:bodyPr/>
          <a:lstStyle/>
          <a:p>
            <a:fld id="{4770742B-A4C6-4640-AB61-8DEF8CBF9B6A}" type="slidenum">
              <a:rPr kumimoji="1" lang="ja-JP" altLang="en-US" smtClean="0"/>
              <a:t>‹#›</a:t>
            </a:fld>
            <a:endParaRPr kumimoji="1" lang="ja-JP" altLang="en-US"/>
          </a:p>
        </p:txBody>
      </p:sp>
    </p:spTree>
    <p:extLst>
      <p:ext uri="{BB962C8B-B14F-4D97-AF65-F5344CB8AC3E}">
        <p14:creationId xmlns:p14="http://schemas.microsoft.com/office/powerpoint/2010/main" val="1821539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C1176D-814F-8546-B0B0-E629116F4CE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E923E30-2DA7-DE46-814F-A87206C992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C7C23D4-3E45-AC43-A896-E11773D093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F696CF0-DEFC-4A4E-9E67-092388447CCD}"/>
              </a:ext>
            </a:extLst>
          </p:cNvPr>
          <p:cNvSpPr>
            <a:spLocks noGrp="1"/>
          </p:cNvSpPr>
          <p:nvPr>
            <p:ph type="dt" sz="half" idx="10"/>
          </p:nvPr>
        </p:nvSpPr>
        <p:spPr/>
        <p:txBody>
          <a:bodyPr/>
          <a:lstStyle/>
          <a:p>
            <a:fld id="{8AF740C5-1822-004D-A891-EF7D110D61C5}" type="datetimeFigureOut">
              <a:rPr kumimoji="1" lang="ja-JP" altLang="en-US" smtClean="0"/>
              <a:t>2019/12/14</a:t>
            </a:fld>
            <a:endParaRPr kumimoji="1" lang="ja-JP" altLang="en-US"/>
          </a:p>
        </p:txBody>
      </p:sp>
      <p:sp>
        <p:nvSpPr>
          <p:cNvPr id="6" name="フッター プレースホルダー 5">
            <a:extLst>
              <a:ext uri="{FF2B5EF4-FFF2-40B4-BE49-F238E27FC236}">
                <a16:creationId xmlns:a16="http://schemas.microsoft.com/office/drawing/2014/main" id="{09BB9A12-64DF-B549-9269-CB8647D6CFD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340EEAB-A84B-6543-9575-14B29933F297}"/>
              </a:ext>
            </a:extLst>
          </p:cNvPr>
          <p:cNvSpPr>
            <a:spLocks noGrp="1"/>
          </p:cNvSpPr>
          <p:nvPr>
            <p:ph type="sldNum" sz="quarter" idx="12"/>
          </p:nvPr>
        </p:nvSpPr>
        <p:spPr/>
        <p:txBody>
          <a:bodyPr/>
          <a:lstStyle/>
          <a:p>
            <a:fld id="{4770742B-A4C6-4640-AB61-8DEF8CBF9B6A}" type="slidenum">
              <a:rPr kumimoji="1" lang="ja-JP" altLang="en-US" smtClean="0"/>
              <a:t>‹#›</a:t>
            </a:fld>
            <a:endParaRPr kumimoji="1" lang="ja-JP" altLang="en-US"/>
          </a:p>
        </p:txBody>
      </p:sp>
    </p:spTree>
    <p:extLst>
      <p:ext uri="{BB962C8B-B14F-4D97-AF65-F5344CB8AC3E}">
        <p14:creationId xmlns:p14="http://schemas.microsoft.com/office/powerpoint/2010/main" val="3214566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49F0EE-2654-D444-89F5-A63300B3898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0164ED5-EC4D-C14F-9F7A-A9E4D2599C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C17CDE7-5DCA-1A47-9FF5-90D1942131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4B69685-9402-074E-9861-C67D242B2660}"/>
              </a:ext>
            </a:extLst>
          </p:cNvPr>
          <p:cNvSpPr>
            <a:spLocks noGrp="1"/>
          </p:cNvSpPr>
          <p:nvPr>
            <p:ph type="dt" sz="half" idx="10"/>
          </p:nvPr>
        </p:nvSpPr>
        <p:spPr/>
        <p:txBody>
          <a:bodyPr/>
          <a:lstStyle/>
          <a:p>
            <a:fld id="{8AF740C5-1822-004D-A891-EF7D110D61C5}" type="datetimeFigureOut">
              <a:rPr kumimoji="1" lang="ja-JP" altLang="en-US" smtClean="0"/>
              <a:t>2019/12/14</a:t>
            </a:fld>
            <a:endParaRPr kumimoji="1" lang="ja-JP" altLang="en-US"/>
          </a:p>
        </p:txBody>
      </p:sp>
      <p:sp>
        <p:nvSpPr>
          <p:cNvPr id="6" name="フッター プレースホルダー 5">
            <a:extLst>
              <a:ext uri="{FF2B5EF4-FFF2-40B4-BE49-F238E27FC236}">
                <a16:creationId xmlns:a16="http://schemas.microsoft.com/office/drawing/2014/main" id="{E6E4FB04-F0C6-A24B-A1C1-370A8D9D09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5A54EE9-0F60-0F40-A88F-277D41D9CDB9}"/>
              </a:ext>
            </a:extLst>
          </p:cNvPr>
          <p:cNvSpPr>
            <a:spLocks noGrp="1"/>
          </p:cNvSpPr>
          <p:nvPr>
            <p:ph type="sldNum" sz="quarter" idx="12"/>
          </p:nvPr>
        </p:nvSpPr>
        <p:spPr/>
        <p:txBody>
          <a:bodyPr/>
          <a:lstStyle/>
          <a:p>
            <a:fld id="{4770742B-A4C6-4640-AB61-8DEF8CBF9B6A}" type="slidenum">
              <a:rPr kumimoji="1" lang="ja-JP" altLang="en-US" smtClean="0"/>
              <a:t>‹#›</a:t>
            </a:fld>
            <a:endParaRPr kumimoji="1" lang="ja-JP" altLang="en-US"/>
          </a:p>
        </p:txBody>
      </p:sp>
    </p:spTree>
    <p:extLst>
      <p:ext uri="{BB962C8B-B14F-4D97-AF65-F5344CB8AC3E}">
        <p14:creationId xmlns:p14="http://schemas.microsoft.com/office/powerpoint/2010/main" val="3886567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8674389-E455-E648-8F61-2A1CF8808B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2B1DF8B-B65E-FA40-AB27-A4269B5A14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941D69A-2B6C-6B48-996B-7276B1AE57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740C5-1822-004D-A891-EF7D110D61C5}" type="datetimeFigureOut">
              <a:rPr kumimoji="1" lang="ja-JP" altLang="en-US" smtClean="0"/>
              <a:t>2019/12/14</a:t>
            </a:fld>
            <a:endParaRPr kumimoji="1" lang="ja-JP" altLang="en-US"/>
          </a:p>
        </p:txBody>
      </p:sp>
      <p:sp>
        <p:nvSpPr>
          <p:cNvPr id="5" name="フッター プレースホルダー 4">
            <a:extLst>
              <a:ext uri="{FF2B5EF4-FFF2-40B4-BE49-F238E27FC236}">
                <a16:creationId xmlns:a16="http://schemas.microsoft.com/office/drawing/2014/main" id="{A9623653-2F08-6C4C-883B-BB2689528D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CA34416-C8E7-1A41-B883-00FD4C15E8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70742B-A4C6-4640-AB61-8DEF8CBF9B6A}" type="slidenum">
              <a:rPr kumimoji="1" lang="ja-JP" altLang="en-US" smtClean="0"/>
              <a:t>‹#›</a:t>
            </a:fld>
            <a:endParaRPr kumimoji="1" lang="ja-JP" altLang="en-US"/>
          </a:p>
        </p:txBody>
      </p:sp>
    </p:spTree>
    <p:extLst>
      <p:ext uri="{BB962C8B-B14F-4D97-AF65-F5344CB8AC3E}">
        <p14:creationId xmlns:p14="http://schemas.microsoft.com/office/powerpoint/2010/main" val="423340590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03CE2B-9D54-CA40-BC78-F7562F039B57}"/>
              </a:ext>
            </a:extLst>
          </p:cNvPr>
          <p:cNvSpPr>
            <a:spLocks noGrp="1"/>
          </p:cNvSpPr>
          <p:nvPr>
            <p:ph type="ctrTitle"/>
          </p:nvPr>
        </p:nvSpPr>
        <p:spPr/>
        <p:txBody>
          <a:bodyPr/>
          <a:lstStyle/>
          <a:p>
            <a:r>
              <a:rPr kumimoji="1" lang="ja-JP" altLang="en-US"/>
              <a:t>地元の</a:t>
            </a:r>
            <a:r>
              <a:rPr lang="ja-JP" altLang="en-US"/>
              <a:t>人に使ってもらうために</a:t>
            </a:r>
            <a:endParaRPr kumimoji="1" lang="ja-JP" altLang="en-US"/>
          </a:p>
        </p:txBody>
      </p:sp>
      <p:sp>
        <p:nvSpPr>
          <p:cNvPr id="3" name="字幕 2">
            <a:extLst>
              <a:ext uri="{FF2B5EF4-FFF2-40B4-BE49-F238E27FC236}">
                <a16:creationId xmlns:a16="http://schemas.microsoft.com/office/drawing/2014/main" id="{A1E76B9F-F46A-314B-8B75-3A12DA1908F3}"/>
              </a:ext>
            </a:extLst>
          </p:cNvPr>
          <p:cNvSpPr>
            <a:spLocks noGrp="1"/>
          </p:cNvSpPr>
          <p:nvPr>
            <p:ph type="subTitle" idx="1"/>
          </p:nvPr>
        </p:nvSpPr>
        <p:spPr/>
        <p:txBody>
          <a:bodyPr/>
          <a:lstStyle/>
          <a:p>
            <a:r>
              <a:rPr kumimoji="1" lang="ja-JP" altLang="en-US"/>
              <a:t>チーム名　スポーツ（仮）</a:t>
            </a:r>
          </a:p>
        </p:txBody>
      </p:sp>
    </p:spTree>
    <p:extLst>
      <p:ext uri="{BB962C8B-B14F-4D97-AF65-F5344CB8AC3E}">
        <p14:creationId xmlns:p14="http://schemas.microsoft.com/office/powerpoint/2010/main" val="209521849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26FBA-63B7-5440-9729-C6FA7D4B13DB}"/>
              </a:ext>
            </a:extLst>
          </p:cNvPr>
          <p:cNvSpPr>
            <a:spLocks noGrp="1"/>
          </p:cNvSpPr>
          <p:nvPr>
            <p:ph type="title"/>
          </p:nvPr>
        </p:nvSpPr>
        <p:spPr/>
        <p:txBody>
          <a:bodyPr/>
          <a:lstStyle/>
          <a:p>
            <a:r>
              <a:rPr kumimoji="1" lang="ja-JP" altLang="en-US"/>
              <a:t>ミッションを達成するためのアイデア</a:t>
            </a:r>
          </a:p>
        </p:txBody>
      </p:sp>
      <p:sp>
        <p:nvSpPr>
          <p:cNvPr id="3" name="コンテンツ プレースホルダー 2">
            <a:extLst>
              <a:ext uri="{FF2B5EF4-FFF2-40B4-BE49-F238E27FC236}">
                <a16:creationId xmlns:a16="http://schemas.microsoft.com/office/drawing/2014/main" id="{BB5973C6-00BA-2E45-951C-057E3FF647DC}"/>
              </a:ext>
            </a:extLst>
          </p:cNvPr>
          <p:cNvSpPr>
            <a:spLocks noGrp="1"/>
          </p:cNvSpPr>
          <p:nvPr>
            <p:ph idx="1"/>
          </p:nvPr>
        </p:nvSpPr>
        <p:spPr/>
        <p:txBody>
          <a:bodyPr>
            <a:normAutofit/>
          </a:bodyPr>
          <a:lstStyle/>
          <a:p>
            <a:r>
              <a:rPr kumimoji="1" lang="ja-JP" altLang="en-US"/>
              <a:t>ポイントの使用方法の拡大</a:t>
            </a:r>
            <a:endParaRPr kumimoji="1" lang="en-US" altLang="ja-JP" dirty="0"/>
          </a:p>
          <a:p>
            <a:pPr marL="0" indent="0">
              <a:buNone/>
            </a:pPr>
            <a:r>
              <a:rPr lang="ja-JP" altLang="en-US"/>
              <a:t>　　　人を能動的に移動させる</a:t>
            </a:r>
            <a:endParaRPr lang="en-US" altLang="ja-JP" dirty="0"/>
          </a:p>
          <a:p>
            <a:pPr marL="0" indent="0">
              <a:buNone/>
            </a:pPr>
            <a:r>
              <a:rPr lang="ja-JP" altLang="en-US"/>
              <a:t>　　　マイノリティを理解してもらう</a:t>
            </a:r>
            <a:endParaRPr lang="en-US" altLang="ja-JP" dirty="0"/>
          </a:p>
          <a:p>
            <a:r>
              <a:rPr kumimoji="1" lang="ja-JP" altLang="en-US"/>
              <a:t>元気が出る一言</a:t>
            </a:r>
            <a:endParaRPr kumimoji="1" lang="en-US" altLang="ja-JP" dirty="0"/>
          </a:p>
          <a:p>
            <a:pPr marL="0" indent="0">
              <a:buNone/>
            </a:pPr>
            <a:r>
              <a:rPr lang="ja-JP" altLang="en-US"/>
              <a:t>　　　モチベーションを高める</a:t>
            </a:r>
            <a:endParaRPr lang="en-US" altLang="ja-JP" dirty="0"/>
          </a:p>
          <a:p>
            <a:r>
              <a:rPr kumimoji="1" lang="ja-JP" altLang="en-US"/>
              <a:t>アンケート・チャット</a:t>
            </a:r>
            <a:endParaRPr kumimoji="1" lang="en-US" altLang="ja-JP" dirty="0"/>
          </a:p>
          <a:p>
            <a:pPr marL="0" indent="0">
              <a:buNone/>
            </a:pPr>
            <a:r>
              <a:rPr lang="ja-JP" altLang="en-US"/>
              <a:t>　　　地域が活性化する</a:t>
            </a:r>
            <a:endParaRPr lang="en-US" altLang="ja-JP" dirty="0"/>
          </a:p>
          <a:p>
            <a:pPr marL="0" indent="0">
              <a:buNone/>
            </a:pPr>
            <a:r>
              <a:rPr kumimoji="1" lang="ja-JP" altLang="en-US"/>
              <a:t>　　　生活の質が向上する</a:t>
            </a:r>
          </a:p>
        </p:txBody>
      </p:sp>
    </p:spTree>
    <p:extLst>
      <p:ext uri="{BB962C8B-B14F-4D97-AF65-F5344CB8AC3E}">
        <p14:creationId xmlns:p14="http://schemas.microsoft.com/office/powerpoint/2010/main" val="33839044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1000"/>
                                        <p:tgtEl>
                                          <p:spTgt spid="3">
                                            <p:txEl>
                                              <p:pRg st="6" end="6"/>
                                            </p:txEl>
                                          </p:spTgt>
                                        </p:tgtEl>
                                      </p:cBhvr>
                                    </p:animEffect>
                                    <p:anim calcmode="lin" valueType="num">
                                      <p:cBhvr>
                                        <p:cTn id="2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1000"/>
                                        <p:tgtEl>
                                          <p:spTgt spid="3">
                                            <p:txEl>
                                              <p:pRg st="7" end="7"/>
                                            </p:txEl>
                                          </p:spTgt>
                                        </p:tgtEl>
                                      </p:cBhvr>
                                    </p:animEffect>
                                    <p:anim calcmode="lin" valueType="num">
                                      <p:cBhvr>
                                        <p:cTn id="3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5C7A7A-F0E8-B946-BB28-154CA655E189}"/>
              </a:ext>
            </a:extLst>
          </p:cNvPr>
          <p:cNvSpPr>
            <a:spLocks noGrp="1"/>
          </p:cNvSpPr>
          <p:nvPr>
            <p:ph type="title"/>
          </p:nvPr>
        </p:nvSpPr>
        <p:spPr/>
        <p:txBody>
          <a:bodyPr/>
          <a:lstStyle/>
          <a:p>
            <a:r>
              <a:rPr kumimoji="1" lang="ja-JP" altLang="en-US"/>
              <a:t>ポイント関連　入手</a:t>
            </a:r>
          </a:p>
        </p:txBody>
      </p:sp>
      <p:sp>
        <p:nvSpPr>
          <p:cNvPr id="3" name="コンテンツ プレースホルダー 2">
            <a:extLst>
              <a:ext uri="{FF2B5EF4-FFF2-40B4-BE49-F238E27FC236}">
                <a16:creationId xmlns:a16="http://schemas.microsoft.com/office/drawing/2014/main" id="{04AA906F-9ECA-AB43-AF24-FA060346C436}"/>
              </a:ext>
            </a:extLst>
          </p:cNvPr>
          <p:cNvSpPr>
            <a:spLocks noGrp="1"/>
          </p:cNvSpPr>
          <p:nvPr>
            <p:ph idx="1"/>
          </p:nvPr>
        </p:nvSpPr>
        <p:spPr/>
        <p:txBody>
          <a:bodyPr/>
          <a:lstStyle/>
          <a:p>
            <a:r>
              <a:rPr lang="ja-JP" altLang="en-US"/>
              <a:t>現在の方法　</a:t>
            </a:r>
            <a:endParaRPr lang="en-US" altLang="ja-JP" dirty="0"/>
          </a:p>
          <a:p>
            <a:pPr lvl="1"/>
            <a:r>
              <a:rPr lang="ja-JP" altLang="en-US"/>
              <a:t>ログイン</a:t>
            </a:r>
            <a:endParaRPr lang="en-US" altLang="ja-JP" dirty="0"/>
          </a:p>
          <a:p>
            <a:pPr lvl="1"/>
            <a:r>
              <a:rPr lang="ja-JP" altLang="en-US"/>
              <a:t>歩き</a:t>
            </a:r>
            <a:endParaRPr lang="en-US" altLang="ja-JP" dirty="0"/>
          </a:p>
          <a:p>
            <a:pPr lvl="1"/>
            <a:r>
              <a:rPr lang="en-US" altLang="ja-JP" dirty="0"/>
              <a:t>QR</a:t>
            </a:r>
            <a:r>
              <a:rPr lang="ja-JP" altLang="en-US"/>
              <a:t>コード</a:t>
            </a:r>
            <a:endParaRPr kumimoji="1" lang="en-US" altLang="ja-JP" dirty="0"/>
          </a:p>
          <a:p>
            <a:endParaRPr lang="en-US" altLang="ja-JP" dirty="0"/>
          </a:p>
          <a:p>
            <a:r>
              <a:rPr lang="ja-JP" altLang="en-US"/>
              <a:t>新しい方法　</a:t>
            </a:r>
            <a:endParaRPr lang="en-US" altLang="ja-JP" dirty="0"/>
          </a:p>
          <a:p>
            <a:pPr lvl="1"/>
            <a:r>
              <a:rPr lang="ja-JP" altLang="en-US"/>
              <a:t>初めてインストールする</a:t>
            </a:r>
            <a:endParaRPr lang="en-US" altLang="ja-JP" dirty="0"/>
          </a:p>
          <a:p>
            <a:pPr lvl="1"/>
            <a:r>
              <a:rPr lang="ja-JP" altLang="en-US"/>
              <a:t>観光地に行く</a:t>
            </a:r>
            <a:endParaRPr lang="en-US" altLang="ja-JP" dirty="0"/>
          </a:p>
          <a:p>
            <a:pPr lvl="1"/>
            <a:r>
              <a:rPr lang="ja-JP" altLang="en-US"/>
              <a:t>一言を投稿する</a:t>
            </a:r>
            <a:endParaRPr lang="en-US" altLang="ja-JP" dirty="0"/>
          </a:p>
          <a:p>
            <a:pPr lvl="1"/>
            <a:r>
              <a:rPr lang="ja-JP" altLang="en-US"/>
              <a:t>アンケートに回答する</a:t>
            </a:r>
            <a:endParaRPr lang="en-US" altLang="ja-JP" dirty="0"/>
          </a:p>
          <a:p>
            <a:endParaRPr lang="en-US" altLang="ja-JP" dirty="0"/>
          </a:p>
          <a:p>
            <a:pPr marL="0" indent="0">
              <a:buNone/>
            </a:pPr>
            <a:endParaRPr lang="en-US" altLang="ja-JP" dirty="0"/>
          </a:p>
          <a:p>
            <a:pPr marL="0" indent="0">
              <a:buNone/>
            </a:pPr>
            <a:endParaRPr lang="en-US" altLang="ja-JP" dirty="0"/>
          </a:p>
        </p:txBody>
      </p:sp>
    </p:spTree>
    <p:extLst>
      <p:ext uri="{BB962C8B-B14F-4D97-AF65-F5344CB8AC3E}">
        <p14:creationId xmlns:p14="http://schemas.microsoft.com/office/powerpoint/2010/main" val="192825866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3070D5-91A0-104C-945E-81191236BC16}"/>
              </a:ext>
            </a:extLst>
          </p:cNvPr>
          <p:cNvSpPr>
            <a:spLocks noGrp="1"/>
          </p:cNvSpPr>
          <p:nvPr>
            <p:ph type="title"/>
          </p:nvPr>
        </p:nvSpPr>
        <p:spPr/>
        <p:txBody>
          <a:bodyPr/>
          <a:lstStyle/>
          <a:p>
            <a:r>
              <a:rPr lang="ja-JP" altLang="en-US"/>
              <a:t>ポイント関連　使用方法</a:t>
            </a:r>
            <a:endParaRPr kumimoji="1" lang="ja-JP" altLang="en-US"/>
          </a:p>
        </p:txBody>
      </p:sp>
      <p:sp>
        <p:nvSpPr>
          <p:cNvPr id="3" name="コンテンツ プレースホルダー 2">
            <a:extLst>
              <a:ext uri="{FF2B5EF4-FFF2-40B4-BE49-F238E27FC236}">
                <a16:creationId xmlns:a16="http://schemas.microsoft.com/office/drawing/2014/main" id="{DD4C9D5A-2A30-9C40-AD49-E1A68AB62F49}"/>
              </a:ext>
            </a:extLst>
          </p:cNvPr>
          <p:cNvSpPr>
            <a:spLocks noGrp="1"/>
          </p:cNvSpPr>
          <p:nvPr>
            <p:ph idx="1"/>
          </p:nvPr>
        </p:nvSpPr>
        <p:spPr/>
        <p:txBody>
          <a:bodyPr>
            <a:normAutofit/>
          </a:bodyPr>
          <a:lstStyle/>
          <a:p>
            <a:r>
              <a:rPr lang="ja-JP" altLang="en-US"/>
              <a:t>現在　</a:t>
            </a:r>
            <a:endParaRPr lang="en-US" altLang="ja-JP" dirty="0"/>
          </a:p>
          <a:p>
            <a:pPr lvl="1"/>
            <a:r>
              <a:rPr lang="ja-JP" altLang="en-US"/>
              <a:t>市役所でのみ使用可能</a:t>
            </a:r>
            <a:endParaRPr lang="en-US" altLang="ja-JP" dirty="0"/>
          </a:p>
          <a:p>
            <a:endParaRPr lang="en-US" altLang="ja-JP" dirty="0"/>
          </a:p>
          <a:p>
            <a:r>
              <a:rPr lang="ja-JP" altLang="en-US"/>
              <a:t>新しい方法</a:t>
            </a:r>
            <a:endParaRPr lang="en-US" altLang="ja-JP" dirty="0"/>
          </a:p>
          <a:p>
            <a:pPr lvl="1"/>
            <a:r>
              <a:rPr lang="ja-JP" altLang="en-US"/>
              <a:t>お土産屋で交換</a:t>
            </a:r>
            <a:endParaRPr lang="en-US" altLang="ja-JP" dirty="0"/>
          </a:p>
          <a:p>
            <a:pPr lvl="1"/>
            <a:r>
              <a:rPr lang="ja-JP" altLang="en-US"/>
              <a:t>公共事業に投票、</a:t>
            </a:r>
            <a:endParaRPr lang="en-US" altLang="ja-JP" dirty="0"/>
          </a:p>
          <a:p>
            <a:pPr lvl="1"/>
            <a:r>
              <a:rPr lang="ja-JP" altLang="en-US"/>
              <a:t>スポンサーのお店で交換</a:t>
            </a:r>
            <a:endParaRPr lang="en-US" altLang="ja-JP" dirty="0"/>
          </a:p>
          <a:p>
            <a:pPr marL="0" indent="0">
              <a:buNone/>
            </a:pPr>
            <a:endParaRPr lang="en-US" altLang="ja-JP" dirty="0"/>
          </a:p>
          <a:p>
            <a:endParaRPr lang="en-US" altLang="ja-JP" dirty="0"/>
          </a:p>
          <a:p>
            <a:endParaRPr lang="en-US" altLang="ja-JP" dirty="0"/>
          </a:p>
          <a:p>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endParaRPr kumimoji="1" lang="ja-JP" altLang="en-US"/>
          </a:p>
        </p:txBody>
      </p:sp>
    </p:spTree>
    <p:extLst>
      <p:ext uri="{BB962C8B-B14F-4D97-AF65-F5344CB8AC3E}">
        <p14:creationId xmlns:p14="http://schemas.microsoft.com/office/powerpoint/2010/main" val="130964808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6473FF-207B-6843-9EF9-D786AC10B01C}"/>
              </a:ext>
            </a:extLst>
          </p:cNvPr>
          <p:cNvSpPr>
            <a:spLocks noGrp="1"/>
          </p:cNvSpPr>
          <p:nvPr>
            <p:ph type="title"/>
          </p:nvPr>
        </p:nvSpPr>
        <p:spPr/>
        <p:txBody>
          <a:bodyPr/>
          <a:lstStyle/>
          <a:p>
            <a:r>
              <a:rPr lang="ja-JP" altLang="en-US"/>
              <a:t>公共事業に投票</a:t>
            </a:r>
            <a:endParaRPr kumimoji="1" lang="ja-JP" altLang="en-US"/>
          </a:p>
        </p:txBody>
      </p:sp>
      <p:sp>
        <p:nvSpPr>
          <p:cNvPr id="3" name="コンテンツ プレースホルダー 2">
            <a:extLst>
              <a:ext uri="{FF2B5EF4-FFF2-40B4-BE49-F238E27FC236}">
                <a16:creationId xmlns:a16="http://schemas.microsoft.com/office/drawing/2014/main" id="{BF8D653F-64D1-C349-924D-0A74C9DDA14F}"/>
              </a:ext>
            </a:extLst>
          </p:cNvPr>
          <p:cNvSpPr>
            <a:spLocks noGrp="1"/>
          </p:cNvSpPr>
          <p:nvPr>
            <p:ph idx="1"/>
          </p:nvPr>
        </p:nvSpPr>
        <p:spPr/>
        <p:txBody>
          <a:bodyPr/>
          <a:lstStyle/>
          <a:p>
            <a:r>
              <a:rPr kumimoji="1" lang="ja-JP" altLang="en-US"/>
              <a:t>目的　マイノリティを理解してもらう</a:t>
            </a:r>
            <a:endParaRPr kumimoji="1" lang="en-US" altLang="ja-JP" dirty="0"/>
          </a:p>
          <a:p>
            <a:r>
              <a:rPr lang="ja-JP" altLang="en-US"/>
              <a:t>ポイントを使って意見を主張する</a:t>
            </a:r>
            <a:endParaRPr lang="en-US" altLang="ja-JP" dirty="0"/>
          </a:p>
          <a:p>
            <a:pPr marL="0" indent="0">
              <a:buNone/>
            </a:pPr>
            <a:r>
              <a:rPr lang="ja-JP" altLang="en-US"/>
              <a:t>　強く主張したい時には多くのポイントを投票</a:t>
            </a:r>
            <a:endParaRPr lang="en-US" altLang="ja-JP" dirty="0"/>
          </a:p>
          <a:p>
            <a:endParaRPr kumimoji="1" lang="en-US" altLang="ja-JP" dirty="0"/>
          </a:p>
          <a:p>
            <a:r>
              <a:rPr kumimoji="1" lang="ja-JP" altLang="en-US"/>
              <a:t>例　スロープをつけて欲しい</a:t>
            </a:r>
          </a:p>
        </p:txBody>
      </p:sp>
    </p:spTree>
    <p:extLst>
      <p:ext uri="{BB962C8B-B14F-4D97-AF65-F5344CB8AC3E}">
        <p14:creationId xmlns:p14="http://schemas.microsoft.com/office/powerpoint/2010/main" val="116849923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6D0D3-B493-454C-9322-C537B472260C}"/>
              </a:ext>
            </a:extLst>
          </p:cNvPr>
          <p:cNvSpPr>
            <a:spLocks noGrp="1"/>
          </p:cNvSpPr>
          <p:nvPr>
            <p:ph type="title"/>
          </p:nvPr>
        </p:nvSpPr>
        <p:spPr/>
        <p:txBody>
          <a:bodyPr/>
          <a:lstStyle/>
          <a:p>
            <a:r>
              <a:rPr kumimoji="1" lang="ja-JP" altLang="en-US"/>
              <a:t>元気が出る一言</a:t>
            </a:r>
          </a:p>
        </p:txBody>
      </p:sp>
      <p:sp>
        <p:nvSpPr>
          <p:cNvPr id="3" name="コンテンツ プレースホルダー 2">
            <a:extLst>
              <a:ext uri="{FF2B5EF4-FFF2-40B4-BE49-F238E27FC236}">
                <a16:creationId xmlns:a16="http://schemas.microsoft.com/office/drawing/2014/main" id="{13DEE629-CBC1-254C-BD96-D954008E70BC}"/>
              </a:ext>
            </a:extLst>
          </p:cNvPr>
          <p:cNvSpPr>
            <a:spLocks noGrp="1"/>
          </p:cNvSpPr>
          <p:nvPr>
            <p:ph idx="1"/>
          </p:nvPr>
        </p:nvSpPr>
        <p:spPr/>
        <p:txBody>
          <a:bodyPr>
            <a:normAutofit/>
          </a:bodyPr>
          <a:lstStyle/>
          <a:p>
            <a:r>
              <a:rPr kumimoji="1" lang="ja-JP" altLang="en-US"/>
              <a:t>目的　利用者を増やす</a:t>
            </a:r>
            <a:endParaRPr kumimoji="1" lang="en-US" altLang="ja-JP" dirty="0"/>
          </a:p>
          <a:p>
            <a:endParaRPr lang="en-US" altLang="ja-JP" dirty="0"/>
          </a:p>
          <a:p>
            <a:r>
              <a:rPr lang="ja-JP" altLang="en-US"/>
              <a:t>日替わりで一言を発信する</a:t>
            </a:r>
            <a:endParaRPr lang="en-US" altLang="ja-JP" dirty="0"/>
          </a:p>
          <a:p>
            <a:r>
              <a:rPr lang="ja-JP" altLang="en-US"/>
              <a:t>例　喋る自販機など</a:t>
            </a:r>
            <a:endParaRPr lang="en-US" altLang="ja-JP" dirty="0"/>
          </a:p>
          <a:p>
            <a:r>
              <a:rPr lang="ja-JP" altLang="en-US"/>
              <a:t>利用者が発信した言葉が採用されたらポイントを付与</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p:txBody>
      </p:sp>
    </p:spTree>
    <p:extLst>
      <p:ext uri="{BB962C8B-B14F-4D97-AF65-F5344CB8AC3E}">
        <p14:creationId xmlns:p14="http://schemas.microsoft.com/office/powerpoint/2010/main" val="364952815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4DDFDE-AF26-A941-A592-9D122C31A4DD}"/>
              </a:ext>
            </a:extLst>
          </p:cNvPr>
          <p:cNvSpPr>
            <a:spLocks noGrp="1"/>
          </p:cNvSpPr>
          <p:nvPr>
            <p:ph type="title"/>
          </p:nvPr>
        </p:nvSpPr>
        <p:spPr/>
        <p:txBody>
          <a:bodyPr/>
          <a:lstStyle/>
          <a:p>
            <a:r>
              <a:rPr kumimoji="1" lang="ja-JP" altLang="en-US"/>
              <a:t>その他</a:t>
            </a:r>
          </a:p>
        </p:txBody>
      </p:sp>
      <p:sp>
        <p:nvSpPr>
          <p:cNvPr id="3" name="コンテンツ プレースホルダー 2">
            <a:extLst>
              <a:ext uri="{FF2B5EF4-FFF2-40B4-BE49-F238E27FC236}">
                <a16:creationId xmlns:a16="http://schemas.microsoft.com/office/drawing/2014/main" id="{C9369315-E88D-2F42-80A8-504516714D5C}"/>
              </a:ext>
            </a:extLst>
          </p:cNvPr>
          <p:cNvSpPr>
            <a:spLocks noGrp="1"/>
          </p:cNvSpPr>
          <p:nvPr>
            <p:ph idx="1"/>
          </p:nvPr>
        </p:nvSpPr>
        <p:spPr/>
        <p:txBody>
          <a:bodyPr/>
          <a:lstStyle/>
          <a:p>
            <a:r>
              <a:rPr lang="en-US" altLang="ja-JP" dirty="0"/>
              <a:t>AI</a:t>
            </a:r>
            <a:r>
              <a:rPr lang="ja-JP" altLang="en-US"/>
              <a:t>で利用者の気分を推測してその人にあった元気が出る言葉を出す</a:t>
            </a:r>
            <a:endParaRPr lang="en-US" altLang="ja-JP" dirty="0"/>
          </a:p>
          <a:p>
            <a:r>
              <a:rPr lang="ja-JP" altLang="en-US"/>
              <a:t>例　</a:t>
            </a:r>
            <a:r>
              <a:rPr lang="en-US" altLang="ja-JP" dirty="0" err="1"/>
              <a:t>LINEnews</a:t>
            </a:r>
            <a:r>
              <a:rPr lang="en-US" altLang="ja-JP" dirty="0"/>
              <a:t>, </a:t>
            </a:r>
            <a:r>
              <a:rPr lang="en-US" altLang="ja-JP" dirty="0" err="1"/>
              <a:t>smartnews</a:t>
            </a:r>
            <a:r>
              <a:rPr lang="ja-JP" altLang="en-US"/>
              <a:t>などの様に、個人の行動履歴などを収集してパーソナライズしたもの</a:t>
            </a:r>
            <a:endParaRPr lang="en-US" altLang="ja-JP" dirty="0"/>
          </a:p>
          <a:p>
            <a:endParaRPr kumimoji="1" lang="ja-JP" altLang="en-US"/>
          </a:p>
        </p:txBody>
      </p:sp>
    </p:spTree>
    <p:extLst>
      <p:ext uri="{BB962C8B-B14F-4D97-AF65-F5344CB8AC3E}">
        <p14:creationId xmlns:p14="http://schemas.microsoft.com/office/powerpoint/2010/main" val="384455128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46B3B0-CC11-E04B-91B7-90D26DF762F3}"/>
              </a:ext>
            </a:extLst>
          </p:cNvPr>
          <p:cNvSpPr>
            <a:spLocks noGrp="1"/>
          </p:cNvSpPr>
          <p:nvPr>
            <p:ph type="title"/>
          </p:nvPr>
        </p:nvSpPr>
        <p:spPr/>
        <p:txBody>
          <a:bodyPr/>
          <a:lstStyle/>
          <a:p>
            <a:r>
              <a:rPr kumimoji="1" lang="ja-JP" altLang="en-US"/>
              <a:t>アンケート、チャット</a:t>
            </a:r>
          </a:p>
        </p:txBody>
      </p:sp>
      <p:sp>
        <p:nvSpPr>
          <p:cNvPr id="3" name="コンテンツ プレースホルダー 2">
            <a:extLst>
              <a:ext uri="{FF2B5EF4-FFF2-40B4-BE49-F238E27FC236}">
                <a16:creationId xmlns:a16="http://schemas.microsoft.com/office/drawing/2014/main" id="{3C4A22EA-7C40-3F4D-A79B-6630BF863078}"/>
              </a:ext>
            </a:extLst>
          </p:cNvPr>
          <p:cNvSpPr>
            <a:spLocks noGrp="1"/>
          </p:cNvSpPr>
          <p:nvPr>
            <p:ph idx="1"/>
          </p:nvPr>
        </p:nvSpPr>
        <p:spPr/>
        <p:txBody>
          <a:bodyPr>
            <a:normAutofit fontScale="85000" lnSpcReduction="20000"/>
          </a:bodyPr>
          <a:lstStyle/>
          <a:p>
            <a:pPr marL="0" indent="0">
              <a:buNone/>
            </a:pPr>
            <a:r>
              <a:rPr lang="ja-JP" altLang="en-US" dirty="0"/>
              <a:t>　</a:t>
            </a:r>
            <a:r>
              <a:rPr lang="ja-JP" altLang="en-US"/>
              <a:t>アンケート</a:t>
            </a:r>
            <a:endParaRPr lang="en-US" altLang="ja-JP" dirty="0"/>
          </a:p>
          <a:p>
            <a:r>
              <a:rPr lang="ja-JP" altLang="en-US"/>
              <a:t>目的　市民の声を反映しやすくする</a:t>
            </a:r>
            <a:endParaRPr lang="en-US" altLang="ja-JP" dirty="0"/>
          </a:p>
          <a:p>
            <a:r>
              <a:rPr kumimoji="1" lang="ja-JP" altLang="en-US"/>
              <a:t>例　一人が提起した問題に対してアンケートを行い、市民の声を直接、市に届ける</a:t>
            </a:r>
            <a:endParaRPr kumimoji="1" lang="en-US" altLang="ja-JP" dirty="0"/>
          </a:p>
          <a:p>
            <a:pPr marL="0" indent="0">
              <a:buNone/>
            </a:pPr>
            <a:r>
              <a:rPr kumimoji="1" lang="ja-JP" altLang="en-US"/>
              <a:t>　年齢に関係なくこのアプリを利用することで市民の声を反映することができる。</a:t>
            </a:r>
            <a:endParaRPr kumimoji="1" lang="en-US" altLang="ja-JP" dirty="0"/>
          </a:p>
          <a:p>
            <a:endParaRPr lang="en-US" altLang="ja-JP" dirty="0"/>
          </a:p>
          <a:p>
            <a:pPr marL="0" indent="0">
              <a:buNone/>
            </a:pPr>
            <a:r>
              <a:rPr lang="ja-JP" altLang="en-US"/>
              <a:t>　チャット</a:t>
            </a:r>
            <a:endParaRPr lang="en-US" altLang="ja-JP" dirty="0"/>
          </a:p>
          <a:p>
            <a:r>
              <a:rPr kumimoji="1" lang="ja-JP" altLang="en-US"/>
              <a:t>社会人サークルなどのチームを調べやすくして地域を活発化する</a:t>
            </a:r>
            <a:endParaRPr kumimoji="1" lang="en-US" altLang="ja-JP" dirty="0"/>
          </a:p>
          <a:p>
            <a:endParaRPr lang="en-US" altLang="ja-JP" dirty="0"/>
          </a:p>
          <a:p>
            <a:pPr marL="0" indent="0">
              <a:buNone/>
            </a:pPr>
            <a:r>
              <a:rPr kumimoji="1" lang="ja-JP" altLang="en-US"/>
              <a:t>例　社会人チームを人づたえでしか知ることができなかったことがこれを利用することで解消される</a:t>
            </a:r>
          </a:p>
        </p:txBody>
      </p:sp>
    </p:spTree>
    <p:extLst>
      <p:ext uri="{BB962C8B-B14F-4D97-AF65-F5344CB8AC3E}">
        <p14:creationId xmlns:p14="http://schemas.microsoft.com/office/powerpoint/2010/main" val="240845955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3899D6-4E74-B84B-B65D-33C74A4EA174}"/>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121399C3-0E47-454D-8461-E033C9FE915A}"/>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52573051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353</TotalTime>
  <Words>63</Words>
  <Application>Microsoft Macintosh PowerPoint</Application>
  <PresentationFormat>ワイド画面</PresentationFormat>
  <Paragraphs>66</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游ゴシック</vt:lpstr>
      <vt:lpstr>游ゴシック Light</vt:lpstr>
      <vt:lpstr>Arial</vt:lpstr>
      <vt:lpstr>Office テーマ</vt:lpstr>
      <vt:lpstr>地元の人に使ってもらうために</vt:lpstr>
      <vt:lpstr>ミッションを達成するためのアイデア</vt:lpstr>
      <vt:lpstr>ポイント関連　入手</vt:lpstr>
      <vt:lpstr>ポイント関連　使用方法</vt:lpstr>
      <vt:lpstr>公共事業に投票</vt:lpstr>
      <vt:lpstr>元気が出る一言</vt:lpstr>
      <vt:lpstr>その他</vt:lpstr>
      <vt:lpstr>アンケート、チャット</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地元の人に使ってもらうために</dc:title>
  <dc:creator>鬼頭龍希</dc:creator>
  <cp:lastModifiedBy>鬼頭龍希</cp:lastModifiedBy>
  <cp:revision>13</cp:revision>
  <dcterms:created xsi:type="dcterms:W3CDTF">2019-12-14T06:28:10Z</dcterms:created>
  <dcterms:modified xsi:type="dcterms:W3CDTF">2019-12-14T12:21:53Z</dcterms:modified>
</cp:coreProperties>
</file>