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7349" y="6858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000" b="1" dirty="0" smtClean="0"/>
              <a:t>Lab-1</a:t>
            </a:r>
          </a:p>
          <a:p>
            <a:pPr algn="ctr"/>
            <a:r>
              <a:rPr lang="en-IN" sz="4000" b="1" dirty="0" smtClean="0"/>
              <a:t>Basic programming structures</a:t>
            </a:r>
          </a:p>
          <a:p>
            <a:pPr algn="ctr"/>
            <a:r>
              <a:rPr lang="en-IN" sz="2000" b="1" dirty="0" smtClean="0"/>
              <a:t>Faculty- </a:t>
            </a:r>
            <a:r>
              <a:rPr lang="en-IN" sz="2000" b="1" dirty="0" err="1" smtClean="0"/>
              <a:t>Junali</a:t>
            </a:r>
            <a:r>
              <a:rPr lang="en-IN" sz="2000" b="1" dirty="0" smtClean="0"/>
              <a:t> Jasmine Jena</a:t>
            </a:r>
          </a:p>
          <a:p>
            <a:pPr algn="ctr"/>
            <a:r>
              <a:rPr lang="en-IN" sz="2000" b="1" dirty="0" smtClean="0"/>
              <a:t>Programmers- </a:t>
            </a:r>
            <a:r>
              <a:rPr lang="en-IN" sz="2000" b="1" dirty="0" err="1" smtClean="0"/>
              <a:t>Jitendra</a:t>
            </a:r>
            <a:r>
              <a:rPr lang="en-IN" sz="2000" b="1" dirty="0" smtClean="0"/>
              <a:t> Send, </a:t>
            </a:r>
            <a:r>
              <a:rPr lang="en-IN" sz="2000" b="1" dirty="0" err="1" smtClean="0"/>
              <a:t>Asit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Lenka</a:t>
            </a:r>
            <a:endParaRPr lang="en-US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6002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b="1" u="sng" dirty="0" smtClean="0"/>
              <a:t>Daily Lab-60</a:t>
            </a:r>
          </a:p>
          <a:p>
            <a:pPr algn="ctr"/>
            <a:r>
              <a:rPr lang="en-IN" sz="2000" b="1" dirty="0" smtClean="0"/>
              <a:t>Record-15</a:t>
            </a:r>
          </a:p>
          <a:p>
            <a:pPr algn="ctr"/>
            <a:r>
              <a:rPr lang="en-IN" sz="2000" b="1" dirty="0" smtClean="0"/>
              <a:t>Activity-10</a:t>
            </a:r>
          </a:p>
          <a:p>
            <a:pPr algn="ctr"/>
            <a:r>
              <a:rPr lang="en-IN" sz="2000" b="1" dirty="0" smtClean="0"/>
              <a:t>Attendance-10</a:t>
            </a:r>
          </a:p>
          <a:p>
            <a:pPr algn="ctr"/>
            <a:r>
              <a:rPr lang="en-IN" sz="2000" b="1" dirty="0" smtClean="0"/>
              <a:t>Lab Program-10</a:t>
            </a:r>
          </a:p>
          <a:p>
            <a:pPr algn="ctr"/>
            <a:r>
              <a:rPr lang="en-IN" sz="2000" b="1" dirty="0" smtClean="0"/>
              <a:t>Quiz-15</a:t>
            </a:r>
            <a:endParaRPr lang="en-IN" sz="2000" b="1" dirty="0" smtClean="0"/>
          </a:p>
          <a:p>
            <a:pPr algn="ctr"/>
            <a:endParaRPr lang="en-IN" sz="2000" b="1" dirty="0" smtClean="0"/>
          </a:p>
          <a:p>
            <a:pPr algn="ctr"/>
            <a:endParaRPr lang="en-IN" sz="2000" b="1" dirty="0"/>
          </a:p>
          <a:p>
            <a:pPr algn="ctr"/>
            <a:endParaRPr lang="en-IN" sz="2000" b="1" dirty="0" smtClean="0"/>
          </a:p>
          <a:p>
            <a:pPr algn="ctr"/>
            <a:r>
              <a:rPr lang="en-IN" sz="2000" b="1" u="sng" dirty="0" smtClean="0"/>
              <a:t>Sessional-40</a:t>
            </a:r>
          </a:p>
          <a:p>
            <a:pPr algn="ctr"/>
            <a:r>
              <a:rPr lang="en-IN" sz="2000" b="1" dirty="0" smtClean="0"/>
              <a:t>Program writing</a:t>
            </a:r>
          </a:p>
          <a:p>
            <a:pPr algn="ctr"/>
            <a:r>
              <a:rPr lang="en-IN" sz="2000" b="1" dirty="0" smtClean="0"/>
              <a:t>Execution </a:t>
            </a:r>
          </a:p>
          <a:p>
            <a:pPr algn="ctr"/>
            <a:r>
              <a:rPr lang="en-IN" sz="2000" b="1" dirty="0" smtClean="0"/>
              <a:t>Viva</a:t>
            </a:r>
          </a:p>
          <a:p>
            <a:pPr algn="ctr"/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</a:rPr>
              <a:t>Lab Evaluation- 60+40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8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 smtClean="0">
                <a:solidFill>
                  <a:srgbClr val="FF0000"/>
                </a:solidFill>
              </a:rPr>
              <a:t>Input/Output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EW u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0"/>
            <a:ext cx="5829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W u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09270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7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 smtClean="0">
                <a:solidFill>
                  <a:srgbClr val="FF0000"/>
                </a:solidFill>
              </a:rPr>
              <a:t>Input/Output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nEW u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4507"/>
            <a:ext cx="5727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EW u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697332"/>
            <a:ext cx="53403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EW u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2571750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</a:rPr>
              <a:t>Conditional Statements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nEW u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562475" cy="36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</a:rPr>
              <a:t>Loops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nEW u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05" y="2514600"/>
            <a:ext cx="272394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EW u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58" y="2514600"/>
            <a:ext cx="42832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76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While Loop				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Junali Jasmine Jena, Assistant Professor, KIIT School of Computer Engineering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381000"/>
            <a:ext cx="7772400" cy="6858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</a:rPr>
              <a:t>Example- check whether a no is prime or not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nEW u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3549650" cy="4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EW u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89" y="2895599"/>
            <a:ext cx="579120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105384</dc:creator>
  <cp:lastModifiedBy>105384</cp:lastModifiedBy>
  <cp:revision>7</cp:revision>
  <dcterms:created xsi:type="dcterms:W3CDTF">2006-08-16T00:00:00Z</dcterms:created>
  <dcterms:modified xsi:type="dcterms:W3CDTF">2020-12-18T02:39:46Z</dcterms:modified>
</cp:coreProperties>
</file>