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009900" y="-1699895"/>
            <a:ext cx="18211800" cy="102584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5" name="Content Placeholder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8890"/>
            <a:ext cx="12209145" cy="6956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Ryukijano</cp:lastModifiedBy>
  <cp:revision>2</cp:revision>
  <dcterms:created xsi:type="dcterms:W3CDTF">2021-01-29T03:51:00Z</dcterms:created>
  <dcterms:modified xsi:type="dcterms:W3CDTF">2021-01-29T03:57:04Z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2057-11.2.0.9967</vt:lpwstr>
  </property>
</Properties>
</file>