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31"/>
  </p:normalViewPr>
  <p:slideViewPr>
    <p:cSldViewPr snapToGrid="0" snapToObjects="1">
      <p:cViewPr varScale="1">
        <p:scale>
          <a:sx n="142" d="100"/>
          <a:sy n="142" d="100"/>
        </p:scale>
        <p:origin x="1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213592-79BA-4D0F-9C17-17261B08CAA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942AB7-6C2B-4EA0-B427-6957209758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Quiz</a:t>
          </a:r>
          <a:endParaRPr lang="en-US" dirty="0"/>
        </a:p>
      </dgm:t>
    </dgm:pt>
    <dgm:pt modelId="{710E70AF-2A5E-4199-B0FE-7FC39613C378}" type="parTrans" cxnId="{A3373C90-722A-4412-93ED-BD7C1359C7C1}">
      <dgm:prSet/>
      <dgm:spPr/>
      <dgm:t>
        <a:bodyPr/>
        <a:lstStyle/>
        <a:p>
          <a:endParaRPr lang="en-US"/>
        </a:p>
      </dgm:t>
    </dgm:pt>
    <dgm:pt modelId="{9B12A03A-0A41-47B3-BB54-D83FC8D342C3}" type="sibTrans" cxnId="{A3373C90-722A-4412-93ED-BD7C1359C7C1}">
      <dgm:prSet/>
      <dgm:spPr/>
      <dgm:t>
        <a:bodyPr/>
        <a:lstStyle/>
        <a:p>
          <a:endParaRPr lang="en-US"/>
        </a:p>
      </dgm:t>
    </dgm:pt>
    <dgm:pt modelId="{C83955E7-C4F1-4064-84F4-456E6F4DBB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study</a:t>
          </a:r>
          <a:endParaRPr lang="en-US" dirty="0"/>
        </a:p>
      </dgm:t>
    </dgm:pt>
    <dgm:pt modelId="{3BAAEB30-7590-4F62-8916-1F29B4AAEC6F}" type="parTrans" cxnId="{574DAC97-40DC-4E10-ACFE-B4632C074908}">
      <dgm:prSet/>
      <dgm:spPr/>
      <dgm:t>
        <a:bodyPr/>
        <a:lstStyle/>
        <a:p>
          <a:endParaRPr lang="en-US"/>
        </a:p>
      </dgm:t>
    </dgm:pt>
    <dgm:pt modelId="{5EC26381-CE0D-48BA-9BCB-5D9EAAA81FB2}" type="sibTrans" cxnId="{574DAC97-40DC-4E10-ACFE-B4632C074908}">
      <dgm:prSet/>
      <dgm:spPr/>
      <dgm:t>
        <a:bodyPr/>
        <a:lstStyle/>
        <a:p>
          <a:endParaRPr lang="en-US"/>
        </a:p>
      </dgm:t>
    </dgm:pt>
    <dgm:pt modelId="{800CCEDA-D826-4518-B9FD-9641E9719C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character</a:t>
          </a:r>
          <a:endParaRPr lang="en-US" dirty="0"/>
        </a:p>
      </dgm:t>
    </dgm:pt>
    <dgm:pt modelId="{A24AD134-023A-492C-8BF4-ACB319AFB9A0}" type="parTrans" cxnId="{3B7EA527-2BDC-4370-ACB6-D31356DDD792}">
      <dgm:prSet/>
      <dgm:spPr/>
      <dgm:t>
        <a:bodyPr/>
        <a:lstStyle/>
        <a:p>
          <a:endParaRPr lang="en-US"/>
        </a:p>
      </dgm:t>
    </dgm:pt>
    <dgm:pt modelId="{09313EC0-89BB-4EC5-8F80-A646DC645F79}" type="sibTrans" cxnId="{3B7EA527-2BDC-4370-ACB6-D31356DDD792}">
      <dgm:prSet/>
      <dgm:spPr/>
      <dgm:t>
        <a:bodyPr/>
        <a:lstStyle/>
        <a:p>
          <a:endParaRPr lang="en-US"/>
        </a:p>
      </dgm:t>
    </dgm:pt>
    <dgm:pt modelId="{E6AD497F-BE3C-4926-B3E8-F738F1E68EEA}" type="pres">
      <dgm:prSet presAssocID="{C6213592-79BA-4D0F-9C17-17261B08CAAA}" presName="root" presStyleCnt="0">
        <dgm:presLayoutVars>
          <dgm:dir/>
          <dgm:resizeHandles val="exact"/>
        </dgm:presLayoutVars>
      </dgm:prSet>
      <dgm:spPr/>
    </dgm:pt>
    <dgm:pt modelId="{32C594FF-BC33-40F4-AF2A-33A258268F8B}" type="pres">
      <dgm:prSet presAssocID="{A0942AB7-6C2B-4EA0-B427-695720975891}" presName="compNode" presStyleCnt="0"/>
      <dgm:spPr/>
    </dgm:pt>
    <dgm:pt modelId="{5CBF8B66-2BE6-49FA-BC0E-92B685BBB04A}" type="pres">
      <dgm:prSet presAssocID="{A0942AB7-6C2B-4EA0-B427-695720975891}" presName="iconBgRect" presStyleLbl="bgShp" presStyleIdx="0" presStyleCnt="3"/>
      <dgm:spPr/>
    </dgm:pt>
    <dgm:pt modelId="{DA22B47E-13F9-4AB4-BD8A-CB14D6059392}" type="pres">
      <dgm:prSet presAssocID="{A0942AB7-6C2B-4EA0-B427-6957209758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A5C4D2F-2BDE-4E79-91BA-F29A1EEA30C3}" type="pres">
      <dgm:prSet presAssocID="{A0942AB7-6C2B-4EA0-B427-695720975891}" presName="spaceRect" presStyleCnt="0"/>
      <dgm:spPr/>
    </dgm:pt>
    <dgm:pt modelId="{82FFAFE4-D7DA-4F09-A55B-56D04C0B70E7}" type="pres">
      <dgm:prSet presAssocID="{A0942AB7-6C2B-4EA0-B427-695720975891}" presName="textRect" presStyleLbl="revTx" presStyleIdx="0" presStyleCnt="3">
        <dgm:presLayoutVars>
          <dgm:chMax val="1"/>
          <dgm:chPref val="1"/>
        </dgm:presLayoutVars>
      </dgm:prSet>
      <dgm:spPr/>
    </dgm:pt>
    <dgm:pt modelId="{D72816C6-E788-4056-A8E1-7C3AD26936FF}" type="pres">
      <dgm:prSet presAssocID="{9B12A03A-0A41-47B3-BB54-D83FC8D342C3}" presName="sibTrans" presStyleCnt="0"/>
      <dgm:spPr/>
    </dgm:pt>
    <dgm:pt modelId="{D9112AFB-91E5-4D44-B763-C3132F5A7342}" type="pres">
      <dgm:prSet presAssocID="{C83955E7-C4F1-4064-84F4-456E6F4DBB41}" presName="compNode" presStyleCnt="0"/>
      <dgm:spPr/>
    </dgm:pt>
    <dgm:pt modelId="{81F6ED1B-2EC5-4726-B08D-A819AD5AEBA7}" type="pres">
      <dgm:prSet presAssocID="{C83955E7-C4F1-4064-84F4-456E6F4DBB41}" presName="iconBgRect" presStyleLbl="bgShp" presStyleIdx="1" presStyleCnt="3"/>
      <dgm:spPr/>
    </dgm:pt>
    <dgm:pt modelId="{97D31328-91D9-40E7-ABC0-C098C74514DB}" type="pres">
      <dgm:prSet presAssocID="{C83955E7-C4F1-4064-84F4-456E6F4DBB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DE88312-0552-4FE8-8C5E-F288603168CA}" type="pres">
      <dgm:prSet presAssocID="{C83955E7-C4F1-4064-84F4-456E6F4DBB41}" presName="spaceRect" presStyleCnt="0"/>
      <dgm:spPr/>
    </dgm:pt>
    <dgm:pt modelId="{151BDA45-3964-4C3B-9448-D971355A9301}" type="pres">
      <dgm:prSet presAssocID="{C83955E7-C4F1-4064-84F4-456E6F4DBB41}" presName="textRect" presStyleLbl="revTx" presStyleIdx="1" presStyleCnt="3">
        <dgm:presLayoutVars>
          <dgm:chMax val="1"/>
          <dgm:chPref val="1"/>
        </dgm:presLayoutVars>
      </dgm:prSet>
      <dgm:spPr/>
    </dgm:pt>
    <dgm:pt modelId="{84B76416-709C-4955-A96C-01F8905ABC9C}" type="pres">
      <dgm:prSet presAssocID="{5EC26381-CE0D-48BA-9BCB-5D9EAAA81FB2}" presName="sibTrans" presStyleCnt="0"/>
      <dgm:spPr/>
    </dgm:pt>
    <dgm:pt modelId="{4520B862-2857-4438-A735-43B745EE0C06}" type="pres">
      <dgm:prSet presAssocID="{800CCEDA-D826-4518-B9FD-9641E9719C47}" presName="compNode" presStyleCnt="0"/>
      <dgm:spPr/>
    </dgm:pt>
    <dgm:pt modelId="{C5E0A87C-CB2F-4F47-AF79-81F99031C3D6}" type="pres">
      <dgm:prSet presAssocID="{800CCEDA-D826-4518-B9FD-9641E9719C47}" presName="iconBgRect" presStyleLbl="bgShp" presStyleIdx="2" presStyleCnt="3"/>
      <dgm:spPr/>
    </dgm:pt>
    <dgm:pt modelId="{D92B0DC1-A64B-46E4-82E9-0FEC3C499FF2}" type="pres">
      <dgm:prSet presAssocID="{800CCEDA-D826-4518-B9FD-9641E9719C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et"/>
        </a:ext>
      </dgm:extLst>
    </dgm:pt>
    <dgm:pt modelId="{510E073F-20BB-477A-B296-D9774139065D}" type="pres">
      <dgm:prSet presAssocID="{800CCEDA-D826-4518-B9FD-9641E9719C47}" presName="spaceRect" presStyleCnt="0"/>
      <dgm:spPr/>
    </dgm:pt>
    <dgm:pt modelId="{41C2338D-7724-4559-8DAF-BF75301FBB1D}" type="pres">
      <dgm:prSet presAssocID="{800CCEDA-D826-4518-B9FD-9641E9719C4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30DDB04-1949-3049-BDB2-15F8D61DF64D}" type="presOf" srcId="{800CCEDA-D826-4518-B9FD-9641E9719C47}" destId="{41C2338D-7724-4559-8DAF-BF75301FBB1D}" srcOrd="0" destOrd="0" presId="urn:microsoft.com/office/officeart/2018/5/layout/IconCircleLabelList"/>
    <dgm:cxn modelId="{3B7EA527-2BDC-4370-ACB6-D31356DDD792}" srcId="{C6213592-79BA-4D0F-9C17-17261B08CAAA}" destId="{800CCEDA-D826-4518-B9FD-9641E9719C47}" srcOrd="2" destOrd="0" parTransId="{A24AD134-023A-492C-8BF4-ACB319AFB9A0}" sibTransId="{09313EC0-89BB-4EC5-8F80-A646DC645F79}"/>
    <dgm:cxn modelId="{937FF08F-FF49-D942-A361-D27BBE5BCC47}" type="presOf" srcId="{A0942AB7-6C2B-4EA0-B427-695720975891}" destId="{82FFAFE4-D7DA-4F09-A55B-56D04C0B70E7}" srcOrd="0" destOrd="0" presId="urn:microsoft.com/office/officeart/2018/5/layout/IconCircleLabelList"/>
    <dgm:cxn modelId="{A3373C90-722A-4412-93ED-BD7C1359C7C1}" srcId="{C6213592-79BA-4D0F-9C17-17261B08CAAA}" destId="{A0942AB7-6C2B-4EA0-B427-695720975891}" srcOrd="0" destOrd="0" parTransId="{710E70AF-2A5E-4199-B0FE-7FC39613C378}" sibTransId="{9B12A03A-0A41-47B3-BB54-D83FC8D342C3}"/>
    <dgm:cxn modelId="{574DAC97-40DC-4E10-ACFE-B4632C074908}" srcId="{C6213592-79BA-4D0F-9C17-17261B08CAAA}" destId="{C83955E7-C4F1-4064-84F4-456E6F4DBB41}" srcOrd="1" destOrd="0" parTransId="{3BAAEB30-7590-4F62-8916-1F29B4AAEC6F}" sibTransId="{5EC26381-CE0D-48BA-9BCB-5D9EAAA81FB2}"/>
    <dgm:cxn modelId="{4725F7B2-2A38-B44F-8EA9-D530A4066B04}" type="presOf" srcId="{C83955E7-C4F1-4064-84F4-456E6F4DBB41}" destId="{151BDA45-3964-4C3B-9448-D971355A9301}" srcOrd="0" destOrd="0" presId="urn:microsoft.com/office/officeart/2018/5/layout/IconCircleLabelList"/>
    <dgm:cxn modelId="{DE360AD3-97BF-714B-9E03-F174F3F2284E}" type="presOf" srcId="{C6213592-79BA-4D0F-9C17-17261B08CAAA}" destId="{E6AD497F-BE3C-4926-B3E8-F738F1E68EEA}" srcOrd="0" destOrd="0" presId="urn:microsoft.com/office/officeart/2018/5/layout/IconCircleLabelList"/>
    <dgm:cxn modelId="{8DA3393D-F6B7-8145-9B15-916841376154}" type="presParOf" srcId="{E6AD497F-BE3C-4926-B3E8-F738F1E68EEA}" destId="{32C594FF-BC33-40F4-AF2A-33A258268F8B}" srcOrd="0" destOrd="0" presId="urn:microsoft.com/office/officeart/2018/5/layout/IconCircleLabelList"/>
    <dgm:cxn modelId="{4262ED54-F375-0B41-85A5-1983160F7931}" type="presParOf" srcId="{32C594FF-BC33-40F4-AF2A-33A258268F8B}" destId="{5CBF8B66-2BE6-49FA-BC0E-92B685BBB04A}" srcOrd="0" destOrd="0" presId="urn:microsoft.com/office/officeart/2018/5/layout/IconCircleLabelList"/>
    <dgm:cxn modelId="{D81A6CEA-A258-2D46-9226-CEEC4038CFC4}" type="presParOf" srcId="{32C594FF-BC33-40F4-AF2A-33A258268F8B}" destId="{DA22B47E-13F9-4AB4-BD8A-CB14D6059392}" srcOrd="1" destOrd="0" presId="urn:microsoft.com/office/officeart/2018/5/layout/IconCircleLabelList"/>
    <dgm:cxn modelId="{C52F7EA6-168B-B94A-8709-C70135D7C543}" type="presParOf" srcId="{32C594FF-BC33-40F4-AF2A-33A258268F8B}" destId="{DA5C4D2F-2BDE-4E79-91BA-F29A1EEA30C3}" srcOrd="2" destOrd="0" presId="urn:microsoft.com/office/officeart/2018/5/layout/IconCircleLabelList"/>
    <dgm:cxn modelId="{4936AD40-54F8-724C-B500-25896319F046}" type="presParOf" srcId="{32C594FF-BC33-40F4-AF2A-33A258268F8B}" destId="{82FFAFE4-D7DA-4F09-A55B-56D04C0B70E7}" srcOrd="3" destOrd="0" presId="urn:microsoft.com/office/officeart/2018/5/layout/IconCircleLabelList"/>
    <dgm:cxn modelId="{09B1420F-2C54-C047-8766-AE9F87CC9A0B}" type="presParOf" srcId="{E6AD497F-BE3C-4926-B3E8-F738F1E68EEA}" destId="{D72816C6-E788-4056-A8E1-7C3AD26936FF}" srcOrd="1" destOrd="0" presId="urn:microsoft.com/office/officeart/2018/5/layout/IconCircleLabelList"/>
    <dgm:cxn modelId="{D85A9552-DF1C-9E48-8A2C-D2F5AE3580C0}" type="presParOf" srcId="{E6AD497F-BE3C-4926-B3E8-F738F1E68EEA}" destId="{D9112AFB-91E5-4D44-B763-C3132F5A7342}" srcOrd="2" destOrd="0" presId="urn:microsoft.com/office/officeart/2018/5/layout/IconCircleLabelList"/>
    <dgm:cxn modelId="{6FA57AF7-F85E-CF4C-B2B8-7C6868DD3A17}" type="presParOf" srcId="{D9112AFB-91E5-4D44-B763-C3132F5A7342}" destId="{81F6ED1B-2EC5-4726-B08D-A819AD5AEBA7}" srcOrd="0" destOrd="0" presId="urn:microsoft.com/office/officeart/2018/5/layout/IconCircleLabelList"/>
    <dgm:cxn modelId="{098E56BC-BC1A-2440-BA4A-5A29FB7EC6B5}" type="presParOf" srcId="{D9112AFB-91E5-4D44-B763-C3132F5A7342}" destId="{97D31328-91D9-40E7-ABC0-C098C74514DB}" srcOrd="1" destOrd="0" presId="urn:microsoft.com/office/officeart/2018/5/layout/IconCircleLabelList"/>
    <dgm:cxn modelId="{E6453197-973C-DE41-973B-EAABC51C3C36}" type="presParOf" srcId="{D9112AFB-91E5-4D44-B763-C3132F5A7342}" destId="{6DE88312-0552-4FE8-8C5E-F288603168CA}" srcOrd="2" destOrd="0" presId="urn:microsoft.com/office/officeart/2018/5/layout/IconCircleLabelList"/>
    <dgm:cxn modelId="{86392B3A-4526-B64B-B418-841BB0F84E85}" type="presParOf" srcId="{D9112AFB-91E5-4D44-B763-C3132F5A7342}" destId="{151BDA45-3964-4C3B-9448-D971355A9301}" srcOrd="3" destOrd="0" presId="urn:microsoft.com/office/officeart/2018/5/layout/IconCircleLabelList"/>
    <dgm:cxn modelId="{78ECF14C-22A1-EF48-9D28-16E24B5785C9}" type="presParOf" srcId="{E6AD497F-BE3C-4926-B3E8-F738F1E68EEA}" destId="{84B76416-709C-4955-A96C-01F8905ABC9C}" srcOrd="3" destOrd="0" presId="urn:microsoft.com/office/officeart/2018/5/layout/IconCircleLabelList"/>
    <dgm:cxn modelId="{7EDF594A-50E9-1A4F-81A1-6D750778C843}" type="presParOf" srcId="{E6AD497F-BE3C-4926-B3E8-F738F1E68EEA}" destId="{4520B862-2857-4438-A735-43B745EE0C06}" srcOrd="4" destOrd="0" presId="urn:microsoft.com/office/officeart/2018/5/layout/IconCircleLabelList"/>
    <dgm:cxn modelId="{2C96D364-4B79-5F49-A2BF-C033BB3CDDE3}" type="presParOf" srcId="{4520B862-2857-4438-A735-43B745EE0C06}" destId="{C5E0A87C-CB2F-4F47-AF79-81F99031C3D6}" srcOrd="0" destOrd="0" presId="urn:microsoft.com/office/officeart/2018/5/layout/IconCircleLabelList"/>
    <dgm:cxn modelId="{AFA4DD5C-7314-2345-B712-4767C1C0D397}" type="presParOf" srcId="{4520B862-2857-4438-A735-43B745EE0C06}" destId="{D92B0DC1-A64B-46E4-82E9-0FEC3C499FF2}" srcOrd="1" destOrd="0" presId="urn:microsoft.com/office/officeart/2018/5/layout/IconCircleLabelList"/>
    <dgm:cxn modelId="{FED80FD1-3A76-AD44-9BAC-CF33BF1167E4}" type="presParOf" srcId="{4520B862-2857-4438-A735-43B745EE0C06}" destId="{510E073F-20BB-477A-B296-D9774139065D}" srcOrd="2" destOrd="0" presId="urn:microsoft.com/office/officeart/2018/5/layout/IconCircleLabelList"/>
    <dgm:cxn modelId="{F1E9D8A8-013D-C645-A906-53D7AE34D25E}" type="presParOf" srcId="{4520B862-2857-4438-A735-43B745EE0C06}" destId="{41C2338D-7724-4559-8DAF-BF75301FBB1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3DA17B-ECA1-4B69-8AEC-89ED15353E7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632299-D7E5-44AE-88A9-E1FDB04D9717}">
      <dgm:prSet/>
      <dgm:spPr/>
      <dgm:t>
        <a:bodyPr/>
        <a:lstStyle/>
        <a:p>
          <a:r>
            <a:rPr lang="en-US"/>
            <a:t>MERN</a:t>
          </a:r>
        </a:p>
      </dgm:t>
    </dgm:pt>
    <dgm:pt modelId="{0AB549C1-8B66-4D70-8276-6CBB32A92840}" type="parTrans" cxnId="{077635FE-063C-4EF1-B306-836BF3B6A5E4}">
      <dgm:prSet/>
      <dgm:spPr/>
      <dgm:t>
        <a:bodyPr/>
        <a:lstStyle/>
        <a:p>
          <a:endParaRPr lang="en-US"/>
        </a:p>
      </dgm:t>
    </dgm:pt>
    <dgm:pt modelId="{AE481F5C-A6F8-4084-BB9F-9567C8444CAA}" type="sibTrans" cxnId="{077635FE-063C-4EF1-B306-836BF3B6A5E4}">
      <dgm:prSet/>
      <dgm:spPr/>
      <dgm:t>
        <a:bodyPr/>
        <a:lstStyle/>
        <a:p>
          <a:endParaRPr lang="en-US"/>
        </a:p>
      </dgm:t>
    </dgm:pt>
    <dgm:pt modelId="{BAA9F994-878D-40DE-A59B-076752E798ED}">
      <dgm:prSet/>
      <dgm:spPr/>
      <dgm:t>
        <a:bodyPr/>
        <a:lstStyle/>
        <a:p>
          <a:r>
            <a:rPr lang="en-US"/>
            <a:t>Tailwind CSS</a:t>
          </a:r>
        </a:p>
      </dgm:t>
    </dgm:pt>
    <dgm:pt modelId="{4DC78241-981E-40DE-9ADA-D849D4AC9E74}" type="parTrans" cxnId="{902732E2-35BE-43E4-8932-CD41B61124E0}">
      <dgm:prSet/>
      <dgm:spPr/>
      <dgm:t>
        <a:bodyPr/>
        <a:lstStyle/>
        <a:p>
          <a:endParaRPr lang="en-US"/>
        </a:p>
      </dgm:t>
    </dgm:pt>
    <dgm:pt modelId="{DD3A46C8-15D3-4F80-A763-341CE30C070D}" type="sibTrans" cxnId="{902732E2-35BE-43E4-8932-CD41B61124E0}">
      <dgm:prSet/>
      <dgm:spPr/>
      <dgm:t>
        <a:bodyPr/>
        <a:lstStyle/>
        <a:p>
          <a:endParaRPr lang="en-US"/>
        </a:p>
      </dgm:t>
    </dgm:pt>
    <dgm:pt modelId="{EF843D45-CC29-43BB-BD2F-B9C8E65AB19B}">
      <dgm:prSet/>
      <dgm:spPr/>
      <dgm:t>
        <a:bodyPr/>
        <a:lstStyle/>
        <a:p>
          <a:r>
            <a:rPr lang="en-US"/>
            <a:t>Photoshop</a:t>
          </a:r>
        </a:p>
      </dgm:t>
    </dgm:pt>
    <dgm:pt modelId="{74425A88-1523-4560-A07F-F2C611414F76}" type="parTrans" cxnId="{1C7EBA99-A2F4-4FFC-B9F9-487C2349A364}">
      <dgm:prSet/>
      <dgm:spPr/>
      <dgm:t>
        <a:bodyPr/>
        <a:lstStyle/>
        <a:p>
          <a:endParaRPr lang="en-US"/>
        </a:p>
      </dgm:t>
    </dgm:pt>
    <dgm:pt modelId="{D3EF1A43-4E02-40AA-827E-06ED8A1D23B5}" type="sibTrans" cxnId="{1C7EBA99-A2F4-4FFC-B9F9-487C2349A364}">
      <dgm:prSet/>
      <dgm:spPr/>
      <dgm:t>
        <a:bodyPr/>
        <a:lstStyle/>
        <a:p>
          <a:endParaRPr lang="en-US"/>
        </a:p>
      </dgm:t>
    </dgm:pt>
    <dgm:pt modelId="{7154A064-9065-0D49-B574-A408346DA496}" type="pres">
      <dgm:prSet presAssocID="{DE3DA17B-ECA1-4B69-8AEC-89ED15353E7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5029E6-09B2-9F41-B18E-4A825CCA7708}" type="pres">
      <dgm:prSet presAssocID="{F2632299-D7E5-44AE-88A9-E1FDB04D9717}" presName="hierRoot1" presStyleCnt="0"/>
      <dgm:spPr/>
    </dgm:pt>
    <dgm:pt modelId="{8287ADDF-A558-8C47-BC51-9AFA7A762221}" type="pres">
      <dgm:prSet presAssocID="{F2632299-D7E5-44AE-88A9-E1FDB04D9717}" presName="composite" presStyleCnt="0"/>
      <dgm:spPr/>
    </dgm:pt>
    <dgm:pt modelId="{2E0AFD09-FE35-A749-84BA-85C76B46FFFD}" type="pres">
      <dgm:prSet presAssocID="{F2632299-D7E5-44AE-88A9-E1FDB04D9717}" presName="background" presStyleLbl="node0" presStyleIdx="0" presStyleCnt="3"/>
      <dgm:spPr/>
    </dgm:pt>
    <dgm:pt modelId="{30EC8486-9D16-B748-A1C7-A378BED52CE7}" type="pres">
      <dgm:prSet presAssocID="{F2632299-D7E5-44AE-88A9-E1FDB04D9717}" presName="text" presStyleLbl="fgAcc0" presStyleIdx="0" presStyleCnt="3">
        <dgm:presLayoutVars>
          <dgm:chPref val="3"/>
        </dgm:presLayoutVars>
      </dgm:prSet>
      <dgm:spPr/>
    </dgm:pt>
    <dgm:pt modelId="{751D145D-BA1E-D143-AA8E-0DAFCEFDD0A8}" type="pres">
      <dgm:prSet presAssocID="{F2632299-D7E5-44AE-88A9-E1FDB04D9717}" presName="hierChild2" presStyleCnt="0"/>
      <dgm:spPr/>
    </dgm:pt>
    <dgm:pt modelId="{FF78808E-7752-C343-839F-AB5A2679ECDB}" type="pres">
      <dgm:prSet presAssocID="{BAA9F994-878D-40DE-A59B-076752E798ED}" presName="hierRoot1" presStyleCnt="0"/>
      <dgm:spPr/>
    </dgm:pt>
    <dgm:pt modelId="{77655772-B3F2-2E47-8A39-565DB47AF334}" type="pres">
      <dgm:prSet presAssocID="{BAA9F994-878D-40DE-A59B-076752E798ED}" presName="composite" presStyleCnt="0"/>
      <dgm:spPr/>
    </dgm:pt>
    <dgm:pt modelId="{1860C835-167C-1943-82D9-81BDF1D7865E}" type="pres">
      <dgm:prSet presAssocID="{BAA9F994-878D-40DE-A59B-076752E798ED}" presName="background" presStyleLbl="node0" presStyleIdx="1" presStyleCnt="3"/>
      <dgm:spPr/>
    </dgm:pt>
    <dgm:pt modelId="{D5B9D67D-8AA7-4E41-8B33-97A5FCFFCF2A}" type="pres">
      <dgm:prSet presAssocID="{BAA9F994-878D-40DE-A59B-076752E798ED}" presName="text" presStyleLbl="fgAcc0" presStyleIdx="1" presStyleCnt="3">
        <dgm:presLayoutVars>
          <dgm:chPref val="3"/>
        </dgm:presLayoutVars>
      </dgm:prSet>
      <dgm:spPr/>
    </dgm:pt>
    <dgm:pt modelId="{FAFE0DE0-AEA7-0342-B9A2-1D10FAC2DD70}" type="pres">
      <dgm:prSet presAssocID="{BAA9F994-878D-40DE-A59B-076752E798ED}" presName="hierChild2" presStyleCnt="0"/>
      <dgm:spPr/>
    </dgm:pt>
    <dgm:pt modelId="{442D333E-B491-FA46-928E-B844AFB2013E}" type="pres">
      <dgm:prSet presAssocID="{EF843D45-CC29-43BB-BD2F-B9C8E65AB19B}" presName="hierRoot1" presStyleCnt="0"/>
      <dgm:spPr/>
    </dgm:pt>
    <dgm:pt modelId="{AC14C3EF-D0A3-F341-AC21-B10B8070022F}" type="pres">
      <dgm:prSet presAssocID="{EF843D45-CC29-43BB-BD2F-B9C8E65AB19B}" presName="composite" presStyleCnt="0"/>
      <dgm:spPr/>
    </dgm:pt>
    <dgm:pt modelId="{A1F5DEB9-BBF8-1D4E-9FB1-A5AF4279C510}" type="pres">
      <dgm:prSet presAssocID="{EF843D45-CC29-43BB-BD2F-B9C8E65AB19B}" presName="background" presStyleLbl="node0" presStyleIdx="2" presStyleCnt="3"/>
      <dgm:spPr/>
    </dgm:pt>
    <dgm:pt modelId="{9E1199DE-600B-5140-A9A5-D4F7BB6E4A96}" type="pres">
      <dgm:prSet presAssocID="{EF843D45-CC29-43BB-BD2F-B9C8E65AB19B}" presName="text" presStyleLbl="fgAcc0" presStyleIdx="2" presStyleCnt="3">
        <dgm:presLayoutVars>
          <dgm:chPref val="3"/>
        </dgm:presLayoutVars>
      </dgm:prSet>
      <dgm:spPr/>
    </dgm:pt>
    <dgm:pt modelId="{99D3A633-3015-0B40-940D-F3745D758EDC}" type="pres">
      <dgm:prSet presAssocID="{EF843D45-CC29-43BB-BD2F-B9C8E65AB19B}" presName="hierChild2" presStyleCnt="0"/>
      <dgm:spPr/>
    </dgm:pt>
  </dgm:ptLst>
  <dgm:cxnLst>
    <dgm:cxn modelId="{C6BAB616-CAB1-EB42-AF14-EB1AF94857A1}" type="presOf" srcId="{BAA9F994-878D-40DE-A59B-076752E798ED}" destId="{D5B9D67D-8AA7-4E41-8B33-97A5FCFFCF2A}" srcOrd="0" destOrd="0" presId="urn:microsoft.com/office/officeart/2005/8/layout/hierarchy1"/>
    <dgm:cxn modelId="{B4E25863-ADCC-AC4E-97DA-4E3F78ACBA43}" type="presOf" srcId="{EF843D45-CC29-43BB-BD2F-B9C8E65AB19B}" destId="{9E1199DE-600B-5140-A9A5-D4F7BB6E4A96}" srcOrd="0" destOrd="0" presId="urn:microsoft.com/office/officeart/2005/8/layout/hierarchy1"/>
    <dgm:cxn modelId="{DEB34B79-6F3F-CE42-81B7-24502B3061C5}" type="presOf" srcId="{F2632299-D7E5-44AE-88A9-E1FDB04D9717}" destId="{30EC8486-9D16-B748-A1C7-A378BED52CE7}" srcOrd="0" destOrd="0" presId="urn:microsoft.com/office/officeart/2005/8/layout/hierarchy1"/>
    <dgm:cxn modelId="{1C7EBA99-A2F4-4FFC-B9F9-487C2349A364}" srcId="{DE3DA17B-ECA1-4B69-8AEC-89ED15353E7E}" destId="{EF843D45-CC29-43BB-BD2F-B9C8E65AB19B}" srcOrd="2" destOrd="0" parTransId="{74425A88-1523-4560-A07F-F2C611414F76}" sibTransId="{D3EF1A43-4E02-40AA-827E-06ED8A1D23B5}"/>
    <dgm:cxn modelId="{034B24BA-249A-C745-A655-4E23DA92A7D7}" type="presOf" srcId="{DE3DA17B-ECA1-4B69-8AEC-89ED15353E7E}" destId="{7154A064-9065-0D49-B574-A408346DA496}" srcOrd="0" destOrd="0" presId="urn:microsoft.com/office/officeart/2005/8/layout/hierarchy1"/>
    <dgm:cxn modelId="{902732E2-35BE-43E4-8932-CD41B61124E0}" srcId="{DE3DA17B-ECA1-4B69-8AEC-89ED15353E7E}" destId="{BAA9F994-878D-40DE-A59B-076752E798ED}" srcOrd="1" destOrd="0" parTransId="{4DC78241-981E-40DE-9ADA-D849D4AC9E74}" sibTransId="{DD3A46C8-15D3-4F80-A763-341CE30C070D}"/>
    <dgm:cxn modelId="{077635FE-063C-4EF1-B306-836BF3B6A5E4}" srcId="{DE3DA17B-ECA1-4B69-8AEC-89ED15353E7E}" destId="{F2632299-D7E5-44AE-88A9-E1FDB04D9717}" srcOrd="0" destOrd="0" parTransId="{0AB549C1-8B66-4D70-8276-6CBB32A92840}" sibTransId="{AE481F5C-A6F8-4084-BB9F-9567C8444CAA}"/>
    <dgm:cxn modelId="{D1B928B7-3783-6C4A-8418-73B923245924}" type="presParOf" srcId="{7154A064-9065-0D49-B574-A408346DA496}" destId="{975029E6-09B2-9F41-B18E-4A825CCA7708}" srcOrd="0" destOrd="0" presId="urn:microsoft.com/office/officeart/2005/8/layout/hierarchy1"/>
    <dgm:cxn modelId="{92464147-7CFB-484E-9848-B8CDCBB9A546}" type="presParOf" srcId="{975029E6-09B2-9F41-B18E-4A825CCA7708}" destId="{8287ADDF-A558-8C47-BC51-9AFA7A762221}" srcOrd="0" destOrd="0" presId="urn:microsoft.com/office/officeart/2005/8/layout/hierarchy1"/>
    <dgm:cxn modelId="{0D6B9B59-C028-1046-91CC-E11B69E0A961}" type="presParOf" srcId="{8287ADDF-A558-8C47-BC51-9AFA7A762221}" destId="{2E0AFD09-FE35-A749-84BA-85C76B46FFFD}" srcOrd="0" destOrd="0" presId="urn:microsoft.com/office/officeart/2005/8/layout/hierarchy1"/>
    <dgm:cxn modelId="{9A2FC1E7-6299-2F41-895F-10C05F9EEDEF}" type="presParOf" srcId="{8287ADDF-A558-8C47-BC51-9AFA7A762221}" destId="{30EC8486-9D16-B748-A1C7-A378BED52CE7}" srcOrd="1" destOrd="0" presId="urn:microsoft.com/office/officeart/2005/8/layout/hierarchy1"/>
    <dgm:cxn modelId="{167448CD-DDF7-704F-A33C-8E6DD207A95D}" type="presParOf" srcId="{975029E6-09B2-9F41-B18E-4A825CCA7708}" destId="{751D145D-BA1E-D143-AA8E-0DAFCEFDD0A8}" srcOrd="1" destOrd="0" presId="urn:microsoft.com/office/officeart/2005/8/layout/hierarchy1"/>
    <dgm:cxn modelId="{46959C6C-4388-5C40-93A9-7D39CF606F9A}" type="presParOf" srcId="{7154A064-9065-0D49-B574-A408346DA496}" destId="{FF78808E-7752-C343-839F-AB5A2679ECDB}" srcOrd="1" destOrd="0" presId="urn:microsoft.com/office/officeart/2005/8/layout/hierarchy1"/>
    <dgm:cxn modelId="{8FBB410C-A459-6547-9122-2AD00E568CE1}" type="presParOf" srcId="{FF78808E-7752-C343-839F-AB5A2679ECDB}" destId="{77655772-B3F2-2E47-8A39-565DB47AF334}" srcOrd="0" destOrd="0" presId="urn:microsoft.com/office/officeart/2005/8/layout/hierarchy1"/>
    <dgm:cxn modelId="{75EF56C0-28B6-E448-B8DC-8C10A90266F5}" type="presParOf" srcId="{77655772-B3F2-2E47-8A39-565DB47AF334}" destId="{1860C835-167C-1943-82D9-81BDF1D7865E}" srcOrd="0" destOrd="0" presId="urn:microsoft.com/office/officeart/2005/8/layout/hierarchy1"/>
    <dgm:cxn modelId="{3DCBAEF0-DFFD-0F43-9DC0-B78AD6482407}" type="presParOf" srcId="{77655772-B3F2-2E47-8A39-565DB47AF334}" destId="{D5B9D67D-8AA7-4E41-8B33-97A5FCFFCF2A}" srcOrd="1" destOrd="0" presId="urn:microsoft.com/office/officeart/2005/8/layout/hierarchy1"/>
    <dgm:cxn modelId="{6D25CCBF-56AB-D742-B9FF-80AA38865A26}" type="presParOf" srcId="{FF78808E-7752-C343-839F-AB5A2679ECDB}" destId="{FAFE0DE0-AEA7-0342-B9A2-1D10FAC2DD70}" srcOrd="1" destOrd="0" presId="urn:microsoft.com/office/officeart/2005/8/layout/hierarchy1"/>
    <dgm:cxn modelId="{642FD657-69C9-B34D-8097-747E46948BDE}" type="presParOf" srcId="{7154A064-9065-0D49-B574-A408346DA496}" destId="{442D333E-B491-FA46-928E-B844AFB2013E}" srcOrd="2" destOrd="0" presId="urn:microsoft.com/office/officeart/2005/8/layout/hierarchy1"/>
    <dgm:cxn modelId="{510BF1A5-6D9D-AA4C-B79E-535A5FC64325}" type="presParOf" srcId="{442D333E-B491-FA46-928E-B844AFB2013E}" destId="{AC14C3EF-D0A3-F341-AC21-B10B8070022F}" srcOrd="0" destOrd="0" presId="urn:microsoft.com/office/officeart/2005/8/layout/hierarchy1"/>
    <dgm:cxn modelId="{9CB66FF1-7DD0-004E-9F58-268D84E380A9}" type="presParOf" srcId="{AC14C3EF-D0A3-F341-AC21-B10B8070022F}" destId="{A1F5DEB9-BBF8-1D4E-9FB1-A5AF4279C510}" srcOrd="0" destOrd="0" presId="urn:microsoft.com/office/officeart/2005/8/layout/hierarchy1"/>
    <dgm:cxn modelId="{A8587EC2-757E-F64D-90D2-60BB87E22105}" type="presParOf" srcId="{AC14C3EF-D0A3-F341-AC21-B10B8070022F}" destId="{9E1199DE-600B-5140-A9A5-D4F7BB6E4A96}" srcOrd="1" destOrd="0" presId="urn:microsoft.com/office/officeart/2005/8/layout/hierarchy1"/>
    <dgm:cxn modelId="{58333A90-405C-B344-8382-9FAE3F213752}" type="presParOf" srcId="{442D333E-B491-FA46-928E-B844AFB2013E}" destId="{99D3A633-3015-0B40-940D-F3745D758E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62007C-F43B-4E5C-A499-20D590EA58F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C09DE9D-0EF3-4247-BE1E-051D03200FEA}">
      <dgm:prSet/>
      <dgm:spPr/>
      <dgm:t>
        <a:bodyPr/>
        <a:lstStyle/>
        <a:p>
          <a:r>
            <a:rPr lang="en-US"/>
            <a:t>Stage One: Basic Functionality</a:t>
          </a:r>
          <a:br>
            <a:rPr lang="en-US"/>
          </a:br>
          <a:r>
            <a:rPr lang="en-US"/>
            <a:t>Auth, Quiz, Database</a:t>
          </a:r>
        </a:p>
      </dgm:t>
    </dgm:pt>
    <dgm:pt modelId="{0FF7028C-BEEB-4D35-80DC-28CA8A004B5A}" type="parTrans" cxnId="{6E7D914A-FADF-4259-B383-4C72316DC4A5}">
      <dgm:prSet/>
      <dgm:spPr/>
      <dgm:t>
        <a:bodyPr/>
        <a:lstStyle/>
        <a:p>
          <a:endParaRPr lang="en-US"/>
        </a:p>
      </dgm:t>
    </dgm:pt>
    <dgm:pt modelId="{E127E966-5D32-4359-8C81-7C2F0971345D}" type="sibTrans" cxnId="{6E7D914A-FADF-4259-B383-4C72316DC4A5}">
      <dgm:prSet/>
      <dgm:spPr/>
      <dgm:t>
        <a:bodyPr/>
        <a:lstStyle/>
        <a:p>
          <a:endParaRPr lang="en-US"/>
        </a:p>
      </dgm:t>
    </dgm:pt>
    <dgm:pt modelId="{88AE24AF-CCCD-4577-8D10-AC2D855BD2E9}">
      <dgm:prSet/>
      <dgm:spPr/>
      <dgm:t>
        <a:bodyPr/>
        <a:lstStyle/>
        <a:p>
          <a:r>
            <a:rPr lang="en-US"/>
            <a:t>Stage Two: Additions</a:t>
          </a:r>
          <a:br>
            <a:rPr lang="en-US"/>
          </a:br>
          <a:r>
            <a:rPr lang="en-US"/>
            <a:t>Animations, Additional Quizs, Player Choices</a:t>
          </a:r>
        </a:p>
      </dgm:t>
    </dgm:pt>
    <dgm:pt modelId="{13320488-E985-4CB6-AD8F-3240129EDC7B}" type="parTrans" cxnId="{77BEC6F7-788B-41F5-B98E-9BA7CA6B1200}">
      <dgm:prSet/>
      <dgm:spPr/>
      <dgm:t>
        <a:bodyPr/>
        <a:lstStyle/>
        <a:p>
          <a:endParaRPr lang="en-US"/>
        </a:p>
      </dgm:t>
    </dgm:pt>
    <dgm:pt modelId="{D3C14582-7BA7-4C46-B951-8AED44EE1134}" type="sibTrans" cxnId="{77BEC6F7-788B-41F5-B98E-9BA7CA6B1200}">
      <dgm:prSet/>
      <dgm:spPr/>
      <dgm:t>
        <a:bodyPr/>
        <a:lstStyle/>
        <a:p>
          <a:endParaRPr lang="en-US"/>
        </a:p>
      </dgm:t>
    </dgm:pt>
    <dgm:pt modelId="{E1CFF228-E548-4BFF-9F07-54706B4A9983}">
      <dgm:prSet/>
      <dgm:spPr/>
      <dgm:t>
        <a:bodyPr/>
        <a:lstStyle/>
        <a:p>
          <a:r>
            <a:rPr lang="en-US"/>
            <a:t>Stage Three: Polish</a:t>
          </a:r>
          <a:br>
            <a:rPr lang="en-US"/>
          </a:br>
          <a:r>
            <a:rPr lang="en-US"/>
            <a:t>Mobile Friendly, additional animations</a:t>
          </a:r>
        </a:p>
      </dgm:t>
    </dgm:pt>
    <dgm:pt modelId="{9F73987C-D935-450A-86DE-0876FF3005C4}" type="parTrans" cxnId="{6C8AAAB7-2B22-4C65-BAC9-A144D4F4630A}">
      <dgm:prSet/>
      <dgm:spPr/>
      <dgm:t>
        <a:bodyPr/>
        <a:lstStyle/>
        <a:p>
          <a:endParaRPr lang="en-US"/>
        </a:p>
      </dgm:t>
    </dgm:pt>
    <dgm:pt modelId="{A66871A1-8DD8-4563-9CAD-D441E7E56007}" type="sibTrans" cxnId="{6C8AAAB7-2B22-4C65-BAC9-A144D4F4630A}">
      <dgm:prSet/>
      <dgm:spPr/>
      <dgm:t>
        <a:bodyPr/>
        <a:lstStyle/>
        <a:p>
          <a:endParaRPr lang="en-US"/>
        </a:p>
      </dgm:t>
    </dgm:pt>
    <dgm:pt modelId="{DFE2647D-8BCC-3C48-ABAE-E8580A3284EA}" type="pres">
      <dgm:prSet presAssocID="{6F62007C-F43B-4E5C-A499-20D590EA58F8}" presName="Name0" presStyleCnt="0">
        <dgm:presLayoutVars>
          <dgm:dir/>
          <dgm:resizeHandles val="exact"/>
        </dgm:presLayoutVars>
      </dgm:prSet>
      <dgm:spPr/>
    </dgm:pt>
    <dgm:pt modelId="{6566FC37-1062-604D-82EE-1708A8C589A2}" type="pres">
      <dgm:prSet presAssocID="{5C09DE9D-0EF3-4247-BE1E-051D03200FEA}" presName="node" presStyleLbl="node1" presStyleIdx="0" presStyleCnt="3">
        <dgm:presLayoutVars>
          <dgm:bulletEnabled val="1"/>
        </dgm:presLayoutVars>
      </dgm:prSet>
      <dgm:spPr/>
    </dgm:pt>
    <dgm:pt modelId="{5DADA3CB-D8DB-3F4F-9BD0-EBEDB7C50804}" type="pres">
      <dgm:prSet presAssocID="{E127E966-5D32-4359-8C81-7C2F0971345D}" presName="sibTrans" presStyleLbl="sibTrans1D1" presStyleIdx="0" presStyleCnt="2"/>
      <dgm:spPr/>
    </dgm:pt>
    <dgm:pt modelId="{23D92B41-F0B6-A642-98D6-04E4EF4D1DA6}" type="pres">
      <dgm:prSet presAssocID="{E127E966-5D32-4359-8C81-7C2F0971345D}" presName="connectorText" presStyleLbl="sibTrans1D1" presStyleIdx="0" presStyleCnt="2"/>
      <dgm:spPr/>
    </dgm:pt>
    <dgm:pt modelId="{834A28F0-94D7-E04C-ACF3-E45011305A15}" type="pres">
      <dgm:prSet presAssocID="{88AE24AF-CCCD-4577-8D10-AC2D855BD2E9}" presName="node" presStyleLbl="node1" presStyleIdx="1" presStyleCnt="3">
        <dgm:presLayoutVars>
          <dgm:bulletEnabled val="1"/>
        </dgm:presLayoutVars>
      </dgm:prSet>
      <dgm:spPr/>
    </dgm:pt>
    <dgm:pt modelId="{C5216482-7982-344E-876E-0F60D92FCEA7}" type="pres">
      <dgm:prSet presAssocID="{D3C14582-7BA7-4C46-B951-8AED44EE1134}" presName="sibTrans" presStyleLbl="sibTrans1D1" presStyleIdx="1" presStyleCnt="2"/>
      <dgm:spPr/>
    </dgm:pt>
    <dgm:pt modelId="{D32EA3BC-2037-A148-99A1-14B0B9CC9F01}" type="pres">
      <dgm:prSet presAssocID="{D3C14582-7BA7-4C46-B951-8AED44EE1134}" presName="connectorText" presStyleLbl="sibTrans1D1" presStyleIdx="1" presStyleCnt="2"/>
      <dgm:spPr/>
    </dgm:pt>
    <dgm:pt modelId="{F7F8FDBA-C229-7F42-92A7-511416C60A7D}" type="pres">
      <dgm:prSet presAssocID="{E1CFF228-E548-4BFF-9F07-54706B4A9983}" presName="node" presStyleLbl="node1" presStyleIdx="2" presStyleCnt="3">
        <dgm:presLayoutVars>
          <dgm:bulletEnabled val="1"/>
        </dgm:presLayoutVars>
      </dgm:prSet>
      <dgm:spPr/>
    </dgm:pt>
  </dgm:ptLst>
  <dgm:cxnLst>
    <dgm:cxn modelId="{840B4200-8450-9F41-8A3E-20EC0EE91347}" type="presOf" srcId="{E1CFF228-E548-4BFF-9F07-54706B4A9983}" destId="{F7F8FDBA-C229-7F42-92A7-511416C60A7D}" srcOrd="0" destOrd="0" presId="urn:microsoft.com/office/officeart/2016/7/layout/RepeatingBendingProcessNew"/>
    <dgm:cxn modelId="{6D72D71C-00C0-984E-9E7B-290BD3FA6039}" type="presOf" srcId="{D3C14582-7BA7-4C46-B951-8AED44EE1134}" destId="{D32EA3BC-2037-A148-99A1-14B0B9CC9F01}" srcOrd="1" destOrd="0" presId="urn:microsoft.com/office/officeart/2016/7/layout/RepeatingBendingProcessNew"/>
    <dgm:cxn modelId="{64358D34-61ED-A742-BCE4-4A0F8CD0BF71}" type="presOf" srcId="{5C09DE9D-0EF3-4247-BE1E-051D03200FEA}" destId="{6566FC37-1062-604D-82EE-1708A8C589A2}" srcOrd="0" destOrd="0" presId="urn:microsoft.com/office/officeart/2016/7/layout/RepeatingBendingProcessNew"/>
    <dgm:cxn modelId="{6E7D914A-FADF-4259-B383-4C72316DC4A5}" srcId="{6F62007C-F43B-4E5C-A499-20D590EA58F8}" destId="{5C09DE9D-0EF3-4247-BE1E-051D03200FEA}" srcOrd="0" destOrd="0" parTransId="{0FF7028C-BEEB-4D35-80DC-28CA8A004B5A}" sibTransId="{E127E966-5D32-4359-8C81-7C2F0971345D}"/>
    <dgm:cxn modelId="{40157E74-A3F3-AC4E-8220-086415960C7D}" type="presOf" srcId="{D3C14582-7BA7-4C46-B951-8AED44EE1134}" destId="{C5216482-7982-344E-876E-0F60D92FCEA7}" srcOrd="0" destOrd="0" presId="urn:microsoft.com/office/officeart/2016/7/layout/RepeatingBendingProcessNew"/>
    <dgm:cxn modelId="{B32875A8-D305-6745-896A-82CD13CD35C6}" type="presOf" srcId="{E127E966-5D32-4359-8C81-7C2F0971345D}" destId="{5DADA3CB-D8DB-3F4F-9BD0-EBEDB7C50804}" srcOrd="0" destOrd="0" presId="urn:microsoft.com/office/officeart/2016/7/layout/RepeatingBendingProcessNew"/>
    <dgm:cxn modelId="{6D0776B3-5B90-D34A-B519-FD41974B4872}" type="presOf" srcId="{6F62007C-F43B-4E5C-A499-20D590EA58F8}" destId="{DFE2647D-8BCC-3C48-ABAE-E8580A3284EA}" srcOrd="0" destOrd="0" presId="urn:microsoft.com/office/officeart/2016/7/layout/RepeatingBendingProcessNew"/>
    <dgm:cxn modelId="{6C8AAAB7-2B22-4C65-BAC9-A144D4F4630A}" srcId="{6F62007C-F43B-4E5C-A499-20D590EA58F8}" destId="{E1CFF228-E548-4BFF-9F07-54706B4A9983}" srcOrd="2" destOrd="0" parTransId="{9F73987C-D935-450A-86DE-0876FF3005C4}" sibTransId="{A66871A1-8DD8-4563-9CAD-D441E7E56007}"/>
    <dgm:cxn modelId="{9063E0E6-3C86-0D45-B047-148B6B6CE98C}" type="presOf" srcId="{E127E966-5D32-4359-8C81-7C2F0971345D}" destId="{23D92B41-F0B6-A642-98D6-04E4EF4D1DA6}" srcOrd="1" destOrd="0" presId="urn:microsoft.com/office/officeart/2016/7/layout/RepeatingBendingProcessNew"/>
    <dgm:cxn modelId="{B9C142F4-4FB3-3C4C-86FA-96FCBE7F7C2D}" type="presOf" srcId="{88AE24AF-CCCD-4577-8D10-AC2D855BD2E9}" destId="{834A28F0-94D7-E04C-ACF3-E45011305A15}" srcOrd="0" destOrd="0" presId="urn:microsoft.com/office/officeart/2016/7/layout/RepeatingBendingProcessNew"/>
    <dgm:cxn modelId="{77BEC6F7-788B-41F5-B98E-9BA7CA6B1200}" srcId="{6F62007C-F43B-4E5C-A499-20D590EA58F8}" destId="{88AE24AF-CCCD-4577-8D10-AC2D855BD2E9}" srcOrd="1" destOrd="0" parTransId="{13320488-E985-4CB6-AD8F-3240129EDC7B}" sibTransId="{D3C14582-7BA7-4C46-B951-8AED44EE1134}"/>
    <dgm:cxn modelId="{130E76C5-DEE1-EA47-8589-4F87C82FA0B5}" type="presParOf" srcId="{DFE2647D-8BCC-3C48-ABAE-E8580A3284EA}" destId="{6566FC37-1062-604D-82EE-1708A8C589A2}" srcOrd="0" destOrd="0" presId="urn:microsoft.com/office/officeart/2016/7/layout/RepeatingBendingProcessNew"/>
    <dgm:cxn modelId="{3AACA671-4657-E646-AA82-FFD20C0CF15E}" type="presParOf" srcId="{DFE2647D-8BCC-3C48-ABAE-E8580A3284EA}" destId="{5DADA3CB-D8DB-3F4F-9BD0-EBEDB7C50804}" srcOrd="1" destOrd="0" presId="urn:microsoft.com/office/officeart/2016/7/layout/RepeatingBendingProcessNew"/>
    <dgm:cxn modelId="{43CDD138-DA59-C542-B329-ABFE43C7A0CA}" type="presParOf" srcId="{5DADA3CB-D8DB-3F4F-9BD0-EBEDB7C50804}" destId="{23D92B41-F0B6-A642-98D6-04E4EF4D1DA6}" srcOrd="0" destOrd="0" presId="urn:microsoft.com/office/officeart/2016/7/layout/RepeatingBendingProcessNew"/>
    <dgm:cxn modelId="{7B9054EC-8B62-3F47-8192-D6825064C6C0}" type="presParOf" srcId="{DFE2647D-8BCC-3C48-ABAE-E8580A3284EA}" destId="{834A28F0-94D7-E04C-ACF3-E45011305A15}" srcOrd="2" destOrd="0" presId="urn:microsoft.com/office/officeart/2016/7/layout/RepeatingBendingProcessNew"/>
    <dgm:cxn modelId="{A8141745-601F-AD4C-B37D-6C01E5463C2A}" type="presParOf" srcId="{DFE2647D-8BCC-3C48-ABAE-E8580A3284EA}" destId="{C5216482-7982-344E-876E-0F60D92FCEA7}" srcOrd="3" destOrd="0" presId="urn:microsoft.com/office/officeart/2016/7/layout/RepeatingBendingProcessNew"/>
    <dgm:cxn modelId="{A8C24010-3533-494D-8493-A7E211439BEA}" type="presParOf" srcId="{C5216482-7982-344E-876E-0F60D92FCEA7}" destId="{D32EA3BC-2037-A148-99A1-14B0B9CC9F01}" srcOrd="0" destOrd="0" presId="urn:microsoft.com/office/officeart/2016/7/layout/RepeatingBendingProcessNew"/>
    <dgm:cxn modelId="{F53533BE-80F5-404E-B8ED-4E8BCD2D6529}" type="presParOf" srcId="{DFE2647D-8BCC-3C48-ABAE-E8580A3284EA}" destId="{F7F8FDBA-C229-7F42-92A7-511416C60A7D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D9A43C-B9B3-4F1E-AEAC-8DC39B05A3E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AF896B3-E2C7-4F86-8FB4-EB3EC1729F07}">
      <dgm:prSet/>
      <dgm:spPr/>
      <dgm:t>
        <a:bodyPr/>
        <a:lstStyle/>
        <a:p>
          <a:r>
            <a:rPr lang="en-US"/>
            <a:t>No sleep leading to long hours for small problems</a:t>
          </a:r>
        </a:p>
      </dgm:t>
    </dgm:pt>
    <dgm:pt modelId="{7E10E939-43D7-4F3B-AC99-B14787F49E84}" type="parTrans" cxnId="{328CFD33-E029-419E-BF00-E99E32EFC14A}">
      <dgm:prSet/>
      <dgm:spPr/>
      <dgm:t>
        <a:bodyPr/>
        <a:lstStyle/>
        <a:p>
          <a:endParaRPr lang="en-US"/>
        </a:p>
      </dgm:t>
    </dgm:pt>
    <dgm:pt modelId="{962DD6DA-8054-4B57-AE89-954B3DD5B222}" type="sibTrans" cxnId="{328CFD33-E029-419E-BF00-E99E32EFC14A}">
      <dgm:prSet/>
      <dgm:spPr/>
      <dgm:t>
        <a:bodyPr/>
        <a:lstStyle/>
        <a:p>
          <a:endParaRPr lang="en-US"/>
        </a:p>
      </dgm:t>
    </dgm:pt>
    <dgm:pt modelId="{F7A826EF-7D10-4AF0-A72F-4C0D531B57A1}">
      <dgm:prSet/>
      <dgm:spPr/>
      <dgm:t>
        <a:bodyPr/>
        <a:lstStyle/>
        <a:p>
          <a:r>
            <a:rPr lang="en-US"/>
            <a:t>Auth</a:t>
          </a:r>
        </a:p>
      </dgm:t>
    </dgm:pt>
    <dgm:pt modelId="{CA8EA751-9695-46AD-878E-721686AC7A83}" type="parTrans" cxnId="{5AE7CE2F-8C49-4309-96A9-00A166807CD2}">
      <dgm:prSet/>
      <dgm:spPr/>
      <dgm:t>
        <a:bodyPr/>
        <a:lstStyle/>
        <a:p>
          <a:endParaRPr lang="en-US"/>
        </a:p>
      </dgm:t>
    </dgm:pt>
    <dgm:pt modelId="{CB99EAD2-7796-4762-B178-024AF64458BA}" type="sibTrans" cxnId="{5AE7CE2F-8C49-4309-96A9-00A166807CD2}">
      <dgm:prSet/>
      <dgm:spPr/>
      <dgm:t>
        <a:bodyPr/>
        <a:lstStyle/>
        <a:p>
          <a:endParaRPr lang="en-US"/>
        </a:p>
      </dgm:t>
    </dgm:pt>
    <dgm:pt modelId="{9A651D6D-D7E7-47E4-826E-D87B85E0D2A7}">
      <dgm:prSet/>
      <dgm:spPr/>
      <dgm:t>
        <a:bodyPr/>
        <a:lstStyle/>
        <a:p>
          <a:r>
            <a:rPr lang="en-US"/>
            <a:t>Mapping out React</a:t>
          </a:r>
        </a:p>
      </dgm:t>
    </dgm:pt>
    <dgm:pt modelId="{C133F14D-90D2-4B64-B6A0-D4FF5E588C1E}" type="parTrans" cxnId="{FACD2BB0-BB18-42FD-B86E-B8979C4B565C}">
      <dgm:prSet/>
      <dgm:spPr/>
      <dgm:t>
        <a:bodyPr/>
        <a:lstStyle/>
        <a:p>
          <a:endParaRPr lang="en-US"/>
        </a:p>
      </dgm:t>
    </dgm:pt>
    <dgm:pt modelId="{8490DA4E-C73B-4A62-B773-A2B9391BC706}" type="sibTrans" cxnId="{FACD2BB0-BB18-42FD-B86E-B8979C4B565C}">
      <dgm:prSet/>
      <dgm:spPr/>
      <dgm:t>
        <a:bodyPr/>
        <a:lstStyle/>
        <a:p>
          <a:endParaRPr lang="en-US"/>
        </a:p>
      </dgm:t>
    </dgm:pt>
    <dgm:pt modelId="{8DF151AC-1620-40B6-8FBF-91427FB26F95}">
      <dgm:prSet/>
      <dgm:spPr/>
      <dgm:t>
        <a:bodyPr/>
        <a:lstStyle/>
        <a:p>
          <a:r>
            <a:rPr lang="en-US"/>
            <a:t>Bugs</a:t>
          </a:r>
        </a:p>
      </dgm:t>
    </dgm:pt>
    <dgm:pt modelId="{67F884EB-A7B7-46A9-BA76-684C859478AD}" type="parTrans" cxnId="{758B8732-AD4B-473A-9959-55848DA05FB8}">
      <dgm:prSet/>
      <dgm:spPr/>
      <dgm:t>
        <a:bodyPr/>
        <a:lstStyle/>
        <a:p>
          <a:endParaRPr lang="en-US"/>
        </a:p>
      </dgm:t>
    </dgm:pt>
    <dgm:pt modelId="{E84B56CE-2CE4-4D2B-B24A-626AB231BCDE}" type="sibTrans" cxnId="{758B8732-AD4B-473A-9959-55848DA05FB8}">
      <dgm:prSet/>
      <dgm:spPr/>
      <dgm:t>
        <a:bodyPr/>
        <a:lstStyle/>
        <a:p>
          <a:endParaRPr lang="en-US"/>
        </a:p>
      </dgm:t>
    </dgm:pt>
    <dgm:pt modelId="{9F13C77E-28EE-4477-9628-762E69623831}">
      <dgm:prSet/>
      <dgm:spPr/>
      <dgm:t>
        <a:bodyPr/>
        <a:lstStyle/>
        <a:p>
          <a:r>
            <a:rPr lang="en-US"/>
            <a:t>Mobile Resolutes</a:t>
          </a:r>
        </a:p>
      </dgm:t>
    </dgm:pt>
    <dgm:pt modelId="{26536B6C-831C-4858-876C-699AE85A0D4A}" type="parTrans" cxnId="{18395D61-BEDB-4394-8F7C-71EC0D026F17}">
      <dgm:prSet/>
      <dgm:spPr/>
      <dgm:t>
        <a:bodyPr/>
        <a:lstStyle/>
        <a:p>
          <a:endParaRPr lang="en-US"/>
        </a:p>
      </dgm:t>
    </dgm:pt>
    <dgm:pt modelId="{467875BD-5BB3-4646-84B0-DF1F29C0B5A0}" type="sibTrans" cxnId="{18395D61-BEDB-4394-8F7C-71EC0D026F17}">
      <dgm:prSet/>
      <dgm:spPr/>
      <dgm:t>
        <a:bodyPr/>
        <a:lstStyle/>
        <a:p>
          <a:endParaRPr lang="en-US"/>
        </a:p>
      </dgm:t>
    </dgm:pt>
    <dgm:pt modelId="{CBF7810F-6DEA-4360-AA1E-C9C49F220C72}" type="pres">
      <dgm:prSet presAssocID="{70D9A43C-B9B3-4F1E-AEAC-8DC39B05A3ED}" presName="root" presStyleCnt="0">
        <dgm:presLayoutVars>
          <dgm:dir/>
          <dgm:resizeHandles val="exact"/>
        </dgm:presLayoutVars>
      </dgm:prSet>
      <dgm:spPr/>
    </dgm:pt>
    <dgm:pt modelId="{7E669F68-65F0-4ACF-ACAE-55C3421C9032}" type="pres">
      <dgm:prSet presAssocID="{70D9A43C-B9B3-4F1E-AEAC-8DC39B05A3ED}" presName="container" presStyleCnt="0">
        <dgm:presLayoutVars>
          <dgm:dir/>
          <dgm:resizeHandles val="exact"/>
        </dgm:presLayoutVars>
      </dgm:prSet>
      <dgm:spPr/>
    </dgm:pt>
    <dgm:pt modelId="{23E0DC86-6294-4AC2-ACA0-EE57BAE37B8D}" type="pres">
      <dgm:prSet presAssocID="{7AF896B3-E2C7-4F86-8FB4-EB3EC1729F07}" presName="compNode" presStyleCnt="0"/>
      <dgm:spPr/>
    </dgm:pt>
    <dgm:pt modelId="{866CD8D4-8FF1-49D8-B3C5-ABC7BAD7C3AB}" type="pres">
      <dgm:prSet presAssocID="{7AF896B3-E2C7-4F86-8FB4-EB3EC1729F07}" presName="iconBgRect" presStyleLbl="bgShp" presStyleIdx="0" presStyleCnt="5"/>
      <dgm:spPr/>
    </dgm:pt>
    <dgm:pt modelId="{602EB311-219D-484B-AFF2-46F5122BF79F}" type="pres">
      <dgm:prSet presAssocID="{7AF896B3-E2C7-4F86-8FB4-EB3EC1729F0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1D7F4B7E-08F2-4B85-A782-DDEC90A7C9BA}" type="pres">
      <dgm:prSet presAssocID="{7AF896B3-E2C7-4F86-8FB4-EB3EC1729F07}" presName="spaceRect" presStyleCnt="0"/>
      <dgm:spPr/>
    </dgm:pt>
    <dgm:pt modelId="{23EF0B1C-34AA-4CA6-8366-BC1713C6EEB8}" type="pres">
      <dgm:prSet presAssocID="{7AF896B3-E2C7-4F86-8FB4-EB3EC1729F07}" presName="textRect" presStyleLbl="revTx" presStyleIdx="0" presStyleCnt="5">
        <dgm:presLayoutVars>
          <dgm:chMax val="1"/>
          <dgm:chPref val="1"/>
        </dgm:presLayoutVars>
      </dgm:prSet>
      <dgm:spPr/>
    </dgm:pt>
    <dgm:pt modelId="{CD0F8158-53B4-4134-9C1D-E2AF382ED6AE}" type="pres">
      <dgm:prSet presAssocID="{962DD6DA-8054-4B57-AE89-954B3DD5B222}" presName="sibTrans" presStyleLbl="sibTrans2D1" presStyleIdx="0" presStyleCnt="0"/>
      <dgm:spPr/>
    </dgm:pt>
    <dgm:pt modelId="{ACBC4522-7E3E-42E3-B65B-BF1CA292AD51}" type="pres">
      <dgm:prSet presAssocID="{F7A826EF-7D10-4AF0-A72F-4C0D531B57A1}" presName="compNode" presStyleCnt="0"/>
      <dgm:spPr/>
    </dgm:pt>
    <dgm:pt modelId="{4D0AA7F9-EE31-4A02-A338-EC8647990985}" type="pres">
      <dgm:prSet presAssocID="{F7A826EF-7D10-4AF0-A72F-4C0D531B57A1}" presName="iconBgRect" presStyleLbl="bgShp" presStyleIdx="1" presStyleCnt="5"/>
      <dgm:spPr/>
    </dgm:pt>
    <dgm:pt modelId="{B751DEA9-D8DF-4531-A116-94304CF6B32E}" type="pres">
      <dgm:prSet presAssocID="{F7A826EF-7D10-4AF0-A72F-4C0D531B57A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E3687A1-9875-4DBC-A5C8-1A40AD5E60C0}" type="pres">
      <dgm:prSet presAssocID="{F7A826EF-7D10-4AF0-A72F-4C0D531B57A1}" presName="spaceRect" presStyleCnt="0"/>
      <dgm:spPr/>
    </dgm:pt>
    <dgm:pt modelId="{CCD330FF-76F8-41B0-B5FB-6CA5DDE2D7EE}" type="pres">
      <dgm:prSet presAssocID="{F7A826EF-7D10-4AF0-A72F-4C0D531B57A1}" presName="textRect" presStyleLbl="revTx" presStyleIdx="1" presStyleCnt="5">
        <dgm:presLayoutVars>
          <dgm:chMax val="1"/>
          <dgm:chPref val="1"/>
        </dgm:presLayoutVars>
      </dgm:prSet>
      <dgm:spPr/>
    </dgm:pt>
    <dgm:pt modelId="{FE8DEDCF-3275-4A27-BB8E-A18071E619A2}" type="pres">
      <dgm:prSet presAssocID="{CB99EAD2-7796-4762-B178-024AF64458BA}" presName="sibTrans" presStyleLbl="sibTrans2D1" presStyleIdx="0" presStyleCnt="0"/>
      <dgm:spPr/>
    </dgm:pt>
    <dgm:pt modelId="{8506EF44-B0F1-4B11-8F55-E8F9F6875382}" type="pres">
      <dgm:prSet presAssocID="{9A651D6D-D7E7-47E4-826E-D87B85E0D2A7}" presName="compNode" presStyleCnt="0"/>
      <dgm:spPr/>
    </dgm:pt>
    <dgm:pt modelId="{FE7C76AC-EA67-4EF5-BA8C-359639448133}" type="pres">
      <dgm:prSet presAssocID="{9A651D6D-D7E7-47E4-826E-D87B85E0D2A7}" presName="iconBgRect" presStyleLbl="bgShp" presStyleIdx="2" presStyleCnt="5"/>
      <dgm:spPr/>
    </dgm:pt>
    <dgm:pt modelId="{24AC5E7E-0A5B-48E2-BD4E-321F6CFCF10A}" type="pres">
      <dgm:prSet presAssocID="{9A651D6D-D7E7-47E4-826E-D87B85E0D2A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855F8F13-06B1-4D5B-B1A4-74D187F60707}" type="pres">
      <dgm:prSet presAssocID="{9A651D6D-D7E7-47E4-826E-D87B85E0D2A7}" presName="spaceRect" presStyleCnt="0"/>
      <dgm:spPr/>
    </dgm:pt>
    <dgm:pt modelId="{EFBF1D23-7690-4499-BB4E-3B2A3A149B40}" type="pres">
      <dgm:prSet presAssocID="{9A651D6D-D7E7-47E4-826E-D87B85E0D2A7}" presName="textRect" presStyleLbl="revTx" presStyleIdx="2" presStyleCnt="5">
        <dgm:presLayoutVars>
          <dgm:chMax val="1"/>
          <dgm:chPref val="1"/>
        </dgm:presLayoutVars>
      </dgm:prSet>
      <dgm:spPr/>
    </dgm:pt>
    <dgm:pt modelId="{A94A5FDB-9B2C-4752-AB0A-41C386FA22B8}" type="pres">
      <dgm:prSet presAssocID="{8490DA4E-C73B-4A62-B773-A2B9391BC706}" presName="sibTrans" presStyleLbl="sibTrans2D1" presStyleIdx="0" presStyleCnt="0"/>
      <dgm:spPr/>
    </dgm:pt>
    <dgm:pt modelId="{78C8D2AD-6A41-4F50-ADE1-B699313722AB}" type="pres">
      <dgm:prSet presAssocID="{8DF151AC-1620-40B6-8FBF-91427FB26F95}" presName="compNode" presStyleCnt="0"/>
      <dgm:spPr/>
    </dgm:pt>
    <dgm:pt modelId="{857EB604-D623-411A-AD48-7C3164C03252}" type="pres">
      <dgm:prSet presAssocID="{8DF151AC-1620-40B6-8FBF-91427FB26F95}" presName="iconBgRect" presStyleLbl="bgShp" presStyleIdx="3" presStyleCnt="5"/>
      <dgm:spPr/>
    </dgm:pt>
    <dgm:pt modelId="{7A1002DC-2A50-44BC-8AA8-74BD31F61A9A}" type="pres">
      <dgm:prSet presAssocID="{8DF151AC-1620-40B6-8FBF-91427FB26F9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B43BE03B-B0EB-404E-860B-EB870D0268C6}" type="pres">
      <dgm:prSet presAssocID="{8DF151AC-1620-40B6-8FBF-91427FB26F95}" presName="spaceRect" presStyleCnt="0"/>
      <dgm:spPr/>
    </dgm:pt>
    <dgm:pt modelId="{0FBAF757-05B5-419C-8D15-87B2BB8520DF}" type="pres">
      <dgm:prSet presAssocID="{8DF151AC-1620-40B6-8FBF-91427FB26F95}" presName="textRect" presStyleLbl="revTx" presStyleIdx="3" presStyleCnt="5">
        <dgm:presLayoutVars>
          <dgm:chMax val="1"/>
          <dgm:chPref val="1"/>
        </dgm:presLayoutVars>
      </dgm:prSet>
      <dgm:spPr/>
    </dgm:pt>
    <dgm:pt modelId="{5EF1E401-958D-4BAF-9B53-423DC3C41127}" type="pres">
      <dgm:prSet presAssocID="{E84B56CE-2CE4-4D2B-B24A-626AB231BCDE}" presName="sibTrans" presStyleLbl="sibTrans2D1" presStyleIdx="0" presStyleCnt="0"/>
      <dgm:spPr/>
    </dgm:pt>
    <dgm:pt modelId="{C21F3194-848A-4E3F-89C5-C1EF1D6B1CCE}" type="pres">
      <dgm:prSet presAssocID="{9F13C77E-28EE-4477-9628-762E69623831}" presName="compNode" presStyleCnt="0"/>
      <dgm:spPr/>
    </dgm:pt>
    <dgm:pt modelId="{2D964A06-F40D-4AB5-B3CF-A37F53F0DB17}" type="pres">
      <dgm:prSet presAssocID="{9F13C77E-28EE-4477-9628-762E69623831}" presName="iconBgRect" presStyleLbl="bgShp" presStyleIdx="4" presStyleCnt="5"/>
      <dgm:spPr/>
    </dgm:pt>
    <dgm:pt modelId="{4F82EF44-33F2-473C-B7D2-EDCF2C56DBB6}" type="pres">
      <dgm:prSet presAssocID="{9F13C77E-28EE-4477-9628-762E6962383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C41DBEB-1A73-4D3B-8A82-C941F8339A0B}" type="pres">
      <dgm:prSet presAssocID="{9F13C77E-28EE-4477-9628-762E69623831}" presName="spaceRect" presStyleCnt="0"/>
      <dgm:spPr/>
    </dgm:pt>
    <dgm:pt modelId="{5B841CD8-EA63-47ED-8EF0-198FB82504E0}" type="pres">
      <dgm:prSet presAssocID="{9F13C77E-28EE-4477-9628-762E6962383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8F8D302-3F35-49CA-B8F3-B7AB8F80EFDC}" type="presOf" srcId="{8DF151AC-1620-40B6-8FBF-91427FB26F95}" destId="{0FBAF757-05B5-419C-8D15-87B2BB8520DF}" srcOrd="0" destOrd="0" presId="urn:microsoft.com/office/officeart/2018/2/layout/IconCircleList"/>
    <dgm:cxn modelId="{5AE7CE2F-8C49-4309-96A9-00A166807CD2}" srcId="{70D9A43C-B9B3-4F1E-AEAC-8DC39B05A3ED}" destId="{F7A826EF-7D10-4AF0-A72F-4C0D531B57A1}" srcOrd="1" destOrd="0" parTransId="{CA8EA751-9695-46AD-878E-721686AC7A83}" sibTransId="{CB99EAD2-7796-4762-B178-024AF64458BA}"/>
    <dgm:cxn modelId="{758B8732-AD4B-473A-9959-55848DA05FB8}" srcId="{70D9A43C-B9B3-4F1E-AEAC-8DC39B05A3ED}" destId="{8DF151AC-1620-40B6-8FBF-91427FB26F95}" srcOrd="3" destOrd="0" parTransId="{67F884EB-A7B7-46A9-BA76-684C859478AD}" sibTransId="{E84B56CE-2CE4-4D2B-B24A-626AB231BCDE}"/>
    <dgm:cxn modelId="{328CFD33-E029-419E-BF00-E99E32EFC14A}" srcId="{70D9A43C-B9B3-4F1E-AEAC-8DC39B05A3ED}" destId="{7AF896B3-E2C7-4F86-8FB4-EB3EC1729F07}" srcOrd="0" destOrd="0" parTransId="{7E10E939-43D7-4F3B-AC99-B14787F49E84}" sibTransId="{962DD6DA-8054-4B57-AE89-954B3DD5B222}"/>
    <dgm:cxn modelId="{D45DD436-3AA1-47D1-A08A-39CB207FD17C}" type="presOf" srcId="{F7A826EF-7D10-4AF0-A72F-4C0D531B57A1}" destId="{CCD330FF-76F8-41B0-B5FB-6CA5DDE2D7EE}" srcOrd="0" destOrd="0" presId="urn:microsoft.com/office/officeart/2018/2/layout/IconCircleList"/>
    <dgm:cxn modelId="{7822833F-986C-4ADB-8DC9-B86920531714}" type="presOf" srcId="{8490DA4E-C73B-4A62-B773-A2B9391BC706}" destId="{A94A5FDB-9B2C-4752-AB0A-41C386FA22B8}" srcOrd="0" destOrd="0" presId="urn:microsoft.com/office/officeart/2018/2/layout/IconCircleList"/>
    <dgm:cxn modelId="{42B99A53-2AFE-426F-B4FB-1004CD4F56DC}" type="presOf" srcId="{962DD6DA-8054-4B57-AE89-954B3DD5B222}" destId="{CD0F8158-53B4-4134-9C1D-E2AF382ED6AE}" srcOrd="0" destOrd="0" presId="urn:microsoft.com/office/officeart/2018/2/layout/IconCircleList"/>
    <dgm:cxn modelId="{1DCB5B57-3F23-4F29-B0BA-8F72285695B0}" type="presOf" srcId="{9F13C77E-28EE-4477-9628-762E69623831}" destId="{5B841CD8-EA63-47ED-8EF0-198FB82504E0}" srcOrd="0" destOrd="0" presId="urn:microsoft.com/office/officeart/2018/2/layout/IconCircleList"/>
    <dgm:cxn modelId="{18395D61-BEDB-4394-8F7C-71EC0D026F17}" srcId="{70D9A43C-B9B3-4F1E-AEAC-8DC39B05A3ED}" destId="{9F13C77E-28EE-4477-9628-762E69623831}" srcOrd="4" destOrd="0" parTransId="{26536B6C-831C-4858-876C-699AE85A0D4A}" sibTransId="{467875BD-5BB3-4646-84B0-DF1F29C0B5A0}"/>
    <dgm:cxn modelId="{41A21769-5C6C-437D-95BA-0FBB8677450C}" type="presOf" srcId="{E84B56CE-2CE4-4D2B-B24A-626AB231BCDE}" destId="{5EF1E401-958D-4BAF-9B53-423DC3C41127}" srcOrd="0" destOrd="0" presId="urn:microsoft.com/office/officeart/2018/2/layout/IconCircleList"/>
    <dgm:cxn modelId="{F832ED95-F95B-43DE-AD00-CF4C696CDA7B}" type="presOf" srcId="{9A651D6D-D7E7-47E4-826E-D87B85E0D2A7}" destId="{EFBF1D23-7690-4499-BB4E-3B2A3A149B40}" srcOrd="0" destOrd="0" presId="urn:microsoft.com/office/officeart/2018/2/layout/IconCircleList"/>
    <dgm:cxn modelId="{53CA43AC-57A9-4904-83E9-1C15781CB45A}" type="presOf" srcId="{CB99EAD2-7796-4762-B178-024AF64458BA}" destId="{FE8DEDCF-3275-4A27-BB8E-A18071E619A2}" srcOrd="0" destOrd="0" presId="urn:microsoft.com/office/officeart/2018/2/layout/IconCircleList"/>
    <dgm:cxn modelId="{FACD2BB0-BB18-42FD-B86E-B8979C4B565C}" srcId="{70D9A43C-B9B3-4F1E-AEAC-8DC39B05A3ED}" destId="{9A651D6D-D7E7-47E4-826E-D87B85E0D2A7}" srcOrd="2" destOrd="0" parTransId="{C133F14D-90D2-4B64-B6A0-D4FF5E588C1E}" sibTransId="{8490DA4E-C73B-4A62-B773-A2B9391BC706}"/>
    <dgm:cxn modelId="{7E56D6C6-E466-4FA5-ABB6-19A922390D27}" type="presOf" srcId="{7AF896B3-E2C7-4F86-8FB4-EB3EC1729F07}" destId="{23EF0B1C-34AA-4CA6-8366-BC1713C6EEB8}" srcOrd="0" destOrd="0" presId="urn:microsoft.com/office/officeart/2018/2/layout/IconCircleList"/>
    <dgm:cxn modelId="{7E497AD5-D3CB-431F-9164-490402711651}" type="presOf" srcId="{70D9A43C-B9B3-4F1E-AEAC-8DC39B05A3ED}" destId="{CBF7810F-6DEA-4360-AA1E-C9C49F220C72}" srcOrd="0" destOrd="0" presId="urn:microsoft.com/office/officeart/2018/2/layout/IconCircleList"/>
    <dgm:cxn modelId="{4DF57E07-0C71-4A1B-87DD-6B7981235757}" type="presParOf" srcId="{CBF7810F-6DEA-4360-AA1E-C9C49F220C72}" destId="{7E669F68-65F0-4ACF-ACAE-55C3421C9032}" srcOrd="0" destOrd="0" presId="urn:microsoft.com/office/officeart/2018/2/layout/IconCircleList"/>
    <dgm:cxn modelId="{F0B91310-B92B-443F-B00C-AA1935F78FE3}" type="presParOf" srcId="{7E669F68-65F0-4ACF-ACAE-55C3421C9032}" destId="{23E0DC86-6294-4AC2-ACA0-EE57BAE37B8D}" srcOrd="0" destOrd="0" presId="urn:microsoft.com/office/officeart/2018/2/layout/IconCircleList"/>
    <dgm:cxn modelId="{62213410-DF9E-41E1-AB0E-63D6CA7ED5C2}" type="presParOf" srcId="{23E0DC86-6294-4AC2-ACA0-EE57BAE37B8D}" destId="{866CD8D4-8FF1-49D8-B3C5-ABC7BAD7C3AB}" srcOrd="0" destOrd="0" presId="urn:microsoft.com/office/officeart/2018/2/layout/IconCircleList"/>
    <dgm:cxn modelId="{017AC4C6-9058-44DF-8DDE-B8C546C1121C}" type="presParOf" srcId="{23E0DC86-6294-4AC2-ACA0-EE57BAE37B8D}" destId="{602EB311-219D-484B-AFF2-46F5122BF79F}" srcOrd="1" destOrd="0" presId="urn:microsoft.com/office/officeart/2018/2/layout/IconCircleList"/>
    <dgm:cxn modelId="{EB772865-C787-4C30-BA55-C439384993A8}" type="presParOf" srcId="{23E0DC86-6294-4AC2-ACA0-EE57BAE37B8D}" destId="{1D7F4B7E-08F2-4B85-A782-DDEC90A7C9BA}" srcOrd="2" destOrd="0" presId="urn:microsoft.com/office/officeart/2018/2/layout/IconCircleList"/>
    <dgm:cxn modelId="{1732D484-DEB9-428E-A918-5AAC55677B02}" type="presParOf" srcId="{23E0DC86-6294-4AC2-ACA0-EE57BAE37B8D}" destId="{23EF0B1C-34AA-4CA6-8366-BC1713C6EEB8}" srcOrd="3" destOrd="0" presId="urn:microsoft.com/office/officeart/2018/2/layout/IconCircleList"/>
    <dgm:cxn modelId="{829130EC-DC23-42BD-AD97-30008E2F5D64}" type="presParOf" srcId="{7E669F68-65F0-4ACF-ACAE-55C3421C9032}" destId="{CD0F8158-53B4-4134-9C1D-E2AF382ED6AE}" srcOrd="1" destOrd="0" presId="urn:microsoft.com/office/officeart/2018/2/layout/IconCircleList"/>
    <dgm:cxn modelId="{36C6E998-56CB-4673-9E48-BE910AC1842A}" type="presParOf" srcId="{7E669F68-65F0-4ACF-ACAE-55C3421C9032}" destId="{ACBC4522-7E3E-42E3-B65B-BF1CA292AD51}" srcOrd="2" destOrd="0" presId="urn:microsoft.com/office/officeart/2018/2/layout/IconCircleList"/>
    <dgm:cxn modelId="{952301B0-2C38-4BFD-837A-1088E337A094}" type="presParOf" srcId="{ACBC4522-7E3E-42E3-B65B-BF1CA292AD51}" destId="{4D0AA7F9-EE31-4A02-A338-EC8647990985}" srcOrd="0" destOrd="0" presId="urn:microsoft.com/office/officeart/2018/2/layout/IconCircleList"/>
    <dgm:cxn modelId="{797F7CDE-0134-41D5-86BB-58B46B6E6B67}" type="presParOf" srcId="{ACBC4522-7E3E-42E3-B65B-BF1CA292AD51}" destId="{B751DEA9-D8DF-4531-A116-94304CF6B32E}" srcOrd="1" destOrd="0" presId="urn:microsoft.com/office/officeart/2018/2/layout/IconCircleList"/>
    <dgm:cxn modelId="{31F7DBFA-F9F9-4841-B6B6-8F19E3BFEE60}" type="presParOf" srcId="{ACBC4522-7E3E-42E3-B65B-BF1CA292AD51}" destId="{9E3687A1-9875-4DBC-A5C8-1A40AD5E60C0}" srcOrd="2" destOrd="0" presId="urn:microsoft.com/office/officeart/2018/2/layout/IconCircleList"/>
    <dgm:cxn modelId="{09D07657-F7CC-442A-9C96-167945067975}" type="presParOf" srcId="{ACBC4522-7E3E-42E3-B65B-BF1CA292AD51}" destId="{CCD330FF-76F8-41B0-B5FB-6CA5DDE2D7EE}" srcOrd="3" destOrd="0" presId="urn:microsoft.com/office/officeart/2018/2/layout/IconCircleList"/>
    <dgm:cxn modelId="{61F2131E-DE7E-442B-9976-32D70945A8D8}" type="presParOf" srcId="{7E669F68-65F0-4ACF-ACAE-55C3421C9032}" destId="{FE8DEDCF-3275-4A27-BB8E-A18071E619A2}" srcOrd="3" destOrd="0" presId="urn:microsoft.com/office/officeart/2018/2/layout/IconCircleList"/>
    <dgm:cxn modelId="{AC98ED70-8E2B-4862-A441-151B1135C5B6}" type="presParOf" srcId="{7E669F68-65F0-4ACF-ACAE-55C3421C9032}" destId="{8506EF44-B0F1-4B11-8F55-E8F9F6875382}" srcOrd="4" destOrd="0" presId="urn:microsoft.com/office/officeart/2018/2/layout/IconCircleList"/>
    <dgm:cxn modelId="{5F36D468-E836-4372-8234-DD9FD741F647}" type="presParOf" srcId="{8506EF44-B0F1-4B11-8F55-E8F9F6875382}" destId="{FE7C76AC-EA67-4EF5-BA8C-359639448133}" srcOrd="0" destOrd="0" presId="urn:microsoft.com/office/officeart/2018/2/layout/IconCircleList"/>
    <dgm:cxn modelId="{05BB3748-84C9-40D1-A9A1-835C13995C65}" type="presParOf" srcId="{8506EF44-B0F1-4B11-8F55-E8F9F6875382}" destId="{24AC5E7E-0A5B-48E2-BD4E-321F6CFCF10A}" srcOrd="1" destOrd="0" presId="urn:microsoft.com/office/officeart/2018/2/layout/IconCircleList"/>
    <dgm:cxn modelId="{EFF98D16-2428-4F66-AD23-62C953955A6C}" type="presParOf" srcId="{8506EF44-B0F1-4B11-8F55-E8F9F6875382}" destId="{855F8F13-06B1-4D5B-B1A4-74D187F60707}" srcOrd="2" destOrd="0" presId="urn:microsoft.com/office/officeart/2018/2/layout/IconCircleList"/>
    <dgm:cxn modelId="{1DBC014E-8D85-440C-804D-24B74097B5E6}" type="presParOf" srcId="{8506EF44-B0F1-4B11-8F55-E8F9F6875382}" destId="{EFBF1D23-7690-4499-BB4E-3B2A3A149B40}" srcOrd="3" destOrd="0" presId="urn:microsoft.com/office/officeart/2018/2/layout/IconCircleList"/>
    <dgm:cxn modelId="{6B4482E3-A9AE-4AD6-92B1-309A086FA9D7}" type="presParOf" srcId="{7E669F68-65F0-4ACF-ACAE-55C3421C9032}" destId="{A94A5FDB-9B2C-4752-AB0A-41C386FA22B8}" srcOrd="5" destOrd="0" presId="urn:microsoft.com/office/officeart/2018/2/layout/IconCircleList"/>
    <dgm:cxn modelId="{13B76D7B-2BF6-4FB7-9C6F-99D9F13CC3EB}" type="presParOf" srcId="{7E669F68-65F0-4ACF-ACAE-55C3421C9032}" destId="{78C8D2AD-6A41-4F50-ADE1-B699313722AB}" srcOrd="6" destOrd="0" presId="urn:microsoft.com/office/officeart/2018/2/layout/IconCircleList"/>
    <dgm:cxn modelId="{D3645B1E-5532-4F80-8D8A-996BC2E6EE43}" type="presParOf" srcId="{78C8D2AD-6A41-4F50-ADE1-B699313722AB}" destId="{857EB604-D623-411A-AD48-7C3164C03252}" srcOrd="0" destOrd="0" presId="urn:microsoft.com/office/officeart/2018/2/layout/IconCircleList"/>
    <dgm:cxn modelId="{7D841FAC-B22F-44A7-8CD4-6572026BDF4B}" type="presParOf" srcId="{78C8D2AD-6A41-4F50-ADE1-B699313722AB}" destId="{7A1002DC-2A50-44BC-8AA8-74BD31F61A9A}" srcOrd="1" destOrd="0" presId="urn:microsoft.com/office/officeart/2018/2/layout/IconCircleList"/>
    <dgm:cxn modelId="{1E078495-3CEC-46B6-80B5-9C9B7946BAB5}" type="presParOf" srcId="{78C8D2AD-6A41-4F50-ADE1-B699313722AB}" destId="{B43BE03B-B0EB-404E-860B-EB870D0268C6}" srcOrd="2" destOrd="0" presId="urn:microsoft.com/office/officeart/2018/2/layout/IconCircleList"/>
    <dgm:cxn modelId="{26BFD67F-1168-4D0B-B536-0A5775EA62F8}" type="presParOf" srcId="{78C8D2AD-6A41-4F50-ADE1-B699313722AB}" destId="{0FBAF757-05B5-419C-8D15-87B2BB8520DF}" srcOrd="3" destOrd="0" presId="urn:microsoft.com/office/officeart/2018/2/layout/IconCircleList"/>
    <dgm:cxn modelId="{3142397E-6803-4DB0-A479-2DC043975F2B}" type="presParOf" srcId="{7E669F68-65F0-4ACF-ACAE-55C3421C9032}" destId="{5EF1E401-958D-4BAF-9B53-423DC3C41127}" srcOrd="7" destOrd="0" presId="urn:microsoft.com/office/officeart/2018/2/layout/IconCircleList"/>
    <dgm:cxn modelId="{4C694462-DE88-4EB5-9304-771042C262A2}" type="presParOf" srcId="{7E669F68-65F0-4ACF-ACAE-55C3421C9032}" destId="{C21F3194-848A-4E3F-89C5-C1EF1D6B1CCE}" srcOrd="8" destOrd="0" presId="urn:microsoft.com/office/officeart/2018/2/layout/IconCircleList"/>
    <dgm:cxn modelId="{E35B45E3-2AC4-4C4F-851C-26821B511C42}" type="presParOf" srcId="{C21F3194-848A-4E3F-89C5-C1EF1D6B1CCE}" destId="{2D964A06-F40D-4AB5-B3CF-A37F53F0DB17}" srcOrd="0" destOrd="0" presId="urn:microsoft.com/office/officeart/2018/2/layout/IconCircleList"/>
    <dgm:cxn modelId="{34DCAB63-3B83-4035-B42E-6C493FFB8567}" type="presParOf" srcId="{C21F3194-848A-4E3F-89C5-C1EF1D6B1CCE}" destId="{4F82EF44-33F2-473C-B7D2-EDCF2C56DBB6}" srcOrd="1" destOrd="0" presId="urn:microsoft.com/office/officeart/2018/2/layout/IconCircleList"/>
    <dgm:cxn modelId="{CA74E5C6-8B66-43FA-8649-1FFF162A7F28}" type="presParOf" srcId="{C21F3194-848A-4E3F-89C5-C1EF1D6B1CCE}" destId="{1C41DBEB-1A73-4D3B-8A82-C941F8339A0B}" srcOrd="2" destOrd="0" presId="urn:microsoft.com/office/officeart/2018/2/layout/IconCircleList"/>
    <dgm:cxn modelId="{D868BF8F-BF47-45F0-B488-8B3ECDE953DC}" type="presParOf" srcId="{C21F3194-848A-4E3F-89C5-C1EF1D6B1CCE}" destId="{5B841CD8-EA63-47ED-8EF0-198FB82504E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0CA19D-EBE9-4BDF-94DB-6FFEF00AF43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D18818D-0892-4EF9-A2E4-A839218B1A17}">
      <dgm:prSet/>
      <dgm:spPr/>
      <dgm:t>
        <a:bodyPr/>
        <a:lstStyle/>
        <a:p>
          <a:pPr>
            <a:defRPr cap="all"/>
          </a:pPr>
          <a:r>
            <a:rPr lang="en-US"/>
            <a:t>It works</a:t>
          </a:r>
        </a:p>
      </dgm:t>
    </dgm:pt>
    <dgm:pt modelId="{F39C4991-3EC2-4CDA-9560-3B7B6326A0FD}" type="parTrans" cxnId="{8F99A347-3128-4A99-9802-D20D54AFE189}">
      <dgm:prSet/>
      <dgm:spPr/>
      <dgm:t>
        <a:bodyPr/>
        <a:lstStyle/>
        <a:p>
          <a:endParaRPr lang="en-US"/>
        </a:p>
      </dgm:t>
    </dgm:pt>
    <dgm:pt modelId="{A3294F6D-E9B5-404F-9785-89F36D83327C}" type="sibTrans" cxnId="{8F99A347-3128-4A99-9802-D20D54AFE189}">
      <dgm:prSet/>
      <dgm:spPr/>
      <dgm:t>
        <a:bodyPr/>
        <a:lstStyle/>
        <a:p>
          <a:endParaRPr lang="en-US"/>
        </a:p>
      </dgm:t>
    </dgm:pt>
    <dgm:pt modelId="{FFCF0419-E0EE-440F-9055-F3618C6D3B1F}">
      <dgm:prSet/>
      <dgm:spPr/>
      <dgm:t>
        <a:bodyPr/>
        <a:lstStyle/>
        <a:p>
          <a:pPr>
            <a:defRPr cap="all"/>
          </a:pPr>
          <a:r>
            <a:rPr lang="en-US"/>
            <a:t>It looks nice</a:t>
          </a:r>
        </a:p>
      </dgm:t>
    </dgm:pt>
    <dgm:pt modelId="{F652D687-EE00-4E7F-9ED3-7B841A791213}" type="parTrans" cxnId="{8F9B400A-3D00-4EBE-8059-AB218794893A}">
      <dgm:prSet/>
      <dgm:spPr/>
      <dgm:t>
        <a:bodyPr/>
        <a:lstStyle/>
        <a:p>
          <a:endParaRPr lang="en-US"/>
        </a:p>
      </dgm:t>
    </dgm:pt>
    <dgm:pt modelId="{B37DB9A9-B5DC-4B37-8008-0882E1C40F80}" type="sibTrans" cxnId="{8F9B400A-3D00-4EBE-8059-AB218794893A}">
      <dgm:prSet/>
      <dgm:spPr/>
      <dgm:t>
        <a:bodyPr/>
        <a:lstStyle/>
        <a:p>
          <a:endParaRPr lang="en-US"/>
        </a:p>
      </dgm:t>
    </dgm:pt>
    <dgm:pt modelId="{E6663E73-19CF-4219-9F06-D5B860B90BE8}">
      <dgm:prSet/>
      <dgm:spPr/>
      <dgm:t>
        <a:bodyPr/>
        <a:lstStyle/>
        <a:p>
          <a:pPr>
            <a:defRPr cap="all"/>
          </a:pPr>
          <a:r>
            <a:rPr lang="en-US" dirty="0"/>
            <a:t>Mobile ok?</a:t>
          </a:r>
        </a:p>
      </dgm:t>
    </dgm:pt>
    <dgm:pt modelId="{5FC7EB8B-D628-4C92-9240-5D531DBBF6AB}" type="parTrans" cxnId="{046E2049-889B-4851-AB23-9A9FE3E361C0}">
      <dgm:prSet/>
      <dgm:spPr/>
      <dgm:t>
        <a:bodyPr/>
        <a:lstStyle/>
        <a:p>
          <a:endParaRPr lang="en-US"/>
        </a:p>
      </dgm:t>
    </dgm:pt>
    <dgm:pt modelId="{F5A391FD-0D5D-4F0D-BD3F-9E89FCDF47D3}" type="sibTrans" cxnId="{046E2049-889B-4851-AB23-9A9FE3E361C0}">
      <dgm:prSet/>
      <dgm:spPr/>
      <dgm:t>
        <a:bodyPr/>
        <a:lstStyle/>
        <a:p>
          <a:endParaRPr lang="en-US"/>
        </a:p>
      </dgm:t>
    </dgm:pt>
    <dgm:pt modelId="{84FBE0DC-D6CC-496D-ABCE-84E2D955F58A}" type="pres">
      <dgm:prSet presAssocID="{A60CA19D-EBE9-4BDF-94DB-6FFEF00AF43B}" presName="root" presStyleCnt="0">
        <dgm:presLayoutVars>
          <dgm:dir/>
          <dgm:resizeHandles val="exact"/>
        </dgm:presLayoutVars>
      </dgm:prSet>
      <dgm:spPr/>
    </dgm:pt>
    <dgm:pt modelId="{A4CA19BB-C571-41F4-96FB-C075B2437254}" type="pres">
      <dgm:prSet presAssocID="{1D18818D-0892-4EF9-A2E4-A839218B1A17}" presName="compNode" presStyleCnt="0"/>
      <dgm:spPr/>
    </dgm:pt>
    <dgm:pt modelId="{151AD66C-2736-4B66-AC85-3DC59202D7B5}" type="pres">
      <dgm:prSet presAssocID="{1D18818D-0892-4EF9-A2E4-A839218B1A17}" presName="iconBgRect" presStyleLbl="bgShp" presStyleIdx="0" presStyleCnt="3"/>
      <dgm:spPr/>
    </dgm:pt>
    <dgm:pt modelId="{97BF98AD-6561-46C0-B67E-FA4BA4D39F61}" type="pres">
      <dgm:prSet presAssocID="{1D18818D-0892-4EF9-A2E4-A839218B1A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ECE59FB-561F-44D7-AB37-C2ADAD9AFA89}" type="pres">
      <dgm:prSet presAssocID="{1D18818D-0892-4EF9-A2E4-A839218B1A17}" presName="spaceRect" presStyleCnt="0"/>
      <dgm:spPr/>
    </dgm:pt>
    <dgm:pt modelId="{97B44E87-7782-4EDA-B050-8126BC16F14C}" type="pres">
      <dgm:prSet presAssocID="{1D18818D-0892-4EF9-A2E4-A839218B1A17}" presName="textRect" presStyleLbl="revTx" presStyleIdx="0" presStyleCnt="3">
        <dgm:presLayoutVars>
          <dgm:chMax val="1"/>
          <dgm:chPref val="1"/>
        </dgm:presLayoutVars>
      </dgm:prSet>
      <dgm:spPr/>
    </dgm:pt>
    <dgm:pt modelId="{5E2DFE03-68CC-4B13-BC5B-930D51520DA5}" type="pres">
      <dgm:prSet presAssocID="{A3294F6D-E9B5-404F-9785-89F36D83327C}" presName="sibTrans" presStyleCnt="0"/>
      <dgm:spPr/>
    </dgm:pt>
    <dgm:pt modelId="{29B28986-C164-4B62-B1A7-B4511CECC4CB}" type="pres">
      <dgm:prSet presAssocID="{FFCF0419-E0EE-440F-9055-F3618C6D3B1F}" presName="compNode" presStyleCnt="0"/>
      <dgm:spPr/>
    </dgm:pt>
    <dgm:pt modelId="{DB9F83A7-90B9-4CB2-B300-74914C90FA0B}" type="pres">
      <dgm:prSet presAssocID="{FFCF0419-E0EE-440F-9055-F3618C6D3B1F}" presName="iconBgRect" presStyleLbl="bgShp" presStyleIdx="1" presStyleCnt="3"/>
      <dgm:spPr/>
    </dgm:pt>
    <dgm:pt modelId="{E519B29E-9D7C-471D-B14D-554AC475276A}" type="pres">
      <dgm:prSet presAssocID="{FFCF0419-E0EE-440F-9055-F3618C6D3B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BFBEE68-8154-4F2F-9732-424C348B9B0A}" type="pres">
      <dgm:prSet presAssocID="{FFCF0419-E0EE-440F-9055-F3618C6D3B1F}" presName="spaceRect" presStyleCnt="0"/>
      <dgm:spPr/>
    </dgm:pt>
    <dgm:pt modelId="{7EFDE7AC-6160-4703-B5FB-B8E41504FCEB}" type="pres">
      <dgm:prSet presAssocID="{FFCF0419-E0EE-440F-9055-F3618C6D3B1F}" presName="textRect" presStyleLbl="revTx" presStyleIdx="1" presStyleCnt="3">
        <dgm:presLayoutVars>
          <dgm:chMax val="1"/>
          <dgm:chPref val="1"/>
        </dgm:presLayoutVars>
      </dgm:prSet>
      <dgm:spPr/>
    </dgm:pt>
    <dgm:pt modelId="{E60B7CF7-BFA8-4777-912C-8A8877C584DB}" type="pres">
      <dgm:prSet presAssocID="{B37DB9A9-B5DC-4B37-8008-0882E1C40F80}" presName="sibTrans" presStyleCnt="0"/>
      <dgm:spPr/>
    </dgm:pt>
    <dgm:pt modelId="{1A9B8295-4A1C-407D-A8FE-C7424884FC58}" type="pres">
      <dgm:prSet presAssocID="{E6663E73-19CF-4219-9F06-D5B860B90BE8}" presName="compNode" presStyleCnt="0"/>
      <dgm:spPr/>
    </dgm:pt>
    <dgm:pt modelId="{6ACF93AF-6D3F-4900-85EA-A3C74A115525}" type="pres">
      <dgm:prSet presAssocID="{E6663E73-19CF-4219-9F06-D5B860B90BE8}" presName="iconBgRect" presStyleLbl="bgShp" presStyleIdx="2" presStyleCnt="3"/>
      <dgm:spPr/>
    </dgm:pt>
    <dgm:pt modelId="{CB0AE189-71AB-4939-A1EB-488F76DADEBB}" type="pres">
      <dgm:prSet presAssocID="{E6663E73-19CF-4219-9F06-D5B860B90B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109D6D69-9C6B-4833-8F6C-3F1C4A22DB9A}" type="pres">
      <dgm:prSet presAssocID="{E6663E73-19CF-4219-9F06-D5B860B90BE8}" presName="spaceRect" presStyleCnt="0"/>
      <dgm:spPr/>
    </dgm:pt>
    <dgm:pt modelId="{35214140-F943-4BDD-84E9-026142612375}" type="pres">
      <dgm:prSet presAssocID="{E6663E73-19CF-4219-9F06-D5B860B90BE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F9B400A-3D00-4EBE-8059-AB218794893A}" srcId="{A60CA19D-EBE9-4BDF-94DB-6FFEF00AF43B}" destId="{FFCF0419-E0EE-440F-9055-F3618C6D3B1F}" srcOrd="1" destOrd="0" parTransId="{F652D687-EE00-4E7F-9ED3-7B841A791213}" sibTransId="{B37DB9A9-B5DC-4B37-8008-0882E1C40F80}"/>
    <dgm:cxn modelId="{8EEBCC46-62FD-48AE-A37F-5A4037E1E964}" type="presOf" srcId="{FFCF0419-E0EE-440F-9055-F3618C6D3B1F}" destId="{7EFDE7AC-6160-4703-B5FB-B8E41504FCEB}" srcOrd="0" destOrd="0" presId="urn:microsoft.com/office/officeart/2018/5/layout/IconCircleLabelList"/>
    <dgm:cxn modelId="{8F99A347-3128-4A99-9802-D20D54AFE189}" srcId="{A60CA19D-EBE9-4BDF-94DB-6FFEF00AF43B}" destId="{1D18818D-0892-4EF9-A2E4-A839218B1A17}" srcOrd="0" destOrd="0" parTransId="{F39C4991-3EC2-4CDA-9560-3B7B6326A0FD}" sibTransId="{A3294F6D-E9B5-404F-9785-89F36D83327C}"/>
    <dgm:cxn modelId="{046E2049-889B-4851-AB23-9A9FE3E361C0}" srcId="{A60CA19D-EBE9-4BDF-94DB-6FFEF00AF43B}" destId="{E6663E73-19CF-4219-9F06-D5B860B90BE8}" srcOrd="2" destOrd="0" parTransId="{5FC7EB8B-D628-4C92-9240-5D531DBBF6AB}" sibTransId="{F5A391FD-0D5D-4F0D-BD3F-9E89FCDF47D3}"/>
    <dgm:cxn modelId="{0C527282-72E0-4D90-999B-C4322B412152}" type="presOf" srcId="{1D18818D-0892-4EF9-A2E4-A839218B1A17}" destId="{97B44E87-7782-4EDA-B050-8126BC16F14C}" srcOrd="0" destOrd="0" presId="urn:microsoft.com/office/officeart/2018/5/layout/IconCircleLabelList"/>
    <dgm:cxn modelId="{C673A9AD-AFD9-4B0A-9A3E-CDA772CCF0D6}" type="presOf" srcId="{E6663E73-19CF-4219-9F06-D5B860B90BE8}" destId="{35214140-F943-4BDD-84E9-026142612375}" srcOrd="0" destOrd="0" presId="urn:microsoft.com/office/officeart/2018/5/layout/IconCircleLabelList"/>
    <dgm:cxn modelId="{5E0BB3EA-1629-4DA0-998D-75589CD5090E}" type="presOf" srcId="{A60CA19D-EBE9-4BDF-94DB-6FFEF00AF43B}" destId="{84FBE0DC-D6CC-496D-ABCE-84E2D955F58A}" srcOrd="0" destOrd="0" presId="urn:microsoft.com/office/officeart/2018/5/layout/IconCircleLabelList"/>
    <dgm:cxn modelId="{E7ACAD13-2066-4A51-B59E-4AFE82B05D31}" type="presParOf" srcId="{84FBE0DC-D6CC-496D-ABCE-84E2D955F58A}" destId="{A4CA19BB-C571-41F4-96FB-C075B2437254}" srcOrd="0" destOrd="0" presId="urn:microsoft.com/office/officeart/2018/5/layout/IconCircleLabelList"/>
    <dgm:cxn modelId="{AEB9A08D-04F9-4A1E-907D-A7D86922EC62}" type="presParOf" srcId="{A4CA19BB-C571-41F4-96FB-C075B2437254}" destId="{151AD66C-2736-4B66-AC85-3DC59202D7B5}" srcOrd="0" destOrd="0" presId="urn:microsoft.com/office/officeart/2018/5/layout/IconCircleLabelList"/>
    <dgm:cxn modelId="{785ABB4C-527A-47C8-BDB2-6B5B0B19B925}" type="presParOf" srcId="{A4CA19BB-C571-41F4-96FB-C075B2437254}" destId="{97BF98AD-6561-46C0-B67E-FA4BA4D39F61}" srcOrd="1" destOrd="0" presId="urn:microsoft.com/office/officeart/2018/5/layout/IconCircleLabelList"/>
    <dgm:cxn modelId="{AC7414CD-FB6F-484F-A694-37CF89A5337F}" type="presParOf" srcId="{A4CA19BB-C571-41F4-96FB-C075B2437254}" destId="{3ECE59FB-561F-44D7-AB37-C2ADAD9AFA89}" srcOrd="2" destOrd="0" presId="urn:microsoft.com/office/officeart/2018/5/layout/IconCircleLabelList"/>
    <dgm:cxn modelId="{3E0D17F2-68FA-4517-A0C7-9E3F5E137C42}" type="presParOf" srcId="{A4CA19BB-C571-41F4-96FB-C075B2437254}" destId="{97B44E87-7782-4EDA-B050-8126BC16F14C}" srcOrd="3" destOrd="0" presId="urn:microsoft.com/office/officeart/2018/5/layout/IconCircleLabelList"/>
    <dgm:cxn modelId="{8E8D4A5F-667D-42DF-BB76-B01AB76A9BB9}" type="presParOf" srcId="{84FBE0DC-D6CC-496D-ABCE-84E2D955F58A}" destId="{5E2DFE03-68CC-4B13-BC5B-930D51520DA5}" srcOrd="1" destOrd="0" presId="urn:microsoft.com/office/officeart/2018/5/layout/IconCircleLabelList"/>
    <dgm:cxn modelId="{4D0B4D1A-4209-4373-827E-CD6E70C3F93A}" type="presParOf" srcId="{84FBE0DC-D6CC-496D-ABCE-84E2D955F58A}" destId="{29B28986-C164-4B62-B1A7-B4511CECC4CB}" srcOrd="2" destOrd="0" presId="urn:microsoft.com/office/officeart/2018/5/layout/IconCircleLabelList"/>
    <dgm:cxn modelId="{1A2A28FA-999E-438D-8C75-1D1D412E7F2D}" type="presParOf" srcId="{29B28986-C164-4B62-B1A7-B4511CECC4CB}" destId="{DB9F83A7-90B9-4CB2-B300-74914C90FA0B}" srcOrd="0" destOrd="0" presId="urn:microsoft.com/office/officeart/2018/5/layout/IconCircleLabelList"/>
    <dgm:cxn modelId="{C68F9F31-DB8E-4BDF-BDA3-B2DA0BB76684}" type="presParOf" srcId="{29B28986-C164-4B62-B1A7-B4511CECC4CB}" destId="{E519B29E-9D7C-471D-B14D-554AC475276A}" srcOrd="1" destOrd="0" presId="urn:microsoft.com/office/officeart/2018/5/layout/IconCircleLabelList"/>
    <dgm:cxn modelId="{38EC583A-5F48-4711-98B1-793519D4475F}" type="presParOf" srcId="{29B28986-C164-4B62-B1A7-B4511CECC4CB}" destId="{FBFBEE68-8154-4F2F-9732-424C348B9B0A}" srcOrd="2" destOrd="0" presId="urn:microsoft.com/office/officeart/2018/5/layout/IconCircleLabelList"/>
    <dgm:cxn modelId="{05A8E1FC-F72F-4869-BAB3-68BA69363C46}" type="presParOf" srcId="{29B28986-C164-4B62-B1A7-B4511CECC4CB}" destId="{7EFDE7AC-6160-4703-B5FB-B8E41504FCEB}" srcOrd="3" destOrd="0" presId="urn:microsoft.com/office/officeart/2018/5/layout/IconCircleLabelList"/>
    <dgm:cxn modelId="{25919BA5-1004-4D0B-8D32-79A3D518E03A}" type="presParOf" srcId="{84FBE0DC-D6CC-496D-ABCE-84E2D955F58A}" destId="{E60B7CF7-BFA8-4777-912C-8A8877C584DB}" srcOrd="3" destOrd="0" presId="urn:microsoft.com/office/officeart/2018/5/layout/IconCircleLabelList"/>
    <dgm:cxn modelId="{9165B3CF-FE20-4FF5-9962-FE9526AFB4FC}" type="presParOf" srcId="{84FBE0DC-D6CC-496D-ABCE-84E2D955F58A}" destId="{1A9B8295-4A1C-407D-A8FE-C7424884FC58}" srcOrd="4" destOrd="0" presId="urn:microsoft.com/office/officeart/2018/5/layout/IconCircleLabelList"/>
    <dgm:cxn modelId="{F4BB4025-87E5-4794-AB5F-49DD5C1F2622}" type="presParOf" srcId="{1A9B8295-4A1C-407D-A8FE-C7424884FC58}" destId="{6ACF93AF-6D3F-4900-85EA-A3C74A115525}" srcOrd="0" destOrd="0" presId="urn:microsoft.com/office/officeart/2018/5/layout/IconCircleLabelList"/>
    <dgm:cxn modelId="{6934DC7F-AF34-4D88-9AF8-FA2D9B1B307B}" type="presParOf" srcId="{1A9B8295-4A1C-407D-A8FE-C7424884FC58}" destId="{CB0AE189-71AB-4939-A1EB-488F76DADEBB}" srcOrd="1" destOrd="0" presId="urn:microsoft.com/office/officeart/2018/5/layout/IconCircleLabelList"/>
    <dgm:cxn modelId="{A1199894-7402-44FB-9A5A-A8853F8F63F7}" type="presParOf" srcId="{1A9B8295-4A1C-407D-A8FE-C7424884FC58}" destId="{109D6D69-9C6B-4833-8F6C-3F1C4A22DB9A}" srcOrd="2" destOrd="0" presId="urn:microsoft.com/office/officeart/2018/5/layout/IconCircleLabelList"/>
    <dgm:cxn modelId="{881BE910-A568-4EC1-A9CB-DC0646004DBB}" type="presParOf" srcId="{1A9B8295-4A1C-407D-A8FE-C7424884FC58}" destId="{35214140-F943-4BDD-84E9-0261426123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BAD717-1C17-4840-BB45-97726235828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0DBD10A-ABCA-4CB8-B338-51BCD73F6EBC}">
      <dgm:prSet/>
      <dgm:spPr/>
      <dgm:t>
        <a:bodyPr/>
        <a:lstStyle/>
        <a:p>
          <a:r>
            <a:rPr lang="en-US" dirty="0"/>
            <a:t>Hand made animations</a:t>
          </a:r>
        </a:p>
      </dgm:t>
    </dgm:pt>
    <dgm:pt modelId="{78F64AEC-CE12-43D6-8537-C4DA8CEAB014}" type="parTrans" cxnId="{B60A5C3A-26F4-49CD-A8AD-61DA27BA19AF}">
      <dgm:prSet/>
      <dgm:spPr/>
      <dgm:t>
        <a:bodyPr/>
        <a:lstStyle/>
        <a:p>
          <a:endParaRPr lang="en-US"/>
        </a:p>
      </dgm:t>
    </dgm:pt>
    <dgm:pt modelId="{4F630470-BC99-42E7-9078-DDBCACD4DFCD}" type="sibTrans" cxnId="{B60A5C3A-26F4-49CD-A8AD-61DA27BA19AF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ED3EF58F-700C-4187-8909-D6F21A8BAF7E}">
      <dgm:prSet/>
      <dgm:spPr/>
      <dgm:t>
        <a:bodyPr/>
        <a:lstStyle/>
        <a:p>
          <a:r>
            <a:rPr lang="en-US" dirty="0"/>
            <a:t>More Quiz Options</a:t>
          </a:r>
        </a:p>
      </dgm:t>
    </dgm:pt>
    <dgm:pt modelId="{764E2F6F-C7C4-420F-8967-0DCE34C259ED}" type="parTrans" cxnId="{081E4868-DD76-4FFA-BE7C-A9AACD9CA3BF}">
      <dgm:prSet/>
      <dgm:spPr/>
      <dgm:t>
        <a:bodyPr/>
        <a:lstStyle/>
        <a:p>
          <a:endParaRPr lang="en-US"/>
        </a:p>
      </dgm:t>
    </dgm:pt>
    <dgm:pt modelId="{044B8A37-7535-4174-8A2A-A6C4F6E1967A}" type="sibTrans" cxnId="{081E4868-DD76-4FFA-BE7C-A9AACD9CA3BF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B2880896-1FA2-40CE-BA2C-70FF2D034B85}">
      <dgm:prSet/>
      <dgm:spPr/>
      <dgm:t>
        <a:bodyPr/>
        <a:lstStyle/>
        <a:p>
          <a:r>
            <a:rPr lang="en-US" dirty="0"/>
            <a:t>Polish Up Mobile UI</a:t>
          </a:r>
        </a:p>
      </dgm:t>
    </dgm:pt>
    <dgm:pt modelId="{EC4D98D3-10FA-44AF-B471-3FCCF8878FAF}" type="parTrans" cxnId="{D1CFEA42-8238-4970-B4C2-0A98053FE355}">
      <dgm:prSet/>
      <dgm:spPr/>
      <dgm:t>
        <a:bodyPr/>
        <a:lstStyle/>
        <a:p>
          <a:endParaRPr lang="en-US"/>
        </a:p>
      </dgm:t>
    </dgm:pt>
    <dgm:pt modelId="{FF7B5563-86C4-4BF4-9B02-8AC7E9C04CFA}" type="sibTrans" cxnId="{D1CFEA42-8238-4970-B4C2-0A98053FE35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28666D46-5741-463F-B277-E9FA3D4F7596}">
      <dgm:prSet custT="1"/>
      <dgm:spPr/>
      <dgm:t>
        <a:bodyPr/>
        <a:lstStyle/>
        <a:p>
          <a:r>
            <a:rPr lang="en-US" sz="2600" dirty="0"/>
            <a:t>Clean up the Code </a:t>
          </a:r>
          <a:br>
            <a:rPr lang="en-US" sz="2600" dirty="0"/>
          </a:br>
          <a:r>
            <a:rPr lang="en-US" sz="2400" dirty="0"/>
            <a:t>It’s a FLOOD!</a:t>
          </a:r>
        </a:p>
      </dgm:t>
    </dgm:pt>
    <dgm:pt modelId="{2E3D93B4-FCC5-40D9-B3FD-EC821E640439}" type="parTrans" cxnId="{2C129C20-6511-46A2-8766-FC8A8E6D5FEF}">
      <dgm:prSet/>
      <dgm:spPr/>
      <dgm:t>
        <a:bodyPr/>
        <a:lstStyle/>
        <a:p>
          <a:endParaRPr lang="en-US"/>
        </a:p>
      </dgm:t>
    </dgm:pt>
    <dgm:pt modelId="{E8D5AD6B-CD9D-4DF4-8B81-BEDB06DC5AD3}" type="sibTrans" cxnId="{2C129C20-6511-46A2-8766-FC8A8E6D5FEF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3E73C17C-C232-EA47-8555-F0A67FD9307A}" type="pres">
      <dgm:prSet presAssocID="{51BAD717-1C17-4840-BB45-977262358287}" presName="Name0" presStyleCnt="0">
        <dgm:presLayoutVars>
          <dgm:animLvl val="lvl"/>
          <dgm:resizeHandles val="exact"/>
        </dgm:presLayoutVars>
      </dgm:prSet>
      <dgm:spPr/>
    </dgm:pt>
    <dgm:pt modelId="{6199675B-09C7-7541-B0BA-94E8AA44947E}" type="pres">
      <dgm:prSet presAssocID="{C0DBD10A-ABCA-4CB8-B338-51BCD73F6EBC}" presName="compositeNode" presStyleCnt="0">
        <dgm:presLayoutVars>
          <dgm:bulletEnabled val="1"/>
        </dgm:presLayoutVars>
      </dgm:prSet>
      <dgm:spPr/>
    </dgm:pt>
    <dgm:pt modelId="{F9A0CC2D-F34D-B448-A74A-D899F28CD617}" type="pres">
      <dgm:prSet presAssocID="{C0DBD10A-ABCA-4CB8-B338-51BCD73F6EBC}" presName="bgRect" presStyleLbl="alignNode1" presStyleIdx="0" presStyleCnt="4"/>
      <dgm:spPr/>
    </dgm:pt>
    <dgm:pt modelId="{C521056C-7E1E-2144-8837-4BF7CF50BED1}" type="pres">
      <dgm:prSet presAssocID="{4F630470-BC99-42E7-9078-DDBCACD4DFCD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96722F6-F456-4F41-A539-129063A5D021}" type="pres">
      <dgm:prSet presAssocID="{C0DBD10A-ABCA-4CB8-B338-51BCD73F6EBC}" presName="nodeRect" presStyleLbl="alignNode1" presStyleIdx="0" presStyleCnt="4">
        <dgm:presLayoutVars>
          <dgm:bulletEnabled val="1"/>
        </dgm:presLayoutVars>
      </dgm:prSet>
      <dgm:spPr/>
    </dgm:pt>
    <dgm:pt modelId="{B81C970E-21BC-0A42-BD0D-E226741064D9}" type="pres">
      <dgm:prSet presAssocID="{4F630470-BC99-42E7-9078-DDBCACD4DFCD}" presName="sibTrans" presStyleCnt="0"/>
      <dgm:spPr/>
    </dgm:pt>
    <dgm:pt modelId="{1B8245BA-2937-9740-85A2-3FA72498E8CC}" type="pres">
      <dgm:prSet presAssocID="{ED3EF58F-700C-4187-8909-D6F21A8BAF7E}" presName="compositeNode" presStyleCnt="0">
        <dgm:presLayoutVars>
          <dgm:bulletEnabled val="1"/>
        </dgm:presLayoutVars>
      </dgm:prSet>
      <dgm:spPr/>
    </dgm:pt>
    <dgm:pt modelId="{97F2A8B7-39B2-294A-A816-F8C8BB3874DF}" type="pres">
      <dgm:prSet presAssocID="{ED3EF58F-700C-4187-8909-D6F21A8BAF7E}" presName="bgRect" presStyleLbl="alignNode1" presStyleIdx="1" presStyleCnt="4"/>
      <dgm:spPr/>
    </dgm:pt>
    <dgm:pt modelId="{B44396F8-4FF1-8445-AA57-421B4862CEDE}" type="pres">
      <dgm:prSet presAssocID="{044B8A37-7535-4174-8A2A-A6C4F6E1967A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93B508A8-B68B-F342-8E08-59EAD3DE3A6A}" type="pres">
      <dgm:prSet presAssocID="{ED3EF58F-700C-4187-8909-D6F21A8BAF7E}" presName="nodeRect" presStyleLbl="alignNode1" presStyleIdx="1" presStyleCnt="4">
        <dgm:presLayoutVars>
          <dgm:bulletEnabled val="1"/>
        </dgm:presLayoutVars>
      </dgm:prSet>
      <dgm:spPr/>
    </dgm:pt>
    <dgm:pt modelId="{7B6A9100-B28F-6749-B50E-F1888964AACD}" type="pres">
      <dgm:prSet presAssocID="{044B8A37-7535-4174-8A2A-A6C4F6E1967A}" presName="sibTrans" presStyleCnt="0"/>
      <dgm:spPr/>
    </dgm:pt>
    <dgm:pt modelId="{A2981591-7314-274E-80CD-C83C0546062D}" type="pres">
      <dgm:prSet presAssocID="{B2880896-1FA2-40CE-BA2C-70FF2D034B85}" presName="compositeNode" presStyleCnt="0">
        <dgm:presLayoutVars>
          <dgm:bulletEnabled val="1"/>
        </dgm:presLayoutVars>
      </dgm:prSet>
      <dgm:spPr/>
    </dgm:pt>
    <dgm:pt modelId="{38C801D0-CE11-564A-96EB-70B7842208EB}" type="pres">
      <dgm:prSet presAssocID="{B2880896-1FA2-40CE-BA2C-70FF2D034B85}" presName="bgRect" presStyleLbl="alignNode1" presStyleIdx="2" presStyleCnt="4"/>
      <dgm:spPr/>
    </dgm:pt>
    <dgm:pt modelId="{17E7B294-B30B-3F48-847D-0DF7AC60E292}" type="pres">
      <dgm:prSet presAssocID="{FF7B5563-86C4-4BF4-9B02-8AC7E9C04CF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24514833-4A1E-3841-930B-99EB7AE7698B}" type="pres">
      <dgm:prSet presAssocID="{B2880896-1FA2-40CE-BA2C-70FF2D034B85}" presName="nodeRect" presStyleLbl="alignNode1" presStyleIdx="2" presStyleCnt="4">
        <dgm:presLayoutVars>
          <dgm:bulletEnabled val="1"/>
        </dgm:presLayoutVars>
      </dgm:prSet>
      <dgm:spPr/>
    </dgm:pt>
    <dgm:pt modelId="{70741DC8-79AC-7847-8155-122396FE3A79}" type="pres">
      <dgm:prSet presAssocID="{FF7B5563-86C4-4BF4-9B02-8AC7E9C04CFA}" presName="sibTrans" presStyleCnt="0"/>
      <dgm:spPr/>
    </dgm:pt>
    <dgm:pt modelId="{D509D266-7285-3F4E-B7FA-D7B3BDAB09CD}" type="pres">
      <dgm:prSet presAssocID="{28666D46-5741-463F-B277-E9FA3D4F7596}" presName="compositeNode" presStyleCnt="0">
        <dgm:presLayoutVars>
          <dgm:bulletEnabled val="1"/>
        </dgm:presLayoutVars>
      </dgm:prSet>
      <dgm:spPr/>
    </dgm:pt>
    <dgm:pt modelId="{60E022AD-2BA0-CB47-B7B7-D6D0D34B7377}" type="pres">
      <dgm:prSet presAssocID="{28666D46-5741-463F-B277-E9FA3D4F7596}" presName="bgRect" presStyleLbl="alignNode1" presStyleIdx="3" presStyleCnt="4"/>
      <dgm:spPr/>
    </dgm:pt>
    <dgm:pt modelId="{44999872-713A-E74A-BF43-461228AE9F0A}" type="pres">
      <dgm:prSet presAssocID="{E8D5AD6B-CD9D-4DF4-8B81-BEDB06DC5AD3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D699AD73-3C1F-3645-90E2-CC4A2123CF5A}" type="pres">
      <dgm:prSet presAssocID="{28666D46-5741-463F-B277-E9FA3D4F7596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811A7100-84D5-F641-9575-3B7B284ECD4D}" type="presOf" srcId="{044B8A37-7535-4174-8A2A-A6C4F6E1967A}" destId="{B44396F8-4FF1-8445-AA57-421B4862CEDE}" srcOrd="0" destOrd="0" presId="urn:microsoft.com/office/officeart/2016/7/layout/LinearBlockProcessNumbered"/>
    <dgm:cxn modelId="{A70EEC01-09D8-FE4C-AAFB-8758F5B7E755}" type="presOf" srcId="{ED3EF58F-700C-4187-8909-D6F21A8BAF7E}" destId="{97F2A8B7-39B2-294A-A816-F8C8BB3874DF}" srcOrd="0" destOrd="0" presId="urn:microsoft.com/office/officeart/2016/7/layout/LinearBlockProcessNumbered"/>
    <dgm:cxn modelId="{18E7E003-7957-8442-929B-0CECBD18C5B4}" type="presOf" srcId="{B2880896-1FA2-40CE-BA2C-70FF2D034B85}" destId="{24514833-4A1E-3841-930B-99EB7AE7698B}" srcOrd="1" destOrd="0" presId="urn:microsoft.com/office/officeart/2016/7/layout/LinearBlockProcessNumbered"/>
    <dgm:cxn modelId="{2C129C20-6511-46A2-8766-FC8A8E6D5FEF}" srcId="{51BAD717-1C17-4840-BB45-977262358287}" destId="{28666D46-5741-463F-B277-E9FA3D4F7596}" srcOrd="3" destOrd="0" parTransId="{2E3D93B4-FCC5-40D9-B3FD-EC821E640439}" sibTransId="{E8D5AD6B-CD9D-4DF4-8B81-BEDB06DC5AD3}"/>
    <dgm:cxn modelId="{B60A5C3A-26F4-49CD-A8AD-61DA27BA19AF}" srcId="{51BAD717-1C17-4840-BB45-977262358287}" destId="{C0DBD10A-ABCA-4CB8-B338-51BCD73F6EBC}" srcOrd="0" destOrd="0" parTransId="{78F64AEC-CE12-43D6-8537-C4DA8CEAB014}" sibTransId="{4F630470-BC99-42E7-9078-DDBCACD4DFCD}"/>
    <dgm:cxn modelId="{D1CFEA42-8238-4970-B4C2-0A98053FE355}" srcId="{51BAD717-1C17-4840-BB45-977262358287}" destId="{B2880896-1FA2-40CE-BA2C-70FF2D034B85}" srcOrd="2" destOrd="0" parTransId="{EC4D98D3-10FA-44AF-B471-3FCCF8878FAF}" sibTransId="{FF7B5563-86C4-4BF4-9B02-8AC7E9C04CFA}"/>
    <dgm:cxn modelId="{682D0953-EF17-CE4C-BDA9-0953AC31C0CB}" type="presOf" srcId="{28666D46-5741-463F-B277-E9FA3D4F7596}" destId="{60E022AD-2BA0-CB47-B7B7-D6D0D34B7377}" srcOrd="0" destOrd="0" presId="urn:microsoft.com/office/officeart/2016/7/layout/LinearBlockProcessNumbered"/>
    <dgm:cxn modelId="{B028EB53-642A-4B44-8F9A-8C6D89798D00}" type="presOf" srcId="{FF7B5563-86C4-4BF4-9B02-8AC7E9C04CFA}" destId="{17E7B294-B30B-3F48-847D-0DF7AC60E292}" srcOrd="0" destOrd="0" presId="urn:microsoft.com/office/officeart/2016/7/layout/LinearBlockProcessNumbered"/>
    <dgm:cxn modelId="{1C429055-6A2E-4349-B904-4941FD6C36D3}" type="presOf" srcId="{B2880896-1FA2-40CE-BA2C-70FF2D034B85}" destId="{38C801D0-CE11-564A-96EB-70B7842208EB}" srcOrd="0" destOrd="0" presId="urn:microsoft.com/office/officeart/2016/7/layout/LinearBlockProcessNumbered"/>
    <dgm:cxn modelId="{F525CE60-16CA-DA45-A68D-8A4501CA170E}" type="presOf" srcId="{ED3EF58F-700C-4187-8909-D6F21A8BAF7E}" destId="{93B508A8-B68B-F342-8E08-59EAD3DE3A6A}" srcOrd="1" destOrd="0" presId="urn:microsoft.com/office/officeart/2016/7/layout/LinearBlockProcessNumbered"/>
    <dgm:cxn modelId="{081E4868-DD76-4FFA-BE7C-A9AACD9CA3BF}" srcId="{51BAD717-1C17-4840-BB45-977262358287}" destId="{ED3EF58F-700C-4187-8909-D6F21A8BAF7E}" srcOrd="1" destOrd="0" parTransId="{764E2F6F-C7C4-420F-8967-0DCE34C259ED}" sibTransId="{044B8A37-7535-4174-8A2A-A6C4F6E1967A}"/>
    <dgm:cxn modelId="{B0FFF28D-730F-C948-A2FA-4A854E67AA7F}" type="presOf" srcId="{4F630470-BC99-42E7-9078-DDBCACD4DFCD}" destId="{C521056C-7E1E-2144-8837-4BF7CF50BED1}" srcOrd="0" destOrd="0" presId="urn:microsoft.com/office/officeart/2016/7/layout/LinearBlockProcessNumbered"/>
    <dgm:cxn modelId="{A5EA7B98-04D7-6E4B-8E9E-E3AFEF98B168}" type="presOf" srcId="{28666D46-5741-463F-B277-E9FA3D4F7596}" destId="{D699AD73-3C1F-3645-90E2-CC4A2123CF5A}" srcOrd="1" destOrd="0" presId="urn:microsoft.com/office/officeart/2016/7/layout/LinearBlockProcessNumbered"/>
    <dgm:cxn modelId="{C22EA6A2-C650-1E46-A30B-2ACF5F0E339C}" type="presOf" srcId="{E8D5AD6B-CD9D-4DF4-8B81-BEDB06DC5AD3}" destId="{44999872-713A-E74A-BF43-461228AE9F0A}" srcOrd="0" destOrd="0" presId="urn:microsoft.com/office/officeart/2016/7/layout/LinearBlockProcessNumbered"/>
    <dgm:cxn modelId="{9941ADBF-AB42-6641-95C4-27204678060E}" type="presOf" srcId="{C0DBD10A-ABCA-4CB8-B338-51BCD73F6EBC}" destId="{596722F6-F456-4F41-A539-129063A5D021}" srcOrd="1" destOrd="0" presId="urn:microsoft.com/office/officeart/2016/7/layout/LinearBlockProcessNumbered"/>
    <dgm:cxn modelId="{D6C141C9-9F12-F843-8F57-7F2C41FA5BE2}" type="presOf" srcId="{51BAD717-1C17-4840-BB45-977262358287}" destId="{3E73C17C-C232-EA47-8555-F0A67FD9307A}" srcOrd="0" destOrd="0" presId="urn:microsoft.com/office/officeart/2016/7/layout/LinearBlockProcessNumbered"/>
    <dgm:cxn modelId="{78793CE7-32A7-D842-97CB-67F689C2D38B}" type="presOf" srcId="{C0DBD10A-ABCA-4CB8-B338-51BCD73F6EBC}" destId="{F9A0CC2D-F34D-B448-A74A-D899F28CD617}" srcOrd="0" destOrd="0" presId="urn:microsoft.com/office/officeart/2016/7/layout/LinearBlockProcessNumbered"/>
    <dgm:cxn modelId="{CA5F49F6-19DB-984D-B704-45272A227192}" type="presParOf" srcId="{3E73C17C-C232-EA47-8555-F0A67FD9307A}" destId="{6199675B-09C7-7541-B0BA-94E8AA44947E}" srcOrd="0" destOrd="0" presId="urn:microsoft.com/office/officeart/2016/7/layout/LinearBlockProcessNumbered"/>
    <dgm:cxn modelId="{AF5D5023-89FB-534B-B7E1-B6EA572EAEC1}" type="presParOf" srcId="{6199675B-09C7-7541-B0BA-94E8AA44947E}" destId="{F9A0CC2D-F34D-B448-A74A-D899F28CD617}" srcOrd="0" destOrd="0" presId="urn:microsoft.com/office/officeart/2016/7/layout/LinearBlockProcessNumbered"/>
    <dgm:cxn modelId="{C066ACCE-3291-8243-9045-4A0CC1BC12D5}" type="presParOf" srcId="{6199675B-09C7-7541-B0BA-94E8AA44947E}" destId="{C521056C-7E1E-2144-8837-4BF7CF50BED1}" srcOrd="1" destOrd="0" presId="urn:microsoft.com/office/officeart/2016/7/layout/LinearBlockProcessNumbered"/>
    <dgm:cxn modelId="{F728A49C-16E0-DE4B-B2D2-8635FAF3C983}" type="presParOf" srcId="{6199675B-09C7-7541-B0BA-94E8AA44947E}" destId="{596722F6-F456-4F41-A539-129063A5D021}" srcOrd="2" destOrd="0" presId="urn:microsoft.com/office/officeart/2016/7/layout/LinearBlockProcessNumbered"/>
    <dgm:cxn modelId="{0AE90CEA-6E66-AD46-B9D1-E75B6D72D2A3}" type="presParOf" srcId="{3E73C17C-C232-EA47-8555-F0A67FD9307A}" destId="{B81C970E-21BC-0A42-BD0D-E226741064D9}" srcOrd="1" destOrd="0" presId="urn:microsoft.com/office/officeart/2016/7/layout/LinearBlockProcessNumbered"/>
    <dgm:cxn modelId="{C4E3E9A6-FCD5-5D40-8334-F496F1567740}" type="presParOf" srcId="{3E73C17C-C232-EA47-8555-F0A67FD9307A}" destId="{1B8245BA-2937-9740-85A2-3FA72498E8CC}" srcOrd="2" destOrd="0" presId="urn:microsoft.com/office/officeart/2016/7/layout/LinearBlockProcessNumbered"/>
    <dgm:cxn modelId="{119AC937-70AA-374B-BCCB-76AAF11B4CC9}" type="presParOf" srcId="{1B8245BA-2937-9740-85A2-3FA72498E8CC}" destId="{97F2A8B7-39B2-294A-A816-F8C8BB3874DF}" srcOrd="0" destOrd="0" presId="urn:microsoft.com/office/officeart/2016/7/layout/LinearBlockProcessNumbered"/>
    <dgm:cxn modelId="{CAFA7895-8E83-704A-A006-C33FE5941C2A}" type="presParOf" srcId="{1B8245BA-2937-9740-85A2-3FA72498E8CC}" destId="{B44396F8-4FF1-8445-AA57-421B4862CEDE}" srcOrd="1" destOrd="0" presId="urn:microsoft.com/office/officeart/2016/7/layout/LinearBlockProcessNumbered"/>
    <dgm:cxn modelId="{F93C7699-F623-CD41-B9A8-88F9E8B57F95}" type="presParOf" srcId="{1B8245BA-2937-9740-85A2-3FA72498E8CC}" destId="{93B508A8-B68B-F342-8E08-59EAD3DE3A6A}" srcOrd="2" destOrd="0" presId="urn:microsoft.com/office/officeart/2016/7/layout/LinearBlockProcessNumbered"/>
    <dgm:cxn modelId="{AB74747E-9C65-4A43-9470-D65BD2BBAE7A}" type="presParOf" srcId="{3E73C17C-C232-EA47-8555-F0A67FD9307A}" destId="{7B6A9100-B28F-6749-B50E-F1888964AACD}" srcOrd="3" destOrd="0" presId="urn:microsoft.com/office/officeart/2016/7/layout/LinearBlockProcessNumbered"/>
    <dgm:cxn modelId="{EF9A11FF-AE4A-3D49-B6BE-73A33F65EA99}" type="presParOf" srcId="{3E73C17C-C232-EA47-8555-F0A67FD9307A}" destId="{A2981591-7314-274E-80CD-C83C0546062D}" srcOrd="4" destOrd="0" presId="urn:microsoft.com/office/officeart/2016/7/layout/LinearBlockProcessNumbered"/>
    <dgm:cxn modelId="{A78FD0BA-5EEB-3B4C-901B-09D375E727B5}" type="presParOf" srcId="{A2981591-7314-274E-80CD-C83C0546062D}" destId="{38C801D0-CE11-564A-96EB-70B7842208EB}" srcOrd="0" destOrd="0" presId="urn:microsoft.com/office/officeart/2016/7/layout/LinearBlockProcessNumbered"/>
    <dgm:cxn modelId="{F39117EB-D5A4-AB4E-96E9-EA65FCF0936E}" type="presParOf" srcId="{A2981591-7314-274E-80CD-C83C0546062D}" destId="{17E7B294-B30B-3F48-847D-0DF7AC60E292}" srcOrd="1" destOrd="0" presId="urn:microsoft.com/office/officeart/2016/7/layout/LinearBlockProcessNumbered"/>
    <dgm:cxn modelId="{C11B4318-4F20-BC46-AEAB-E9FC1C14B041}" type="presParOf" srcId="{A2981591-7314-274E-80CD-C83C0546062D}" destId="{24514833-4A1E-3841-930B-99EB7AE7698B}" srcOrd="2" destOrd="0" presId="urn:microsoft.com/office/officeart/2016/7/layout/LinearBlockProcessNumbered"/>
    <dgm:cxn modelId="{242470C3-6700-0E46-9543-05C72211999E}" type="presParOf" srcId="{3E73C17C-C232-EA47-8555-F0A67FD9307A}" destId="{70741DC8-79AC-7847-8155-122396FE3A79}" srcOrd="5" destOrd="0" presId="urn:microsoft.com/office/officeart/2016/7/layout/LinearBlockProcessNumbered"/>
    <dgm:cxn modelId="{26A15890-3695-8E4A-9D2E-53E707FA1F7F}" type="presParOf" srcId="{3E73C17C-C232-EA47-8555-F0A67FD9307A}" destId="{D509D266-7285-3F4E-B7FA-D7B3BDAB09CD}" srcOrd="6" destOrd="0" presId="urn:microsoft.com/office/officeart/2016/7/layout/LinearBlockProcessNumbered"/>
    <dgm:cxn modelId="{E387F353-C1C2-6140-B6B6-FC022C2B1B62}" type="presParOf" srcId="{D509D266-7285-3F4E-B7FA-D7B3BDAB09CD}" destId="{60E022AD-2BA0-CB47-B7B7-D6D0D34B7377}" srcOrd="0" destOrd="0" presId="urn:microsoft.com/office/officeart/2016/7/layout/LinearBlockProcessNumbered"/>
    <dgm:cxn modelId="{B8482734-D845-454F-9D9E-92AAD914EFA4}" type="presParOf" srcId="{D509D266-7285-3F4E-B7FA-D7B3BDAB09CD}" destId="{44999872-713A-E74A-BF43-461228AE9F0A}" srcOrd="1" destOrd="0" presId="urn:microsoft.com/office/officeart/2016/7/layout/LinearBlockProcessNumbered"/>
    <dgm:cxn modelId="{FB6EB6BD-A5E9-A94F-B3AE-2347E5F28F0C}" type="presParOf" srcId="{D509D266-7285-3F4E-B7FA-D7B3BDAB09CD}" destId="{D699AD73-3C1F-3645-90E2-CC4A2123CF5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F8B66-2BE6-49FA-BC0E-92B685BBB04A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2B47E-13F9-4AB4-BD8A-CB14D6059392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FAFE4-D7DA-4F09-A55B-56D04C0B70E7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Quiz</a:t>
          </a:r>
          <a:endParaRPr lang="en-US" sz="4000" kern="1200" dirty="0"/>
        </a:p>
      </dsp:txBody>
      <dsp:txXfrm>
        <a:off x="75768" y="3053169"/>
        <a:ext cx="3093750" cy="720000"/>
      </dsp:txXfrm>
    </dsp:sp>
    <dsp:sp modelId="{81F6ED1B-2EC5-4726-B08D-A819AD5AEBA7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31328-91D9-40E7-ABC0-C098C74514DB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BDA45-3964-4C3B-9448-D971355A9301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study</a:t>
          </a:r>
          <a:endParaRPr lang="en-US" sz="4000" kern="1200" dirty="0"/>
        </a:p>
      </dsp:txBody>
      <dsp:txXfrm>
        <a:off x="3710925" y="3053169"/>
        <a:ext cx="3093750" cy="720000"/>
      </dsp:txXfrm>
    </dsp:sp>
    <dsp:sp modelId="{C5E0A87C-CB2F-4F47-AF79-81F99031C3D6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B0DC1-A64B-46E4-82E9-0FEC3C499FF2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2338D-7724-4559-8DAF-BF75301FBB1D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character</a:t>
          </a:r>
          <a:endParaRPr lang="en-US" sz="4000" kern="1200" dirty="0"/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AFD09-FE35-A749-84BA-85C76B46FFFD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C8486-9D16-B748-A1C7-A378BED52CE7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MERN</a:t>
          </a:r>
        </a:p>
      </dsp:txBody>
      <dsp:txXfrm>
        <a:off x="383617" y="1447754"/>
        <a:ext cx="2847502" cy="1768010"/>
      </dsp:txXfrm>
    </dsp:sp>
    <dsp:sp modelId="{1860C835-167C-1943-82D9-81BDF1D7865E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9D67D-8AA7-4E41-8B33-97A5FCFFCF2A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Tailwind CSS</a:t>
          </a:r>
        </a:p>
      </dsp:txBody>
      <dsp:txXfrm>
        <a:off x="3998355" y="1447754"/>
        <a:ext cx="2847502" cy="1768010"/>
      </dsp:txXfrm>
    </dsp:sp>
    <dsp:sp modelId="{A1F5DEB9-BBF8-1D4E-9FB1-A5AF4279C510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199DE-600B-5140-A9A5-D4F7BB6E4A96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Photoshop</a:t>
          </a:r>
        </a:p>
      </dsp:txBody>
      <dsp:txXfrm>
        <a:off x="7613092" y="1447754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DA3CB-D8DB-3F4F-9BD0-EBEDB7C50804}">
      <dsp:nvSpPr>
        <dsp:cNvPr id="0" name=""/>
        <dsp:cNvSpPr/>
      </dsp:nvSpPr>
      <dsp:spPr>
        <a:xfrm>
          <a:off x="2819732" y="1549259"/>
          <a:ext cx="6180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804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12540" y="1591736"/>
        <a:ext cx="32432" cy="6486"/>
      </dsp:txXfrm>
    </dsp:sp>
    <dsp:sp modelId="{6566FC37-1062-604D-82EE-1708A8C589A2}">
      <dsp:nvSpPr>
        <dsp:cNvPr id="0" name=""/>
        <dsp:cNvSpPr/>
      </dsp:nvSpPr>
      <dsp:spPr>
        <a:xfrm>
          <a:off x="1321" y="748916"/>
          <a:ext cx="2820211" cy="16921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193" tIns="145058" rIns="138193" bIns="14505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Stage One: Basic Functionality</a:t>
          </a:r>
          <a:br>
            <a:rPr lang="en-US" sz="2000" kern="1200"/>
          </a:br>
          <a:r>
            <a:rPr lang="en-US" sz="2000" kern="1200"/>
            <a:t>Auth, Quiz, Database</a:t>
          </a:r>
        </a:p>
      </dsp:txBody>
      <dsp:txXfrm>
        <a:off x="1321" y="748916"/>
        <a:ext cx="2820211" cy="1692126"/>
      </dsp:txXfrm>
    </dsp:sp>
    <dsp:sp modelId="{C5216482-7982-344E-876E-0F60D92FCEA7}">
      <dsp:nvSpPr>
        <dsp:cNvPr id="0" name=""/>
        <dsp:cNvSpPr/>
      </dsp:nvSpPr>
      <dsp:spPr>
        <a:xfrm>
          <a:off x="1411426" y="2439243"/>
          <a:ext cx="3468860" cy="618048"/>
        </a:xfrm>
        <a:custGeom>
          <a:avLst/>
          <a:gdLst/>
          <a:ahLst/>
          <a:cxnLst/>
          <a:rect l="0" t="0" r="0" b="0"/>
          <a:pathLst>
            <a:path>
              <a:moveTo>
                <a:pt x="3468860" y="0"/>
              </a:moveTo>
              <a:lnTo>
                <a:pt x="3468860" y="326124"/>
              </a:lnTo>
              <a:lnTo>
                <a:pt x="0" y="326124"/>
              </a:lnTo>
              <a:lnTo>
                <a:pt x="0" y="618048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7632" y="2745024"/>
        <a:ext cx="176449" cy="6486"/>
      </dsp:txXfrm>
    </dsp:sp>
    <dsp:sp modelId="{834A28F0-94D7-E04C-ACF3-E45011305A15}">
      <dsp:nvSpPr>
        <dsp:cNvPr id="0" name=""/>
        <dsp:cNvSpPr/>
      </dsp:nvSpPr>
      <dsp:spPr>
        <a:xfrm>
          <a:off x="3470181" y="748916"/>
          <a:ext cx="2820211" cy="16921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193" tIns="145058" rIns="138193" bIns="14505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Stage Two: Additions</a:t>
          </a:r>
          <a:br>
            <a:rPr lang="en-US" sz="2000" kern="1200"/>
          </a:br>
          <a:r>
            <a:rPr lang="en-US" sz="2000" kern="1200"/>
            <a:t>Animations, Additional Quizs, Player Choices</a:t>
          </a:r>
        </a:p>
      </dsp:txBody>
      <dsp:txXfrm>
        <a:off x="3470181" y="748916"/>
        <a:ext cx="2820211" cy="1692126"/>
      </dsp:txXfrm>
    </dsp:sp>
    <dsp:sp modelId="{F7F8FDBA-C229-7F42-92A7-511416C60A7D}">
      <dsp:nvSpPr>
        <dsp:cNvPr id="0" name=""/>
        <dsp:cNvSpPr/>
      </dsp:nvSpPr>
      <dsp:spPr>
        <a:xfrm>
          <a:off x="1321" y="3089691"/>
          <a:ext cx="2820211" cy="16921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193" tIns="145058" rIns="138193" bIns="14505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Stage Three: Polish</a:t>
          </a:r>
          <a:br>
            <a:rPr lang="en-US" sz="2000" kern="1200"/>
          </a:br>
          <a:r>
            <a:rPr lang="en-US" sz="2000" kern="1200"/>
            <a:t>Mobile Friendly, additional animations</a:t>
          </a:r>
        </a:p>
      </dsp:txBody>
      <dsp:txXfrm>
        <a:off x="1321" y="3089691"/>
        <a:ext cx="2820211" cy="16921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CD8D4-8FF1-49D8-B3C5-ABC7BAD7C3AB}">
      <dsp:nvSpPr>
        <dsp:cNvPr id="0" name=""/>
        <dsp:cNvSpPr/>
      </dsp:nvSpPr>
      <dsp:spPr>
        <a:xfrm>
          <a:off x="82613" y="704327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EB311-219D-484B-AFF2-46F5122BF79F}">
      <dsp:nvSpPr>
        <dsp:cNvPr id="0" name=""/>
        <dsp:cNvSpPr/>
      </dsp:nvSpPr>
      <dsp:spPr>
        <a:xfrm>
          <a:off x="271034" y="892749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F0B1C-34AA-4CA6-8366-BC1713C6EEB8}">
      <dsp:nvSpPr>
        <dsp:cNvPr id="0" name=""/>
        <dsp:cNvSpPr/>
      </dsp:nvSpPr>
      <dsp:spPr>
        <a:xfrm>
          <a:off x="1172126" y="70432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 sleep leading to long hours for small problems</a:t>
          </a:r>
        </a:p>
      </dsp:txBody>
      <dsp:txXfrm>
        <a:off x="1172126" y="704327"/>
        <a:ext cx="2114937" cy="897246"/>
      </dsp:txXfrm>
    </dsp:sp>
    <dsp:sp modelId="{4D0AA7F9-EE31-4A02-A338-EC8647990985}">
      <dsp:nvSpPr>
        <dsp:cNvPr id="0" name=""/>
        <dsp:cNvSpPr/>
      </dsp:nvSpPr>
      <dsp:spPr>
        <a:xfrm>
          <a:off x="3655575" y="704327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1DEA9-D8DF-4531-A116-94304CF6B32E}">
      <dsp:nvSpPr>
        <dsp:cNvPr id="0" name=""/>
        <dsp:cNvSpPr/>
      </dsp:nvSpPr>
      <dsp:spPr>
        <a:xfrm>
          <a:off x="3843996" y="892749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330FF-76F8-41B0-B5FB-6CA5DDE2D7EE}">
      <dsp:nvSpPr>
        <dsp:cNvPr id="0" name=""/>
        <dsp:cNvSpPr/>
      </dsp:nvSpPr>
      <dsp:spPr>
        <a:xfrm>
          <a:off x="4745088" y="70432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Auth</a:t>
          </a:r>
        </a:p>
      </dsp:txBody>
      <dsp:txXfrm>
        <a:off x="4745088" y="704327"/>
        <a:ext cx="2114937" cy="897246"/>
      </dsp:txXfrm>
    </dsp:sp>
    <dsp:sp modelId="{FE7C76AC-EA67-4EF5-BA8C-359639448133}">
      <dsp:nvSpPr>
        <dsp:cNvPr id="0" name=""/>
        <dsp:cNvSpPr/>
      </dsp:nvSpPr>
      <dsp:spPr>
        <a:xfrm>
          <a:off x="7228536" y="704327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C5E7E-0A5B-48E2-BD4E-321F6CFCF10A}">
      <dsp:nvSpPr>
        <dsp:cNvPr id="0" name=""/>
        <dsp:cNvSpPr/>
      </dsp:nvSpPr>
      <dsp:spPr>
        <a:xfrm>
          <a:off x="7416958" y="892749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F1D23-7690-4499-BB4E-3B2A3A149B40}">
      <dsp:nvSpPr>
        <dsp:cNvPr id="0" name=""/>
        <dsp:cNvSpPr/>
      </dsp:nvSpPr>
      <dsp:spPr>
        <a:xfrm>
          <a:off x="8318049" y="70432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Mapping out React</a:t>
          </a:r>
        </a:p>
      </dsp:txBody>
      <dsp:txXfrm>
        <a:off x="8318049" y="704327"/>
        <a:ext cx="2114937" cy="897246"/>
      </dsp:txXfrm>
    </dsp:sp>
    <dsp:sp modelId="{857EB604-D623-411A-AD48-7C3164C03252}">
      <dsp:nvSpPr>
        <dsp:cNvPr id="0" name=""/>
        <dsp:cNvSpPr/>
      </dsp:nvSpPr>
      <dsp:spPr>
        <a:xfrm>
          <a:off x="82613" y="2257639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002DC-2A50-44BC-8AA8-74BD31F61A9A}">
      <dsp:nvSpPr>
        <dsp:cNvPr id="0" name=""/>
        <dsp:cNvSpPr/>
      </dsp:nvSpPr>
      <dsp:spPr>
        <a:xfrm>
          <a:off x="271034" y="2446061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AF757-05B5-419C-8D15-87B2BB8520DF}">
      <dsp:nvSpPr>
        <dsp:cNvPr id="0" name=""/>
        <dsp:cNvSpPr/>
      </dsp:nvSpPr>
      <dsp:spPr>
        <a:xfrm>
          <a:off x="1172126" y="225763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Bugs</a:t>
          </a:r>
        </a:p>
      </dsp:txBody>
      <dsp:txXfrm>
        <a:off x="1172126" y="2257639"/>
        <a:ext cx="2114937" cy="897246"/>
      </dsp:txXfrm>
    </dsp:sp>
    <dsp:sp modelId="{2D964A06-F40D-4AB5-B3CF-A37F53F0DB17}">
      <dsp:nvSpPr>
        <dsp:cNvPr id="0" name=""/>
        <dsp:cNvSpPr/>
      </dsp:nvSpPr>
      <dsp:spPr>
        <a:xfrm>
          <a:off x="3655575" y="2257639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2EF44-33F2-473C-B7D2-EDCF2C56DBB6}">
      <dsp:nvSpPr>
        <dsp:cNvPr id="0" name=""/>
        <dsp:cNvSpPr/>
      </dsp:nvSpPr>
      <dsp:spPr>
        <a:xfrm>
          <a:off x="3843996" y="2446061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41CD8-EA63-47ED-8EF0-198FB82504E0}">
      <dsp:nvSpPr>
        <dsp:cNvPr id="0" name=""/>
        <dsp:cNvSpPr/>
      </dsp:nvSpPr>
      <dsp:spPr>
        <a:xfrm>
          <a:off x="4745088" y="225763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Mobile Resolutes</a:t>
          </a:r>
        </a:p>
      </dsp:txBody>
      <dsp:txXfrm>
        <a:off x="4745088" y="2257639"/>
        <a:ext cx="2114937" cy="8972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AD66C-2736-4B66-AC85-3DC59202D7B5}">
      <dsp:nvSpPr>
        <dsp:cNvPr id="0" name=""/>
        <dsp:cNvSpPr/>
      </dsp:nvSpPr>
      <dsp:spPr>
        <a:xfrm>
          <a:off x="679050" y="332106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F98AD-6561-46C0-B67E-FA4BA4D39F61}">
      <dsp:nvSpPr>
        <dsp:cNvPr id="0" name=""/>
        <dsp:cNvSpPr/>
      </dsp:nvSpPr>
      <dsp:spPr>
        <a:xfrm>
          <a:off x="1081237" y="734293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44E87-7782-4EDA-B050-8126BC16F14C}">
      <dsp:nvSpPr>
        <dsp:cNvPr id="0" name=""/>
        <dsp:cNvSpPr/>
      </dsp:nvSpPr>
      <dsp:spPr>
        <a:xfrm>
          <a:off x="75768" y="280710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/>
            <a:t>It works</a:t>
          </a:r>
        </a:p>
      </dsp:txBody>
      <dsp:txXfrm>
        <a:off x="75768" y="2807106"/>
        <a:ext cx="3093750" cy="720000"/>
      </dsp:txXfrm>
    </dsp:sp>
    <dsp:sp modelId="{DB9F83A7-90B9-4CB2-B300-74914C90FA0B}">
      <dsp:nvSpPr>
        <dsp:cNvPr id="0" name=""/>
        <dsp:cNvSpPr/>
      </dsp:nvSpPr>
      <dsp:spPr>
        <a:xfrm>
          <a:off x="4314206" y="332106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9B29E-9D7C-471D-B14D-554AC475276A}">
      <dsp:nvSpPr>
        <dsp:cNvPr id="0" name=""/>
        <dsp:cNvSpPr/>
      </dsp:nvSpPr>
      <dsp:spPr>
        <a:xfrm>
          <a:off x="4716393" y="734293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DE7AC-6160-4703-B5FB-B8E41504FCEB}">
      <dsp:nvSpPr>
        <dsp:cNvPr id="0" name=""/>
        <dsp:cNvSpPr/>
      </dsp:nvSpPr>
      <dsp:spPr>
        <a:xfrm>
          <a:off x="3710925" y="280710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/>
            <a:t>It looks nice</a:t>
          </a:r>
        </a:p>
      </dsp:txBody>
      <dsp:txXfrm>
        <a:off x="3710925" y="2807106"/>
        <a:ext cx="3093750" cy="720000"/>
      </dsp:txXfrm>
    </dsp:sp>
    <dsp:sp modelId="{6ACF93AF-6D3F-4900-85EA-A3C74A115525}">
      <dsp:nvSpPr>
        <dsp:cNvPr id="0" name=""/>
        <dsp:cNvSpPr/>
      </dsp:nvSpPr>
      <dsp:spPr>
        <a:xfrm>
          <a:off x="7949362" y="332106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AE189-71AB-4939-A1EB-488F76DADEBB}">
      <dsp:nvSpPr>
        <dsp:cNvPr id="0" name=""/>
        <dsp:cNvSpPr/>
      </dsp:nvSpPr>
      <dsp:spPr>
        <a:xfrm>
          <a:off x="8351550" y="734293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14140-F943-4BDD-84E9-026142612375}">
      <dsp:nvSpPr>
        <dsp:cNvPr id="0" name=""/>
        <dsp:cNvSpPr/>
      </dsp:nvSpPr>
      <dsp:spPr>
        <a:xfrm>
          <a:off x="7346081" y="280710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dirty="0"/>
            <a:t>Mobile ok?</a:t>
          </a:r>
        </a:p>
      </dsp:txBody>
      <dsp:txXfrm>
        <a:off x="7346081" y="2807106"/>
        <a:ext cx="30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0CC2D-F34D-B448-A74A-D899F28CD617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Hand made animations</a:t>
          </a:r>
        </a:p>
      </dsp:txBody>
      <dsp:txXfrm>
        <a:off x="205" y="1878069"/>
        <a:ext cx="2479997" cy="1785598"/>
      </dsp:txXfrm>
    </dsp:sp>
    <dsp:sp modelId="{C521056C-7E1E-2144-8837-4BF7CF50BED1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205" y="687670"/>
        <a:ext cx="2479997" cy="1190398"/>
      </dsp:txXfrm>
    </dsp:sp>
    <dsp:sp modelId="{97F2A8B7-39B2-294A-A816-F8C8BB3874DF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solidFill>
          <a:schemeClr val="accent5">
            <a:hueOff val="-508164"/>
            <a:satOff val="1913"/>
            <a:lumOff val="-523"/>
            <a:alphaOff val="0"/>
          </a:schemeClr>
        </a:solidFill>
        <a:ln w="12700" cap="flat" cmpd="sng" algn="ctr">
          <a:solidFill>
            <a:schemeClr val="accent5">
              <a:hueOff val="-508164"/>
              <a:satOff val="1913"/>
              <a:lumOff val="-5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Quiz Options</a:t>
          </a:r>
        </a:p>
      </dsp:txBody>
      <dsp:txXfrm>
        <a:off x="2678602" y="1878069"/>
        <a:ext cx="2479997" cy="1785598"/>
      </dsp:txXfrm>
    </dsp:sp>
    <dsp:sp modelId="{B44396F8-4FF1-8445-AA57-421B4862CEDE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2678602" y="687670"/>
        <a:ext cx="2479997" cy="1190398"/>
      </dsp:txXfrm>
    </dsp:sp>
    <dsp:sp modelId="{38C801D0-CE11-564A-96EB-70B7842208EB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solidFill>
          <a:schemeClr val="accent5">
            <a:hueOff val="-1016329"/>
            <a:satOff val="3826"/>
            <a:lumOff val="-1046"/>
            <a:alphaOff val="0"/>
          </a:schemeClr>
        </a:solidFill>
        <a:ln w="12700" cap="flat" cmpd="sng" algn="ctr">
          <a:solidFill>
            <a:schemeClr val="accent5">
              <a:hueOff val="-1016329"/>
              <a:satOff val="3826"/>
              <a:lumOff val="-10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Polish Up Mobile UI</a:t>
          </a:r>
        </a:p>
      </dsp:txBody>
      <dsp:txXfrm>
        <a:off x="5356999" y="1878069"/>
        <a:ext cx="2479997" cy="1785598"/>
      </dsp:txXfrm>
    </dsp:sp>
    <dsp:sp modelId="{17E7B294-B30B-3F48-847D-0DF7AC60E292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5356999" y="687670"/>
        <a:ext cx="2479997" cy="1190398"/>
      </dsp:txXfrm>
    </dsp:sp>
    <dsp:sp modelId="{60E022AD-2BA0-CB47-B7B7-D6D0D34B7377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solidFill>
          <a:schemeClr val="accent5">
            <a:hueOff val="-1524493"/>
            <a:satOff val="5739"/>
            <a:lumOff val="-1569"/>
            <a:alphaOff val="0"/>
          </a:schemeClr>
        </a:solidFill>
        <a:ln w="12700" cap="flat" cmpd="sng" algn="ctr">
          <a:solidFill>
            <a:schemeClr val="accent5">
              <a:hueOff val="-1524493"/>
              <a:satOff val="5739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Clean up the Code </a:t>
          </a:r>
          <a:br>
            <a:rPr lang="en-US" sz="2600" kern="1200" dirty="0"/>
          </a:br>
          <a:r>
            <a:rPr lang="en-US" sz="2400" kern="1200" dirty="0"/>
            <a:t>It’s a FLOOD!</a:t>
          </a:r>
        </a:p>
      </dsp:txBody>
      <dsp:txXfrm>
        <a:off x="8035397" y="1878069"/>
        <a:ext cx="2479997" cy="1785598"/>
      </dsp:txXfrm>
    </dsp:sp>
    <dsp:sp modelId="{44999872-713A-E74A-BF43-461228AE9F0A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25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18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3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78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2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707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96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18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2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70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04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7" r:id="rId6"/>
    <p:sldLayoutId id="2147483892" r:id="rId7"/>
    <p:sldLayoutId id="2147483893" r:id="rId8"/>
    <p:sldLayoutId id="2147483894" r:id="rId9"/>
    <p:sldLayoutId id="2147483896" r:id="rId10"/>
    <p:sldLayoutId id="21474838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yfriendoni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DCEBD-773F-4144-A958-8FB891FBC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/>
              <a:t>My Friend Oni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F9C43-7586-274A-9A0E-D3DE2058A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/>
              <a:t>Japanese Quiz Tutor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59371ED-38D0-3347-8EC9-0D6CB285D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5" r="2913" b="-1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766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BB11B-864A-1548-8C66-CCD52303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55A5-A147-6344-B79A-A6ADA0C79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FF0000"/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https://myfriendoni.herokuapp.com/</a:t>
            </a:r>
            <a:endParaRPr lang="en-US" sz="2400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35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3740-4B6C-D945-8F32-88BAA2E3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6439"/>
          </a:xfrm>
        </p:spPr>
        <p:txBody>
          <a:bodyPr/>
          <a:lstStyle/>
          <a:p>
            <a:r>
              <a:rPr lang="en-US" dirty="0"/>
              <a:t> ‘Sometimes its fun to learn a new language… so why not try My Friend Oni’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0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7414F-6111-7847-B81D-B44ACB29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Core Concept</a:t>
            </a:r>
          </a:p>
        </p:txBody>
      </p:sp>
      <p:sp>
        <p:nvSpPr>
          <p:cNvPr id="48" name="Rectangle: Rounded Corners 44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9EAB1719-4EE0-48A3-96B1-3F72E012F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56130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816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44F17-9F3D-7148-B032-71E7457D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Technology</a:t>
            </a:r>
          </a:p>
        </p:txBody>
      </p: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4EBC3B1-0DE6-4B17-B065-0ECF14DD6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33294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419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1CA2F-8CEF-DF42-B4E3-EAAF9897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40155F-5F44-4266-B385-2C9A93A80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885732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911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44B9E-4169-2447-A40F-885625AA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Challenges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AA5AA9-4ED6-417B-B12B-D52E7D328C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118530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63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8F82B-393F-B944-AC95-CC2CA027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Success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CA9010-E07C-4531-B413-ADC450B90B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980073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946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8B299-9D0E-1445-A4FB-21612135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41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B7FFB-9A8A-7045-BF1A-D1981C32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The Future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5CEEA7-EC8D-41DC-9CE2-A45C9DD39F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82732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81717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33E31"/>
      </a:dk2>
      <a:lt2>
        <a:srgbClr val="E6E8E2"/>
      </a:lt2>
      <a:accent1>
        <a:srgbClr val="A295C7"/>
      </a:accent1>
      <a:accent2>
        <a:srgbClr val="7E88BB"/>
      </a:accent2>
      <a:accent3>
        <a:srgbClr val="87A8BF"/>
      </a:accent3>
      <a:accent4>
        <a:srgbClr val="76AFAF"/>
      </a:accent4>
      <a:accent5>
        <a:srgbClr val="82AD9B"/>
      </a:accent5>
      <a:accent6>
        <a:srgbClr val="77B080"/>
      </a:accent6>
      <a:hlink>
        <a:srgbClr val="7B8852"/>
      </a:hlink>
      <a:folHlink>
        <a:srgbClr val="848484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Tw Cen MT</vt:lpstr>
      <vt:lpstr>ShapesVTI</vt:lpstr>
      <vt:lpstr>My Friend Oni</vt:lpstr>
      <vt:lpstr> ‘Sometimes its fun to learn a new language… so why not try My Friend Oni’ </vt:lpstr>
      <vt:lpstr>Core Concept</vt:lpstr>
      <vt:lpstr>Technology</vt:lpstr>
      <vt:lpstr>Process</vt:lpstr>
      <vt:lpstr>Challenges</vt:lpstr>
      <vt:lpstr>Success</vt:lpstr>
      <vt:lpstr>Demo</vt:lpstr>
      <vt:lpstr>The Future</vt:lpstr>
      <vt:lpstr>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Friend Oni</dc:title>
  <dc:creator>Joshua K. Bader</dc:creator>
  <cp:lastModifiedBy>Joshua K. Bader</cp:lastModifiedBy>
  <cp:revision>1</cp:revision>
  <dcterms:created xsi:type="dcterms:W3CDTF">2020-08-01T01:10:00Z</dcterms:created>
  <dcterms:modified xsi:type="dcterms:W3CDTF">2020-08-01T01:10:35Z</dcterms:modified>
</cp:coreProperties>
</file>