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d7bdeb3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d7bdeb3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d7bdeb3a3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d7bdeb3a3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d7bdeb3a3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d7bdeb3a3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d7bdeb3a3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d7bdeb3a3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d7bdeb3a3_0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d7bdeb3a3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d7bdeb3a3_0_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d7bdeb3a3_0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BMR recently added a new chair lift expected to cost an additional $1,540,000 this coming season.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BMR needs to adjust ticket prices to account for this change.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We can use statistics on BMR and its competitors to set a data driven ticket price.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We can make predictions about which changes will allow us to demand a higher ticket price going forward.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 and Recommendation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BMR should be charging between $5 to $25 more than it is currently.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Adding a run, increasing vertical drop by 150 feet, and adding a new chair lift is likely to be very profitable.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Run closures have a very limited effect on ticket price.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and Analysis: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 Price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We trained a machine learning model on data of competitors.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We can use this model to predict an appropriate ticket price based on various statistics about BMR or another hypothetical resort.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model predicts a price of $95.87.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model has a MAE of $10.39.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and Analysis: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Run and Lift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We used our model to evaluate several hypothetical facility changes.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Our model predicts that a</a:t>
            </a:r>
            <a:r>
              <a:rPr lang="en" sz="1200">
                <a:solidFill>
                  <a:schemeClr val="dk1"/>
                </a:solidFill>
              </a:rPr>
              <a:t>dding a run, increasing vertical drop by 150 feet, and adding a new chair lift will bring in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$3474638 gross over the season.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Assuming this chair lift has a cost similar to the one just installed, this is about $1.9 million profit over the first season.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and Analysis: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Closures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5 or fewer run closures is predictive of less than $1 decrease of ticket price.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 need to adjust ticket prices if we close some some runs after ticket prices have been set for the season</a:t>
            </a:r>
            <a:endParaRPr sz="12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700" y="2524399"/>
            <a:ext cx="4522351" cy="240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Increase ticket price by $5 to $25.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Look further into adding a new run and chair lift.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