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0"/>
  </p:notesMasterIdLst>
  <p:sldIdLst>
    <p:sldId id="258" r:id="rId6"/>
    <p:sldId id="260" r:id="rId7"/>
    <p:sldId id="276" r:id="rId8"/>
    <p:sldId id="268" r:id="rId9"/>
    <p:sldId id="275" r:id="rId10"/>
    <p:sldId id="271" r:id="rId11"/>
    <p:sldId id="273" r:id="rId12"/>
    <p:sldId id="274" r:id="rId13"/>
    <p:sldId id="269" r:id="rId14"/>
    <p:sldId id="277" r:id="rId15"/>
    <p:sldId id="280" r:id="rId16"/>
    <p:sldId id="278" r:id="rId17"/>
    <p:sldId id="279" r:id="rId18"/>
    <p:sldId id="266" r:id="rId19"/>
  </p:sldIdLst>
  <p:sldSz cx="12192000" cy="6858000"/>
  <p:notesSz cx="6858000" cy="9144000"/>
  <p:embeddedFontLst>
    <p:embeddedFont>
      <p:font typeface="나눔스퀘어" panose="020B0600000101010101" pitchFamily="50" charset="-127"/>
      <p:regular r:id="rId21"/>
    </p:embeddedFont>
    <p:embeddedFont>
      <p:font typeface="나눔스퀘어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AB63B-2015-4CFD-BEE8-B802062C9C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8256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20055"/>
            <a:ext cx="12192000" cy="245034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64576" y="1859340"/>
            <a:ext cx="9462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의료 빅데이터를 활용한</a:t>
            </a:r>
            <a:endParaRPr lang="en-US" altLang="ko-KR" sz="48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한의학</a:t>
            </a:r>
            <a:r>
              <a:rPr lang="en-US" altLang="ko-KR" sz="48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48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음양오행</a:t>
            </a:r>
            <a:r>
              <a:rPr lang="en-US" altLang="ko-KR" sz="48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48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과의 관련성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96DD0-6382-4878-8479-1973BA0BDEF4}"/>
              </a:ext>
            </a:extLst>
          </p:cNvPr>
          <p:cNvSpPr txBox="1"/>
          <p:nvPr/>
        </p:nvSpPr>
        <p:spPr>
          <a:xfrm>
            <a:off x="8039100" y="5016500"/>
            <a:ext cx="458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2015104144 SUN THE JEN</a:t>
            </a:r>
          </a:p>
          <a:p>
            <a:endParaRPr lang="en-US" altLang="ko-KR" sz="2400" dirty="0"/>
          </a:p>
          <a:p>
            <a:r>
              <a:rPr lang="en-US" altLang="ko-KR" sz="2400" dirty="0"/>
              <a:t>2013104068 </a:t>
            </a:r>
            <a:r>
              <a:rPr lang="ko-KR" altLang="en-US" sz="2400" dirty="0"/>
              <a:t>김형률</a:t>
            </a:r>
          </a:p>
        </p:txBody>
      </p:sp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568" y="164488"/>
              <a:ext cx="11813931" cy="650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55" y="399951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간 질병과의 오행 </a:t>
            </a:r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관계도 분석</a:t>
            </a:r>
            <a:endParaRPr lang="en-US" altLang="ko-KR" sz="3600" dirty="0">
              <a:ln w="222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3019" y="1046282"/>
            <a:ext cx="3220958" cy="0"/>
          </a:xfrm>
          <a:prstGeom prst="line">
            <a:avLst/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54DE9F-CB93-4423-A5AE-BB71CC0F7429}"/>
              </a:ext>
            </a:extLst>
          </p:cNvPr>
          <p:cNvSpPr txBox="1"/>
          <p:nvPr/>
        </p:nvSpPr>
        <p:spPr>
          <a:xfrm>
            <a:off x="7488118" y="1395126"/>
            <a:ext cx="8783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간의 질병을 가지고 있는 환자들을 분석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환자의 </a:t>
            </a:r>
            <a:r>
              <a:rPr lang="en-US" altLang="ko-KR" dirty="0"/>
              <a:t>ID </a:t>
            </a:r>
            <a:r>
              <a:rPr lang="ko-KR" altLang="en-US" dirty="0"/>
              <a:t>를 </a:t>
            </a:r>
            <a:r>
              <a:rPr lang="en-US" altLang="ko-KR" dirty="0"/>
              <a:t>PK </a:t>
            </a:r>
            <a:r>
              <a:rPr lang="ko-KR" altLang="en-US" dirty="0"/>
              <a:t>로 사용한다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환자의 생년월일을 입력하면 가장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확률이 높은 질병을 매칭해준다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61E0F6-1CC8-467E-884C-9B55563D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41" y="1289591"/>
            <a:ext cx="3530377" cy="46606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66B139-C52A-4343-804F-4BF7E78B7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29" y="1210770"/>
            <a:ext cx="2430999" cy="5214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D9194D-F033-405C-9ADF-D82528B0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267" y="5356970"/>
            <a:ext cx="4634410" cy="8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568" y="164488"/>
              <a:ext cx="11813931" cy="650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55" y="399951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간 질병과의 오행 </a:t>
            </a:r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관계도 분석</a:t>
            </a:r>
            <a:endParaRPr lang="en-US" altLang="ko-KR" sz="3600" dirty="0">
              <a:ln w="222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3019" y="1046282"/>
            <a:ext cx="3220958" cy="0"/>
          </a:xfrm>
          <a:prstGeom prst="line">
            <a:avLst/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179633E-2EAD-4B00-9FD7-9D007DBA4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65" y="1175212"/>
            <a:ext cx="6864323" cy="52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6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568" y="164488"/>
              <a:ext cx="11813931" cy="650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55" y="399951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</a:t>
            </a:r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</a:t>
            </a:r>
            <a:r>
              <a:rPr lang="en-US" altLang="ko-KR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3600" dirty="0">
              <a:ln w="222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3019" y="1046282"/>
            <a:ext cx="3220958" cy="0"/>
          </a:xfrm>
          <a:prstGeom prst="line">
            <a:avLst/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0BBA5A2-4795-4898-B18F-FCA8FCE89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" r="9028" b="-306"/>
          <a:stretch/>
        </p:blipFill>
        <p:spPr>
          <a:xfrm>
            <a:off x="6589832" y="1296862"/>
            <a:ext cx="5284667" cy="41514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AC79F8-823D-4EAF-9DF5-8C8CE2013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2" r="26688" b="9499"/>
          <a:stretch/>
        </p:blipFill>
        <p:spPr>
          <a:xfrm>
            <a:off x="459040" y="1467067"/>
            <a:ext cx="4522086" cy="398122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65F6C0E-AC2B-4652-AA1A-1C8CC62A76F3}"/>
              </a:ext>
            </a:extLst>
          </p:cNvPr>
          <p:cNvSpPr/>
          <p:nvPr/>
        </p:nvSpPr>
        <p:spPr>
          <a:xfrm>
            <a:off x="5346700" y="2851878"/>
            <a:ext cx="901700" cy="104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8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568" y="164488"/>
              <a:ext cx="11813931" cy="650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55" y="399951"/>
            <a:ext cx="260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Future Plan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63019" y="1046282"/>
            <a:ext cx="3220958" cy="0"/>
          </a:xfrm>
          <a:prstGeom prst="line">
            <a:avLst/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7A7B50-7D85-4E2C-8687-1BEC33A5DB36}"/>
              </a:ext>
            </a:extLst>
          </p:cNvPr>
          <p:cNvSpPr txBox="1"/>
          <p:nvPr/>
        </p:nvSpPr>
        <p:spPr>
          <a:xfrm>
            <a:off x="463018" y="1407377"/>
            <a:ext cx="9595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분석 기법을 이용해 예측 확률을 증가시킬 예정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네트워크를 사용해 블록을 생성함으로써 약물 추천시스템을 구축 요망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몸 전체 질병에 대한 분석 모델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의료 도메인을 더욱 이해한 후에 보완을 한다면 간단하게 질병을 예측할 수 있을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34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9426" y="2951947"/>
            <a:ext cx="40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7507"/>
            <a:ext cx="3112477" cy="650112"/>
            <a:chOff x="4453825" y="548253"/>
            <a:chExt cx="2847975" cy="503756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6" y="608949"/>
              <a:ext cx="861292" cy="40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 차 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2074648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658054"/>
            <a:ext cx="2002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연구 조사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24146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방법 및 과정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824866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음양오행과 질병과의 분석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4290" y="4408273"/>
            <a:ext cx="1744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Future Plan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568" y="164488"/>
              <a:ext cx="11813931" cy="650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55" y="399951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3600" dirty="0">
              <a:ln w="222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3019" y="1046282"/>
            <a:ext cx="3220958" cy="0"/>
          </a:xfrm>
          <a:prstGeom prst="line">
            <a:avLst/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FC683ABB-3353-4672-B203-B8DBB19D5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9192" r="7292" b="6063"/>
          <a:stretch/>
        </p:blipFill>
        <p:spPr bwMode="auto">
          <a:xfrm>
            <a:off x="2073498" y="2628289"/>
            <a:ext cx="3716255" cy="35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7ììì¤í.jpg">
            <a:extLst>
              <a:ext uri="{FF2B5EF4-FFF2-40B4-BE49-F238E27FC236}">
                <a16:creationId xmlns:a16="http://schemas.microsoft.com/office/drawing/2014/main" id="{2AF82762-60AE-46AD-B961-92B9D9ABD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9" b="1765"/>
          <a:stretch/>
        </p:blipFill>
        <p:spPr bwMode="auto">
          <a:xfrm>
            <a:off x="7865002" y="1526679"/>
            <a:ext cx="3573749" cy="439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85FA5-DE41-4BBB-BF10-11A71D08113E}"/>
              </a:ext>
            </a:extLst>
          </p:cNvPr>
          <p:cNvSpPr txBox="1"/>
          <p:nvPr/>
        </p:nvSpPr>
        <p:spPr>
          <a:xfrm>
            <a:off x="463019" y="1281745"/>
            <a:ext cx="10700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배경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ko-KR" dirty="0"/>
              <a:t>한의학에서 사용되고 있는 음양오행</a:t>
            </a:r>
            <a:r>
              <a:rPr lang="en-US" altLang="ko-KR" dirty="0"/>
              <a:t>(</a:t>
            </a:r>
            <a:r>
              <a:rPr lang="ko-KR" altLang="ko-KR" dirty="0"/>
              <a:t>만세력</a:t>
            </a:r>
            <a:r>
              <a:rPr lang="en-US" altLang="ko-KR" dirty="0"/>
              <a:t>)</a:t>
            </a:r>
            <a:r>
              <a:rPr lang="ko-KR" altLang="ko-KR" dirty="0"/>
              <a:t>과 실제 의료기관에</a:t>
            </a:r>
            <a:r>
              <a:rPr lang="ko-KR" altLang="en-US" dirty="0"/>
              <a:t>서</a:t>
            </a:r>
            <a:r>
              <a:rPr lang="ko-KR" altLang="ko-KR" dirty="0"/>
              <a:t>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ko-KR" dirty="0"/>
              <a:t>사용된 임상데이터를 활용하여 </a:t>
            </a:r>
            <a:r>
              <a:rPr lang="ko-KR" altLang="en-US" dirty="0"/>
              <a:t>관련성을 분석한다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568" y="164488"/>
              <a:ext cx="11813931" cy="650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55" y="399951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3600" dirty="0">
              <a:ln w="222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3019" y="1046282"/>
            <a:ext cx="3220958" cy="0"/>
          </a:xfrm>
          <a:prstGeom prst="line">
            <a:avLst/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7ììì¤í.jpg">
            <a:extLst>
              <a:ext uri="{FF2B5EF4-FFF2-40B4-BE49-F238E27FC236}">
                <a16:creationId xmlns:a16="http://schemas.microsoft.com/office/drawing/2014/main" id="{2AF82762-60AE-46AD-B961-92B9D9ABD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9" b="1765"/>
          <a:stretch/>
        </p:blipFill>
        <p:spPr bwMode="auto">
          <a:xfrm>
            <a:off x="7422457" y="1046282"/>
            <a:ext cx="4306524" cy="529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85FA5-DE41-4BBB-BF10-11A71D08113E}"/>
              </a:ext>
            </a:extLst>
          </p:cNvPr>
          <p:cNvSpPr txBox="1"/>
          <p:nvPr/>
        </p:nvSpPr>
        <p:spPr>
          <a:xfrm>
            <a:off x="463019" y="1281745"/>
            <a:ext cx="10700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배경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기존에 한의학과 음양오행이 관련된 연구가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음양오행은 몇 천년의 연구의 결과이다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개인의 음양오행을 간단히 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ko-KR" dirty="0"/>
              <a:t>한의학에서 사용되고 있는 음양오행</a:t>
            </a:r>
            <a:r>
              <a:rPr lang="en-US" altLang="ko-KR" dirty="0"/>
              <a:t>(</a:t>
            </a:r>
            <a:r>
              <a:rPr lang="ko-KR" altLang="ko-KR" dirty="0"/>
              <a:t>만세력</a:t>
            </a:r>
            <a:r>
              <a:rPr lang="en-US" altLang="ko-KR" dirty="0"/>
              <a:t>)</a:t>
            </a:r>
            <a:r>
              <a:rPr lang="ko-KR" altLang="ko-KR" dirty="0"/>
              <a:t>과 실제 의료기관에</a:t>
            </a:r>
            <a:r>
              <a:rPr lang="ko-KR" altLang="en-US" dirty="0"/>
              <a:t>서</a:t>
            </a:r>
            <a:r>
              <a:rPr lang="ko-KR" altLang="ko-KR" dirty="0"/>
              <a:t>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ko-KR" dirty="0"/>
              <a:t>사용된 임상데이터를 활용하여 </a:t>
            </a:r>
            <a:r>
              <a:rPr lang="ko-KR" altLang="en-US" dirty="0"/>
              <a:t>관련성을 분석한다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26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568" y="164488"/>
              <a:ext cx="11813931" cy="650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55" y="399951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sz="3600" dirty="0">
              <a:ln w="222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3019" y="1046282"/>
            <a:ext cx="3220958" cy="0"/>
          </a:xfrm>
          <a:prstGeom prst="line">
            <a:avLst/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B85FA5-DE41-4BBB-BF10-11A71D08113E}"/>
              </a:ext>
            </a:extLst>
          </p:cNvPr>
          <p:cNvSpPr txBox="1"/>
          <p:nvPr/>
        </p:nvSpPr>
        <p:spPr>
          <a:xfrm>
            <a:off x="463019" y="1281745"/>
            <a:ext cx="10700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목표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서양의학과 음양오행을 관련 지어 연구한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결과가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만세력 데이터와 의료기관 임상데이터와의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ko-KR" dirty="0"/>
              <a:t>각각의 상하관계도를</a:t>
            </a:r>
            <a:r>
              <a:rPr lang="ko-KR" altLang="en-US" dirty="0"/>
              <a:t> 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ko-KR" dirty="0"/>
              <a:t>해당 환자의 만세력정보</a:t>
            </a:r>
            <a:r>
              <a:rPr lang="en-US" altLang="ko-KR" dirty="0"/>
              <a:t>, </a:t>
            </a:r>
            <a:r>
              <a:rPr lang="ko-KR" altLang="ko-KR" dirty="0"/>
              <a:t>신체 상태</a:t>
            </a:r>
            <a:r>
              <a:rPr lang="en-US" altLang="ko-KR" dirty="0"/>
              <a:t>, </a:t>
            </a:r>
            <a:r>
              <a:rPr lang="ko-KR" altLang="ko-KR" dirty="0"/>
              <a:t>약물투여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</a:t>
            </a:r>
            <a:r>
              <a:rPr lang="ko-KR" altLang="ko-KR" dirty="0"/>
              <a:t>등등을 분석하는 알고리즘을 구축하여 새로운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ko-KR" dirty="0"/>
              <a:t>데이터베이스를 구축한다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DDAC61-AF80-42A6-B336-46AE57E678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05" y="1633126"/>
            <a:ext cx="6118094" cy="43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568" y="164488"/>
              <a:ext cx="11813931" cy="650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55" y="39995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연구 조사</a:t>
            </a:r>
            <a:endParaRPr lang="en-US" altLang="ko-KR" sz="3600" dirty="0">
              <a:ln w="222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3019" y="1046282"/>
            <a:ext cx="3220958" cy="0"/>
          </a:xfrm>
          <a:prstGeom prst="line">
            <a:avLst/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2E5A1D-FA47-4E25-9203-47503ED36C97}"/>
              </a:ext>
            </a:extLst>
          </p:cNvPr>
          <p:cNvSpPr txBox="1"/>
          <p:nvPr/>
        </p:nvSpPr>
        <p:spPr>
          <a:xfrm>
            <a:off x="424837" y="1215521"/>
            <a:ext cx="11449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음양오행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ko-KR" dirty="0"/>
              <a:t>음양과 오행에는 신체의 내장에 연관되어 있으며</a:t>
            </a:r>
            <a:r>
              <a:rPr lang="en-US" altLang="ko-KR" dirty="0"/>
              <a:t>, </a:t>
            </a:r>
            <a:r>
              <a:rPr lang="ko-KR" altLang="ko-KR" dirty="0"/>
              <a:t>실제로 한의학에서는 이렇게 각각 신체내장과 </a:t>
            </a:r>
            <a:r>
              <a:rPr lang="ko-KR" altLang="ko-KR" dirty="0" err="1"/>
              <a:t>음양오</a:t>
            </a:r>
            <a:r>
              <a:rPr lang="ko-KR" altLang="ko-KR" dirty="0"/>
              <a:t> </a:t>
            </a:r>
            <a:r>
              <a:rPr lang="en-US" altLang="ko-KR" dirty="0"/>
              <a:t>       </a:t>
            </a:r>
            <a:r>
              <a:rPr lang="ko-KR" altLang="ko-KR" dirty="0"/>
              <a:t>대입하여 환자의 질병을 치료한다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sol119_6035_80[1]">
            <a:extLst>
              <a:ext uri="{FF2B5EF4-FFF2-40B4-BE49-F238E27FC236}">
                <a16:creationId xmlns:a16="http://schemas.microsoft.com/office/drawing/2014/main" id="{DC9A52C9-30A5-4331-BA56-D706C5F9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93" y="2396432"/>
            <a:ext cx="3241675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sol119_6035_80[2]">
            <a:extLst>
              <a:ext uri="{FF2B5EF4-FFF2-40B4-BE49-F238E27FC236}">
                <a16:creationId xmlns:a16="http://schemas.microsoft.com/office/drawing/2014/main" id="{7AD64886-F71E-41B1-9FC1-9DE9D668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93" y="2589459"/>
            <a:ext cx="32416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77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568" y="164488"/>
              <a:ext cx="11813931" cy="650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55" y="39995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연구 조사</a:t>
            </a:r>
            <a:endParaRPr lang="en-US" altLang="ko-KR" sz="3600" dirty="0">
              <a:ln w="222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3019" y="1046282"/>
            <a:ext cx="3220958" cy="0"/>
          </a:xfrm>
          <a:prstGeom prst="line">
            <a:avLst/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2E5A1D-FA47-4E25-9203-47503ED36C97}"/>
              </a:ext>
            </a:extLst>
          </p:cNvPr>
          <p:cNvSpPr txBox="1"/>
          <p:nvPr/>
        </p:nvSpPr>
        <p:spPr>
          <a:xfrm>
            <a:off x="6861071" y="1692613"/>
            <a:ext cx="5318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한의학에서 오행은 인체의 </a:t>
            </a:r>
            <a:r>
              <a:rPr lang="en-US" altLang="ko-KR" dirty="0"/>
              <a:t>5</a:t>
            </a:r>
            <a:r>
              <a:rPr lang="ko-KR" altLang="en-US" dirty="0"/>
              <a:t>장에 대응시킨다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오행론의 상생</a:t>
            </a:r>
            <a:r>
              <a:rPr lang="en-US" altLang="ko-KR" dirty="0"/>
              <a:t>,</a:t>
            </a:r>
            <a:r>
              <a:rPr lang="ko-KR" altLang="en-US" dirty="0"/>
              <a:t>상극관계를 응용하여 질병 치료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상생관계</a:t>
            </a:r>
            <a:r>
              <a:rPr lang="en-US" altLang="ko-KR" dirty="0"/>
              <a:t>: </a:t>
            </a:r>
            <a:r>
              <a:rPr lang="ko-KR" altLang="en-US" dirty="0"/>
              <a:t>목→ 화→ 토→ 금→ 수→ 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상극관계</a:t>
            </a:r>
            <a:r>
              <a:rPr lang="en-US" altLang="ko-KR" dirty="0"/>
              <a:t>: </a:t>
            </a:r>
            <a:r>
              <a:rPr lang="ko-KR" altLang="en-US" dirty="0"/>
              <a:t>목→ 토→ 수→ 화→ 금→ 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오행 중 하나가 정상범위를 넘어가면 그것을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다스려 주는 기운이 일어나야만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170" name="Picture 2" descr="íìí ì¤í ê°ì ëí ì´ë¯¸ì§ ê²ìê²°ê³¼">
            <a:extLst>
              <a:ext uri="{FF2B5EF4-FFF2-40B4-BE49-F238E27FC236}">
                <a16:creationId xmlns:a16="http://schemas.microsoft.com/office/drawing/2014/main" id="{629EF279-0DB4-4377-92C4-220C0F9B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32" y="1692613"/>
            <a:ext cx="6504943" cy="377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0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568" y="164488"/>
              <a:ext cx="11813931" cy="650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55" y="399951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만세력 </a:t>
            </a:r>
            <a:r>
              <a:rPr lang="en-US" altLang="ko-KR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3600" dirty="0">
                <a:ln w="222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  <a:endParaRPr lang="en-US" altLang="ko-KR" sz="3600" dirty="0">
              <a:ln w="222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3019" y="1046282"/>
            <a:ext cx="3220958" cy="0"/>
          </a:xfrm>
          <a:prstGeom prst="line">
            <a:avLst/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2E5A1D-FA47-4E25-9203-47503ED36C97}"/>
              </a:ext>
            </a:extLst>
          </p:cNvPr>
          <p:cNvSpPr txBox="1"/>
          <p:nvPr/>
        </p:nvSpPr>
        <p:spPr>
          <a:xfrm>
            <a:off x="463019" y="1281745"/>
            <a:ext cx="5404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플러스 만세력 사이트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멀티프로세싱</a:t>
            </a:r>
            <a:r>
              <a:rPr lang="ko-KR" altLang="en-US" dirty="0"/>
              <a:t> 방식을 사용해 시간 최소화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AWS </a:t>
            </a:r>
            <a:r>
              <a:rPr lang="ko-KR" altLang="en-US" dirty="0"/>
              <a:t>에서 </a:t>
            </a:r>
            <a:r>
              <a:rPr lang="en-US" altLang="ko-KR" dirty="0"/>
              <a:t>36</a:t>
            </a:r>
            <a:r>
              <a:rPr lang="ko-KR" altLang="en-US" dirty="0"/>
              <a:t>코어 머신 대여 후 </a:t>
            </a:r>
            <a:r>
              <a:rPr lang="en-US" altLang="ko-KR" dirty="0"/>
              <a:t>32</a:t>
            </a:r>
            <a:r>
              <a:rPr lang="ko-KR" altLang="en-US" dirty="0"/>
              <a:t>코어 </a:t>
            </a:r>
            <a:r>
              <a:rPr lang="ko-KR" altLang="en-US" dirty="0" err="1"/>
              <a:t>크롤링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 만든 </a:t>
            </a:r>
            <a:r>
              <a:rPr lang="en-US" altLang="ko-KR" dirty="0"/>
              <a:t>DB </a:t>
            </a:r>
            <a:r>
              <a:rPr lang="ko-KR" altLang="en-US" dirty="0"/>
              <a:t>와 환자의 기본정보를 매칭시킨다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7FC66-3621-40E4-9F3E-0CE5A2170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60" b="1117"/>
          <a:stretch/>
        </p:blipFill>
        <p:spPr>
          <a:xfrm>
            <a:off x="5867400" y="935528"/>
            <a:ext cx="3343032" cy="53968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027CD2-B062-4B75-ACAF-2A2B6D7B5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92"/>
          <a:stretch/>
        </p:blipFill>
        <p:spPr>
          <a:xfrm>
            <a:off x="8778650" y="935528"/>
            <a:ext cx="2689450" cy="52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1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7568" y="164488"/>
              <a:ext cx="11813931" cy="650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55" y="399951"/>
            <a:ext cx="650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 analysis (</a:t>
            </a:r>
            <a:r>
              <a:rPr lang="ko-KR" altLang="en-US" sz="3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회귀 분석</a:t>
            </a:r>
            <a:r>
              <a:rPr lang="en-US" altLang="ko-KR" sz="3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3600" dirty="0">
              <a:ln w="222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3019" y="1046282"/>
            <a:ext cx="3220958" cy="0"/>
          </a:xfrm>
          <a:prstGeom prst="line">
            <a:avLst/>
          </a:prstGeom>
          <a:ln w="38100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www.goldenplanet.co.kr/wp-content/uploads/2016/02/Regression-analysis.jpg">
            <a:extLst>
              <a:ext uri="{FF2B5EF4-FFF2-40B4-BE49-F238E27FC236}">
                <a16:creationId xmlns:a16="http://schemas.microsoft.com/office/drawing/2014/main" id="{E017B822-4C70-4884-BBC0-3C0BC6DC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77" y="1210770"/>
            <a:ext cx="8998481" cy="369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4DE9F-CB93-4423-A5AE-BB71CC0F7429}"/>
              </a:ext>
            </a:extLst>
          </p:cNvPr>
          <p:cNvSpPr txBox="1"/>
          <p:nvPr/>
        </p:nvSpPr>
        <p:spPr>
          <a:xfrm>
            <a:off x="1704177" y="4935281"/>
            <a:ext cx="8783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선형 회귀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독립변수가 변화함에 따라서</a:t>
            </a:r>
            <a:r>
              <a:rPr lang="en-US" altLang="ko-KR" dirty="0"/>
              <a:t>, </a:t>
            </a:r>
            <a:r>
              <a:rPr lang="ko-KR" altLang="en-US" dirty="0"/>
              <a:t>종속변수 값이 어떻게 변화하는지를 묘사합니다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오행은 각각의 독립변수 </a:t>
            </a:r>
            <a:r>
              <a:rPr lang="ko-KR" altLang="en-US" dirty="0" err="1"/>
              <a:t>라고</a:t>
            </a:r>
            <a:r>
              <a:rPr lang="ko-KR" altLang="en-US" dirty="0"/>
              <a:t> 판단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187583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367</Words>
  <Application>Microsoft Office PowerPoint</Application>
  <PresentationFormat>와이드스크린</PresentationFormat>
  <Paragraphs>88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나눔스퀘어</vt:lpstr>
      <vt:lpstr>나눔스퀘어 ExtraBold</vt:lpstr>
      <vt:lpstr>메인 레이아웃_1</vt:lpstr>
      <vt:lpstr>메인 레이아웃_2</vt:lpstr>
      <vt:lpstr>목차 레이아웃</vt:lpstr>
      <vt:lpstr>내용 레이아웃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형률 김</cp:lastModifiedBy>
  <cp:revision>26</cp:revision>
  <dcterms:created xsi:type="dcterms:W3CDTF">2017-10-13T13:12:51Z</dcterms:created>
  <dcterms:modified xsi:type="dcterms:W3CDTF">2018-12-03T16:41:56Z</dcterms:modified>
</cp:coreProperties>
</file>