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77" r:id="rId5"/>
    <p:sldId id="266" r:id="rId6"/>
    <p:sldId id="269" r:id="rId7"/>
    <p:sldId id="279" r:id="rId8"/>
    <p:sldId id="280" r:id="rId9"/>
    <p:sldId id="281" r:id="rId10"/>
    <p:sldId id="278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94660"/>
  </p:normalViewPr>
  <p:slideViewPr>
    <p:cSldViewPr>
      <p:cViewPr>
        <p:scale>
          <a:sx n="103" d="100"/>
          <a:sy n="103" d="100"/>
        </p:scale>
        <p:origin x="946" y="91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199C-A399-4C0B-8B45-6E675A5F7FF7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DF6A-CACA-42E7-971C-31FA19532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9DF6A-CACA-42E7-971C-31FA195325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2E3B724-289B-4D2A-A6DA-A824A9B18F39}"/>
              </a:ext>
            </a:extLst>
          </p:cNvPr>
          <p:cNvSpPr/>
          <p:nvPr userDrawn="1"/>
        </p:nvSpPr>
        <p:spPr>
          <a:xfrm rot="10800000">
            <a:off x="1085171" y="653530"/>
            <a:ext cx="1725923" cy="3572198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703D8009-4987-4820-8800-ADFEB0C34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896" y="1780111"/>
            <a:ext cx="5328444" cy="123253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5700A897-E684-4805-9BFE-1CE1C0780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30+ Ready Made PowerPoint Template</a:t>
            </a:r>
          </a:p>
          <a:p>
            <a:pPr lvl="0"/>
            <a:r>
              <a:rPr lang="en-US" altLang="ko-KR" dirty="0"/>
              <a:t>with Google Slides for Free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</a:t>
            </a:r>
          </a:p>
          <a:p>
            <a:pPr lvl="0"/>
            <a:r>
              <a:rPr lang="en-US" altLang="ko-KR" dirty="0"/>
              <a:t>Team </a:t>
            </a:r>
          </a:p>
          <a:p>
            <a:pPr lvl="0"/>
            <a:r>
              <a:rPr lang="en-US" altLang="ko-KR" dirty="0"/>
              <a:t>Layout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7F12CC0-5557-4349-BC6B-EE11FD7CD601}"/>
              </a:ext>
            </a:extLst>
          </p:cNvPr>
          <p:cNvSpPr/>
          <p:nvPr userDrawn="1"/>
        </p:nvSpPr>
        <p:spPr>
          <a:xfrm rot="10800000">
            <a:off x="993991" y="3219822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52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02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0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5559552" cy="5158130"/>
          </a:xfrm>
          <a:custGeom>
            <a:avLst/>
            <a:gdLst>
              <a:gd name="connsiteX0" fmla="*/ 0 w 3707904"/>
              <a:gd name="connsiteY0" fmla="*/ 0 h 5143500"/>
              <a:gd name="connsiteX1" fmla="*/ 3707904 w 3707904"/>
              <a:gd name="connsiteY1" fmla="*/ 0 h 5143500"/>
              <a:gd name="connsiteX2" fmla="*/ 3707904 w 3707904"/>
              <a:gd name="connsiteY2" fmla="*/ 5143500 h 5143500"/>
              <a:gd name="connsiteX3" fmla="*/ 0 w 3707904"/>
              <a:gd name="connsiteY3" fmla="*/ 5143500 h 5143500"/>
              <a:gd name="connsiteX4" fmla="*/ 0 w 3707904"/>
              <a:gd name="connsiteY4" fmla="*/ 0 h 5143500"/>
              <a:gd name="connsiteX0" fmla="*/ 0 w 5778106"/>
              <a:gd name="connsiteY0" fmla="*/ 0 h 5150815"/>
              <a:gd name="connsiteX1" fmla="*/ 3707904 w 5778106"/>
              <a:gd name="connsiteY1" fmla="*/ 0 h 5150815"/>
              <a:gd name="connsiteX2" fmla="*/ 5778106 w 5778106"/>
              <a:gd name="connsiteY2" fmla="*/ 5150815 h 5150815"/>
              <a:gd name="connsiteX3" fmla="*/ 0 w 5778106"/>
              <a:gd name="connsiteY3" fmla="*/ 5143500 h 5150815"/>
              <a:gd name="connsiteX4" fmla="*/ 0 w 5778106"/>
              <a:gd name="connsiteY4" fmla="*/ 0 h 5150815"/>
              <a:gd name="connsiteX0" fmla="*/ 0 w 7026177"/>
              <a:gd name="connsiteY0" fmla="*/ 0 h 5158130"/>
              <a:gd name="connsiteX1" fmla="*/ 3707904 w 7026177"/>
              <a:gd name="connsiteY1" fmla="*/ 0 h 5158130"/>
              <a:gd name="connsiteX2" fmla="*/ 7026177 w 7026177"/>
              <a:gd name="connsiteY2" fmla="*/ 5158130 h 5158130"/>
              <a:gd name="connsiteX3" fmla="*/ 0 w 7026177"/>
              <a:gd name="connsiteY3" fmla="*/ 5143500 h 5158130"/>
              <a:gd name="connsiteX4" fmla="*/ 0 w 7026177"/>
              <a:gd name="connsiteY4" fmla="*/ 0 h 515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6177" h="515813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7574"/>
            <a:ext cx="4850588" cy="265782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7281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E1E8C59-A5FA-4064-8C9D-C2A77E8973A2}"/>
              </a:ext>
            </a:extLst>
          </p:cNvPr>
          <p:cNvSpPr/>
          <p:nvPr userDrawn="1"/>
        </p:nvSpPr>
        <p:spPr>
          <a:xfrm rot="10800000">
            <a:off x="1557300" y="1473913"/>
            <a:ext cx="1060850" cy="2195674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AA04F3E-584D-4EE1-AFF5-8F76AF3305B6}"/>
              </a:ext>
            </a:extLst>
          </p:cNvPr>
          <p:cNvSpPr/>
          <p:nvPr userDrawn="1"/>
        </p:nvSpPr>
        <p:spPr>
          <a:xfrm rot="10800000">
            <a:off x="3980607" y="696443"/>
            <a:ext cx="1207699" cy="2499613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15592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087149" y="3287851"/>
            <a:ext cx="1011264" cy="199221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Agenda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0755D1-256C-4889-82EC-8F44863D21AB}"/>
              </a:ext>
            </a:extLst>
          </p:cNvPr>
          <p:cNvGrpSpPr/>
          <p:nvPr userDrawn="1"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1DF90E-610A-4E08-BB0C-2E8E815CCF38}"/>
                </a:ext>
              </a:extLst>
            </p:cNvPr>
            <p:cNvSpPr/>
            <p:nvPr userDrawn="1"/>
          </p:nvSpPr>
          <p:spPr>
            <a:xfrm rot="10800000">
              <a:off x="827913" y="699542"/>
              <a:ext cx="1007782" cy="4146550"/>
            </a:xfrm>
            <a:custGeom>
              <a:avLst/>
              <a:gdLst>
                <a:gd name="connsiteX0" fmla="*/ 284022 w 1007782"/>
                <a:gd name="connsiteY0" fmla="*/ 2280703 h 4146550"/>
                <a:gd name="connsiteX1" fmla="*/ 0 w 1007782"/>
                <a:gd name="connsiteY1" fmla="*/ 2280703 h 4146550"/>
                <a:gd name="connsiteX2" fmla="*/ 0 w 1007782"/>
                <a:gd name="connsiteY2" fmla="*/ 0 h 4146550"/>
                <a:gd name="connsiteX3" fmla="*/ 47783 w 1007782"/>
                <a:gd name="connsiteY3" fmla="*/ 0 h 4146550"/>
                <a:gd name="connsiteX4" fmla="*/ 284022 w 1007782"/>
                <a:gd name="connsiteY4" fmla="*/ 299438 h 4146550"/>
                <a:gd name="connsiteX5" fmla="*/ 284022 w 1007782"/>
                <a:gd name="connsiteY5" fmla="*/ 505097 h 4146550"/>
                <a:gd name="connsiteX6" fmla="*/ 135467 w 1007782"/>
                <a:gd name="connsiteY6" fmla="*/ 643400 h 4146550"/>
                <a:gd name="connsiteX7" fmla="*/ 284022 w 1007782"/>
                <a:gd name="connsiteY7" fmla="*/ 781705 h 4146550"/>
                <a:gd name="connsiteX8" fmla="*/ 284022 w 1007782"/>
                <a:gd name="connsiteY8" fmla="*/ 931536 h 4146550"/>
                <a:gd name="connsiteX9" fmla="*/ 144499 w 1007782"/>
                <a:gd name="connsiteY9" fmla="*/ 1069670 h 4146550"/>
                <a:gd name="connsiteX10" fmla="*/ 284022 w 1007782"/>
                <a:gd name="connsiteY10" fmla="*/ 1207803 h 4146550"/>
                <a:gd name="connsiteX11" fmla="*/ 284022 w 1007782"/>
                <a:gd name="connsiteY11" fmla="*/ 1332810 h 4146550"/>
                <a:gd name="connsiteX12" fmla="*/ 184215 w 1007782"/>
                <a:gd name="connsiteY12" fmla="*/ 1466053 h 4146550"/>
                <a:gd name="connsiteX13" fmla="*/ 284022 w 1007782"/>
                <a:gd name="connsiteY13" fmla="*/ 1599296 h 4146550"/>
                <a:gd name="connsiteX14" fmla="*/ 284022 w 1007782"/>
                <a:gd name="connsiteY14" fmla="*/ 1754885 h 4146550"/>
                <a:gd name="connsiteX15" fmla="*/ 80276 w 1007782"/>
                <a:gd name="connsiteY15" fmla="*/ 1936367 h 4146550"/>
                <a:gd name="connsiteX16" fmla="*/ 284022 w 1007782"/>
                <a:gd name="connsiteY16" fmla="*/ 2117848 h 4146550"/>
                <a:gd name="connsiteX17" fmla="*/ 322392 w 1007782"/>
                <a:gd name="connsiteY17" fmla="*/ 2838198 h 4146550"/>
                <a:gd name="connsiteX18" fmla="*/ 322392 w 1007782"/>
                <a:gd name="connsiteY18" fmla="*/ 2546307 h 4146550"/>
                <a:gd name="connsiteX19" fmla="*/ 29875 w 1007782"/>
                <a:gd name="connsiteY19" fmla="*/ 2546307 h 4146550"/>
                <a:gd name="connsiteX20" fmla="*/ 29875 w 1007782"/>
                <a:gd name="connsiteY20" fmla="*/ 2838198 h 4146550"/>
                <a:gd name="connsiteX21" fmla="*/ 322392 w 1007782"/>
                <a:gd name="connsiteY21" fmla="*/ 3179117 h 4146550"/>
                <a:gd name="connsiteX22" fmla="*/ 322392 w 1007782"/>
                <a:gd name="connsiteY22" fmla="*/ 2887226 h 4146550"/>
                <a:gd name="connsiteX23" fmla="*/ 29875 w 1007782"/>
                <a:gd name="connsiteY23" fmla="*/ 2887226 h 4146550"/>
                <a:gd name="connsiteX24" fmla="*/ 29875 w 1007782"/>
                <a:gd name="connsiteY24" fmla="*/ 3179117 h 4146550"/>
                <a:gd name="connsiteX25" fmla="*/ 1234 w 1007782"/>
                <a:gd name="connsiteY25" fmla="*/ 3838590 h 4146550"/>
                <a:gd name="connsiteX26" fmla="*/ 0 w 1007782"/>
                <a:gd name="connsiteY26" fmla="*/ 3837361 h 4146550"/>
                <a:gd name="connsiteX27" fmla="*/ 0 w 1007782"/>
                <a:gd name="connsiteY27" fmla="*/ 2280704 h 4146550"/>
                <a:gd name="connsiteX28" fmla="*/ 343175 w 1007782"/>
                <a:gd name="connsiteY28" fmla="*/ 2280704 h 4146550"/>
                <a:gd name="connsiteX29" fmla="*/ 366865 w 1007782"/>
                <a:gd name="connsiteY29" fmla="*/ 2375471 h 4146550"/>
                <a:gd name="connsiteX30" fmla="*/ 552765 w 1007782"/>
                <a:gd name="connsiteY30" fmla="*/ 2375471 h 4146550"/>
                <a:gd name="connsiteX31" fmla="*/ 651219 w 1007782"/>
                <a:gd name="connsiteY31" fmla="*/ 2473925 h 4146550"/>
                <a:gd name="connsiteX32" fmla="*/ 651219 w 1007782"/>
                <a:gd name="connsiteY32" fmla="*/ 3194282 h 4146550"/>
                <a:gd name="connsiteX33" fmla="*/ 646672 w 1007782"/>
                <a:gd name="connsiteY33" fmla="*/ 3194282 h 4146550"/>
                <a:gd name="connsiteX34" fmla="*/ 6990 w 1007782"/>
                <a:gd name="connsiteY34" fmla="*/ 4146550 h 4146550"/>
                <a:gd name="connsiteX35" fmla="*/ 6071 w 1007782"/>
                <a:gd name="connsiteY35" fmla="*/ 4146371 h 4146550"/>
                <a:gd name="connsiteX36" fmla="*/ 5151 w 1007782"/>
                <a:gd name="connsiteY36" fmla="*/ 4146550 h 4146550"/>
                <a:gd name="connsiteX37" fmla="*/ 0 w 1007782"/>
                <a:gd name="connsiteY37" fmla="*/ 4145548 h 4146550"/>
                <a:gd name="connsiteX38" fmla="*/ 0 w 1007782"/>
                <a:gd name="connsiteY38" fmla="*/ 3893182 h 4146550"/>
                <a:gd name="connsiteX39" fmla="*/ 6071 w 1007782"/>
                <a:gd name="connsiteY39" fmla="*/ 3899253 h 4146550"/>
                <a:gd name="connsiteX40" fmla="*/ 833568 w 1007782"/>
                <a:gd name="connsiteY40" fmla="*/ 3071756 h 4146550"/>
                <a:gd name="connsiteX41" fmla="*/ 977892 w 1007782"/>
                <a:gd name="connsiteY41" fmla="*/ 3071756 h 4146550"/>
                <a:gd name="connsiteX42" fmla="*/ 977892 w 1007782"/>
                <a:gd name="connsiteY42" fmla="*/ 3216081 h 4146550"/>
                <a:gd name="connsiteX43" fmla="*/ 82786 w 1007782"/>
                <a:gd name="connsiteY43" fmla="*/ 4111187 h 4146550"/>
                <a:gd name="connsiteX44" fmla="*/ 79151 w 1007782"/>
                <a:gd name="connsiteY44" fmla="*/ 4116660 h 4146550"/>
                <a:gd name="connsiteX45" fmla="*/ 6990 w 1007782"/>
                <a:gd name="connsiteY45" fmla="*/ 4146550 h 414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07782" h="414655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1D1833-9731-4086-8655-1F44F65596E8}"/>
                </a:ext>
              </a:extLst>
            </p:cNvPr>
            <p:cNvSpPr/>
            <p:nvPr userDrawn="1"/>
          </p:nvSpPr>
          <p:spPr>
            <a:xfrm rot="10800000">
              <a:off x="1836009" y="699542"/>
              <a:ext cx="995642" cy="4145548"/>
            </a:xfrm>
            <a:custGeom>
              <a:avLst/>
              <a:gdLst>
                <a:gd name="connsiteX0" fmla="*/ 995642 w 995642"/>
                <a:gd name="connsiteY0" fmla="*/ 2280703 h 4145548"/>
                <a:gd name="connsiteX1" fmla="*/ 718626 w 995642"/>
                <a:gd name="connsiteY1" fmla="*/ 2280703 h 4145548"/>
                <a:gd name="connsiteX2" fmla="*/ 718626 w 995642"/>
                <a:gd name="connsiteY2" fmla="*/ 166985 h 4145548"/>
                <a:gd name="connsiteX3" fmla="*/ 718626 w 995642"/>
                <a:gd name="connsiteY3" fmla="*/ 163379 h 4145548"/>
                <a:gd name="connsiteX4" fmla="*/ 722232 w 995642"/>
                <a:gd name="connsiteY4" fmla="*/ 163379 h 4145548"/>
                <a:gd name="connsiteX5" fmla="*/ 885611 w 995642"/>
                <a:gd name="connsiteY5" fmla="*/ 0 h 4145548"/>
                <a:gd name="connsiteX6" fmla="*/ 874554 w 995642"/>
                <a:gd name="connsiteY6" fmla="*/ 2118870 h 4145548"/>
                <a:gd name="connsiteX7" fmla="*/ 910591 w 995642"/>
                <a:gd name="connsiteY7" fmla="*/ 2154906 h 4145548"/>
                <a:gd name="connsiteX8" fmla="*/ 946627 w 995642"/>
                <a:gd name="connsiteY8" fmla="*/ 2118870 h 4145548"/>
                <a:gd name="connsiteX9" fmla="*/ 959105 w 995642"/>
                <a:gd name="connsiteY9" fmla="*/ 0 h 4145548"/>
                <a:gd name="connsiteX10" fmla="*/ 995642 w 995642"/>
                <a:gd name="connsiteY10" fmla="*/ 0 h 4145548"/>
                <a:gd name="connsiteX11" fmla="*/ 965583 w 995642"/>
                <a:gd name="connsiteY11" fmla="*/ 2838198 h 4145548"/>
                <a:gd name="connsiteX12" fmla="*/ 965583 w 995642"/>
                <a:gd name="connsiteY12" fmla="*/ 2546307 h 4145548"/>
                <a:gd name="connsiteX13" fmla="*/ 673065 w 995642"/>
                <a:gd name="connsiteY13" fmla="*/ 2546307 h 4145548"/>
                <a:gd name="connsiteX14" fmla="*/ 673065 w 995642"/>
                <a:gd name="connsiteY14" fmla="*/ 2838198 h 4145548"/>
                <a:gd name="connsiteX15" fmla="*/ 965583 w 995642"/>
                <a:gd name="connsiteY15" fmla="*/ 3179117 h 4145548"/>
                <a:gd name="connsiteX16" fmla="*/ 965583 w 995642"/>
                <a:gd name="connsiteY16" fmla="*/ 2887226 h 4145548"/>
                <a:gd name="connsiteX17" fmla="*/ 673065 w 995642"/>
                <a:gd name="connsiteY17" fmla="*/ 2887226 h 4145548"/>
                <a:gd name="connsiteX18" fmla="*/ 673065 w 995642"/>
                <a:gd name="connsiteY18" fmla="*/ 3179117 h 4145548"/>
                <a:gd name="connsiteX19" fmla="*/ 995642 w 995642"/>
                <a:gd name="connsiteY19" fmla="*/ 3837361 h 4145548"/>
                <a:gd name="connsiteX20" fmla="*/ 348653 w 995642"/>
                <a:gd name="connsiteY20" fmla="*/ 3192512 h 4145548"/>
                <a:gd name="connsiteX21" fmla="*/ 351426 w 995642"/>
                <a:gd name="connsiteY21" fmla="*/ 3192512 h 4145548"/>
                <a:gd name="connsiteX22" fmla="*/ 351426 w 995642"/>
                <a:gd name="connsiteY22" fmla="*/ 2473925 h 4145548"/>
                <a:gd name="connsiteX23" fmla="*/ 449880 w 995642"/>
                <a:gd name="connsiteY23" fmla="*/ 2375471 h 4145548"/>
                <a:gd name="connsiteX24" fmla="*/ 635781 w 995642"/>
                <a:gd name="connsiteY24" fmla="*/ 2375471 h 4145548"/>
                <a:gd name="connsiteX25" fmla="*/ 659472 w 995642"/>
                <a:gd name="connsiteY25" fmla="*/ 2280704 h 4145548"/>
                <a:gd name="connsiteX26" fmla="*/ 995642 w 995642"/>
                <a:gd name="connsiteY26" fmla="*/ 2280704 h 4145548"/>
                <a:gd name="connsiteX27" fmla="*/ 995642 w 995642"/>
                <a:gd name="connsiteY27" fmla="*/ 4145548 h 4145548"/>
                <a:gd name="connsiteX28" fmla="*/ 962391 w 995642"/>
                <a:gd name="connsiteY28" fmla="*/ 4139077 h 4145548"/>
                <a:gd name="connsiteX29" fmla="*/ 928631 w 995642"/>
                <a:gd name="connsiteY29" fmla="*/ 4116660 h 4145548"/>
                <a:gd name="connsiteX30" fmla="*/ 924996 w 995642"/>
                <a:gd name="connsiteY30" fmla="*/ 4111187 h 4145548"/>
                <a:gd name="connsiteX31" fmla="*/ 29890 w 995642"/>
                <a:gd name="connsiteY31" fmla="*/ 3216081 h 4145548"/>
                <a:gd name="connsiteX32" fmla="*/ 29890 w 995642"/>
                <a:gd name="connsiteY32" fmla="*/ 3071756 h 4145548"/>
                <a:gd name="connsiteX33" fmla="*/ 174214 w 995642"/>
                <a:gd name="connsiteY33" fmla="*/ 3071756 h 4145548"/>
                <a:gd name="connsiteX34" fmla="*/ 995642 w 995642"/>
                <a:gd name="connsiteY34" fmla="*/ 3893182 h 414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5642" h="4145548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6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8721DC2-5188-4BB5-96DF-E862B5F1DF72}"/>
              </a:ext>
            </a:extLst>
          </p:cNvPr>
          <p:cNvSpPr/>
          <p:nvPr userDrawn="1"/>
        </p:nvSpPr>
        <p:spPr>
          <a:xfrm rot="10800000">
            <a:off x="8460431" y="3958405"/>
            <a:ext cx="503984" cy="1043112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18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70F7E6B-EC81-4E1E-87B9-EEC3C2824BC5}"/>
              </a:ext>
            </a:extLst>
          </p:cNvPr>
          <p:cNvSpPr/>
          <p:nvPr userDrawn="1"/>
        </p:nvSpPr>
        <p:spPr>
          <a:xfrm rot="10800000">
            <a:off x="993991" y="3370407"/>
            <a:ext cx="788078" cy="1631110"/>
          </a:xfrm>
          <a:custGeom>
            <a:avLst/>
            <a:gdLst>
              <a:gd name="connsiteX0" fmla="*/ 1102413 w 1725923"/>
              <a:gd name="connsiteY0" fmla="*/ 1964795 h 3572198"/>
              <a:gd name="connsiteX1" fmla="*/ 619087 w 1725923"/>
              <a:gd name="connsiteY1" fmla="*/ 1964795 h 3572198"/>
              <a:gd name="connsiteX2" fmla="*/ 619087 w 1725923"/>
              <a:gd name="connsiteY2" fmla="*/ 143855 h 3572198"/>
              <a:gd name="connsiteX3" fmla="*/ 619087 w 1725923"/>
              <a:gd name="connsiteY3" fmla="*/ 140749 h 3572198"/>
              <a:gd name="connsiteX4" fmla="*/ 622193 w 1725923"/>
              <a:gd name="connsiteY4" fmla="*/ 140749 h 3572198"/>
              <a:gd name="connsiteX5" fmla="*/ 762942 w 1725923"/>
              <a:gd name="connsiteY5" fmla="*/ 0 h 3572198"/>
              <a:gd name="connsiteX6" fmla="*/ 753417 w 1725923"/>
              <a:gd name="connsiteY6" fmla="*/ 1825378 h 3572198"/>
              <a:gd name="connsiteX7" fmla="*/ 784462 w 1725923"/>
              <a:gd name="connsiteY7" fmla="*/ 1856423 h 3572198"/>
              <a:gd name="connsiteX8" fmla="*/ 815507 w 1725923"/>
              <a:gd name="connsiteY8" fmla="*/ 1825378 h 3572198"/>
              <a:gd name="connsiteX9" fmla="*/ 826256 w 1725923"/>
              <a:gd name="connsiteY9" fmla="*/ 0 h 3572198"/>
              <a:gd name="connsiteX10" fmla="*/ 898897 w 1725923"/>
              <a:gd name="connsiteY10" fmla="*/ 0 h 3572198"/>
              <a:gd name="connsiteX11" fmla="*/ 1102413 w 1725923"/>
              <a:gd name="connsiteY11" fmla="*/ 257962 h 3572198"/>
              <a:gd name="connsiteX12" fmla="*/ 1102413 w 1725923"/>
              <a:gd name="connsiteY12" fmla="*/ 435134 h 3572198"/>
              <a:gd name="connsiteX13" fmla="*/ 974435 w 1725923"/>
              <a:gd name="connsiteY13" fmla="*/ 554280 h 3572198"/>
              <a:gd name="connsiteX14" fmla="*/ 1102413 w 1725923"/>
              <a:gd name="connsiteY14" fmla="*/ 673428 h 3572198"/>
              <a:gd name="connsiteX15" fmla="*/ 1102413 w 1725923"/>
              <a:gd name="connsiteY15" fmla="*/ 802506 h 3572198"/>
              <a:gd name="connsiteX16" fmla="*/ 982216 w 1725923"/>
              <a:gd name="connsiteY16" fmla="*/ 921506 h 3572198"/>
              <a:gd name="connsiteX17" fmla="*/ 1102413 w 1725923"/>
              <a:gd name="connsiteY17" fmla="*/ 1040506 h 3572198"/>
              <a:gd name="connsiteX18" fmla="*/ 1102413 w 1725923"/>
              <a:gd name="connsiteY18" fmla="*/ 1148198 h 3572198"/>
              <a:gd name="connsiteX19" fmla="*/ 1016431 w 1725923"/>
              <a:gd name="connsiteY19" fmla="*/ 1262985 h 3572198"/>
              <a:gd name="connsiteX20" fmla="*/ 1102413 w 1725923"/>
              <a:gd name="connsiteY20" fmla="*/ 1377772 h 3572198"/>
              <a:gd name="connsiteX21" fmla="*/ 1102413 w 1725923"/>
              <a:gd name="connsiteY21" fmla="*/ 1511810 h 3572198"/>
              <a:gd name="connsiteX22" fmla="*/ 926889 w 1725923"/>
              <a:gd name="connsiteY22" fmla="*/ 1668154 h 3572198"/>
              <a:gd name="connsiteX23" fmla="*/ 1102413 w 1725923"/>
              <a:gd name="connsiteY23" fmla="*/ 1824498 h 3572198"/>
              <a:gd name="connsiteX24" fmla="*/ 831837 w 1725923"/>
              <a:gd name="connsiteY24" fmla="*/ 2445070 h 3572198"/>
              <a:gd name="connsiteX25" fmla="*/ 831837 w 1725923"/>
              <a:gd name="connsiteY25" fmla="*/ 2193610 h 3572198"/>
              <a:gd name="connsiteX26" fmla="*/ 579837 w 1725923"/>
              <a:gd name="connsiteY26" fmla="*/ 2193610 h 3572198"/>
              <a:gd name="connsiteX27" fmla="*/ 579837 w 1725923"/>
              <a:gd name="connsiteY27" fmla="*/ 2445070 h 3572198"/>
              <a:gd name="connsiteX28" fmla="*/ 1135469 w 1725923"/>
              <a:gd name="connsiteY28" fmla="*/ 2445070 h 3572198"/>
              <a:gd name="connsiteX29" fmla="*/ 1135469 w 1725923"/>
              <a:gd name="connsiteY29" fmla="*/ 2193610 h 3572198"/>
              <a:gd name="connsiteX30" fmla="*/ 883469 w 1725923"/>
              <a:gd name="connsiteY30" fmla="*/ 2193610 h 3572198"/>
              <a:gd name="connsiteX31" fmla="*/ 883469 w 1725923"/>
              <a:gd name="connsiteY31" fmla="*/ 2445070 h 3572198"/>
              <a:gd name="connsiteX32" fmla="*/ 831837 w 1725923"/>
              <a:gd name="connsiteY32" fmla="*/ 2738767 h 3572198"/>
              <a:gd name="connsiteX33" fmla="*/ 831837 w 1725923"/>
              <a:gd name="connsiteY33" fmla="*/ 2487307 h 3572198"/>
              <a:gd name="connsiteX34" fmla="*/ 579837 w 1725923"/>
              <a:gd name="connsiteY34" fmla="*/ 2487307 h 3572198"/>
              <a:gd name="connsiteX35" fmla="*/ 579837 w 1725923"/>
              <a:gd name="connsiteY35" fmla="*/ 2738767 h 3572198"/>
              <a:gd name="connsiteX36" fmla="*/ 1135469 w 1725923"/>
              <a:gd name="connsiteY36" fmla="*/ 2738767 h 3572198"/>
              <a:gd name="connsiteX37" fmla="*/ 1135469 w 1725923"/>
              <a:gd name="connsiteY37" fmla="*/ 2487307 h 3572198"/>
              <a:gd name="connsiteX38" fmla="*/ 883469 w 1725923"/>
              <a:gd name="connsiteY38" fmla="*/ 2487307 h 3572198"/>
              <a:gd name="connsiteX39" fmla="*/ 883469 w 1725923"/>
              <a:gd name="connsiteY39" fmla="*/ 2738767 h 3572198"/>
              <a:gd name="connsiteX40" fmla="*/ 858795 w 1725923"/>
              <a:gd name="connsiteY40" fmla="*/ 3306895 h 3572198"/>
              <a:gd name="connsiteX41" fmla="*/ 300360 w 1725923"/>
              <a:gd name="connsiteY41" fmla="*/ 2750307 h 3572198"/>
              <a:gd name="connsiteX42" fmla="*/ 302749 w 1725923"/>
              <a:gd name="connsiteY42" fmla="*/ 2750307 h 3572198"/>
              <a:gd name="connsiteX43" fmla="*/ 302749 w 1725923"/>
              <a:gd name="connsiteY43" fmla="*/ 2131254 h 3572198"/>
              <a:gd name="connsiteX44" fmla="*/ 387566 w 1725923"/>
              <a:gd name="connsiteY44" fmla="*/ 2046437 h 3572198"/>
              <a:gd name="connsiteX45" fmla="*/ 547717 w 1725923"/>
              <a:gd name="connsiteY45" fmla="*/ 2046437 h 3572198"/>
              <a:gd name="connsiteX46" fmla="*/ 568126 w 1725923"/>
              <a:gd name="connsiteY46" fmla="*/ 1964796 h 3572198"/>
              <a:gd name="connsiteX47" fmla="*/ 1153373 w 1725923"/>
              <a:gd name="connsiteY47" fmla="*/ 1964796 h 3572198"/>
              <a:gd name="connsiteX48" fmla="*/ 1173782 w 1725923"/>
              <a:gd name="connsiteY48" fmla="*/ 2046437 h 3572198"/>
              <a:gd name="connsiteX49" fmla="*/ 1333932 w 1725923"/>
              <a:gd name="connsiteY49" fmla="*/ 2046437 h 3572198"/>
              <a:gd name="connsiteX50" fmla="*/ 1418749 w 1725923"/>
              <a:gd name="connsiteY50" fmla="*/ 2131254 h 3572198"/>
              <a:gd name="connsiteX51" fmla="*/ 1418749 w 1725923"/>
              <a:gd name="connsiteY51" fmla="*/ 2751832 h 3572198"/>
              <a:gd name="connsiteX52" fmla="*/ 1414832 w 1725923"/>
              <a:gd name="connsiteY52" fmla="*/ 2751832 h 3572198"/>
              <a:gd name="connsiteX53" fmla="*/ 863754 w 1725923"/>
              <a:gd name="connsiteY53" fmla="*/ 3572198 h 3572198"/>
              <a:gd name="connsiteX54" fmla="*/ 862962 w 1725923"/>
              <a:gd name="connsiteY54" fmla="*/ 3572044 h 3572198"/>
              <a:gd name="connsiteX55" fmla="*/ 862170 w 1725923"/>
              <a:gd name="connsiteY55" fmla="*/ 3572198 h 3572198"/>
              <a:gd name="connsiteX56" fmla="*/ 800003 w 1725923"/>
              <a:gd name="connsiteY56" fmla="*/ 3546448 h 3572198"/>
              <a:gd name="connsiteX57" fmla="*/ 796872 w 1725923"/>
              <a:gd name="connsiteY57" fmla="*/ 3541733 h 3572198"/>
              <a:gd name="connsiteX58" fmla="*/ 25750 w 1725923"/>
              <a:gd name="connsiteY58" fmla="*/ 2770611 h 3572198"/>
              <a:gd name="connsiteX59" fmla="*/ 25750 w 1725923"/>
              <a:gd name="connsiteY59" fmla="*/ 2646277 h 3572198"/>
              <a:gd name="connsiteX60" fmla="*/ 150083 w 1725923"/>
              <a:gd name="connsiteY60" fmla="*/ 2646277 h 3572198"/>
              <a:gd name="connsiteX61" fmla="*/ 862962 w 1725923"/>
              <a:gd name="connsiteY61" fmla="*/ 3359155 h 3572198"/>
              <a:gd name="connsiteX62" fmla="*/ 1575840 w 1725923"/>
              <a:gd name="connsiteY62" fmla="*/ 2646277 h 3572198"/>
              <a:gd name="connsiteX63" fmla="*/ 1700173 w 1725923"/>
              <a:gd name="connsiteY63" fmla="*/ 2646277 h 3572198"/>
              <a:gd name="connsiteX64" fmla="*/ 1700173 w 1725923"/>
              <a:gd name="connsiteY64" fmla="*/ 2770611 h 3572198"/>
              <a:gd name="connsiteX65" fmla="*/ 929051 w 1725923"/>
              <a:gd name="connsiteY65" fmla="*/ 3541733 h 3572198"/>
              <a:gd name="connsiteX66" fmla="*/ 925920 w 1725923"/>
              <a:gd name="connsiteY66" fmla="*/ 3546448 h 3572198"/>
              <a:gd name="connsiteX67" fmla="*/ 863754 w 1725923"/>
              <a:gd name="connsiteY67" fmla="*/ 3572198 h 35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25923" h="3572198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699542"/>
            <a:ext cx="439248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27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E0A1-77C2-4B31-A125-F437B5CF117F}"/>
              </a:ext>
            </a:extLst>
          </p:cNvPr>
          <p:cNvGrpSpPr/>
          <p:nvPr userDrawn="1"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2" name="Oval 21"/>
            <p:cNvSpPr/>
            <p:nvPr userDrawn="1"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6DD790-57EE-4039-81D7-2805440C3498}"/>
                </a:ext>
              </a:extLst>
            </p:cNvPr>
            <p:cNvSpPr/>
            <p:nvPr userDrawn="1"/>
          </p:nvSpPr>
          <p:spPr>
            <a:xfrm rot="10800000">
              <a:off x="4124487" y="1717916"/>
              <a:ext cx="895027" cy="1852465"/>
            </a:xfrm>
            <a:custGeom>
              <a:avLst/>
              <a:gdLst>
                <a:gd name="connsiteX0" fmla="*/ 1102413 w 1725923"/>
                <a:gd name="connsiteY0" fmla="*/ 1964795 h 3572198"/>
                <a:gd name="connsiteX1" fmla="*/ 619087 w 1725923"/>
                <a:gd name="connsiteY1" fmla="*/ 1964795 h 3572198"/>
                <a:gd name="connsiteX2" fmla="*/ 619087 w 1725923"/>
                <a:gd name="connsiteY2" fmla="*/ 143855 h 3572198"/>
                <a:gd name="connsiteX3" fmla="*/ 619087 w 1725923"/>
                <a:gd name="connsiteY3" fmla="*/ 140749 h 3572198"/>
                <a:gd name="connsiteX4" fmla="*/ 622193 w 1725923"/>
                <a:gd name="connsiteY4" fmla="*/ 140749 h 3572198"/>
                <a:gd name="connsiteX5" fmla="*/ 762942 w 1725923"/>
                <a:gd name="connsiteY5" fmla="*/ 0 h 3572198"/>
                <a:gd name="connsiteX6" fmla="*/ 753417 w 1725923"/>
                <a:gd name="connsiteY6" fmla="*/ 1825378 h 3572198"/>
                <a:gd name="connsiteX7" fmla="*/ 784462 w 1725923"/>
                <a:gd name="connsiteY7" fmla="*/ 1856423 h 3572198"/>
                <a:gd name="connsiteX8" fmla="*/ 815507 w 1725923"/>
                <a:gd name="connsiteY8" fmla="*/ 1825378 h 3572198"/>
                <a:gd name="connsiteX9" fmla="*/ 826256 w 1725923"/>
                <a:gd name="connsiteY9" fmla="*/ 0 h 3572198"/>
                <a:gd name="connsiteX10" fmla="*/ 898897 w 1725923"/>
                <a:gd name="connsiteY10" fmla="*/ 0 h 3572198"/>
                <a:gd name="connsiteX11" fmla="*/ 1102413 w 1725923"/>
                <a:gd name="connsiteY11" fmla="*/ 257962 h 3572198"/>
                <a:gd name="connsiteX12" fmla="*/ 1102413 w 1725923"/>
                <a:gd name="connsiteY12" fmla="*/ 435134 h 3572198"/>
                <a:gd name="connsiteX13" fmla="*/ 974435 w 1725923"/>
                <a:gd name="connsiteY13" fmla="*/ 554280 h 3572198"/>
                <a:gd name="connsiteX14" fmla="*/ 1102413 w 1725923"/>
                <a:gd name="connsiteY14" fmla="*/ 673428 h 3572198"/>
                <a:gd name="connsiteX15" fmla="*/ 1102413 w 1725923"/>
                <a:gd name="connsiteY15" fmla="*/ 802506 h 3572198"/>
                <a:gd name="connsiteX16" fmla="*/ 982216 w 1725923"/>
                <a:gd name="connsiteY16" fmla="*/ 921506 h 3572198"/>
                <a:gd name="connsiteX17" fmla="*/ 1102413 w 1725923"/>
                <a:gd name="connsiteY17" fmla="*/ 1040506 h 3572198"/>
                <a:gd name="connsiteX18" fmla="*/ 1102413 w 1725923"/>
                <a:gd name="connsiteY18" fmla="*/ 1148198 h 3572198"/>
                <a:gd name="connsiteX19" fmla="*/ 1016431 w 1725923"/>
                <a:gd name="connsiteY19" fmla="*/ 1262985 h 3572198"/>
                <a:gd name="connsiteX20" fmla="*/ 1102413 w 1725923"/>
                <a:gd name="connsiteY20" fmla="*/ 1377772 h 3572198"/>
                <a:gd name="connsiteX21" fmla="*/ 1102413 w 1725923"/>
                <a:gd name="connsiteY21" fmla="*/ 1511810 h 3572198"/>
                <a:gd name="connsiteX22" fmla="*/ 926889 w 1725923"/>
                <a:gd name="connsiteY22" fmla="*/ 1668154 h 3572198"/>
                <a:gd name="connsiteX23" fmla="*/ 1102413 w 1725923"/>
                <a:gd name="connsiteY23" fmla="*/ 1824498 h 3572198"/>
                <a:gd name="connsiteX24" fmla="*/ 831837 w 1725923"/>
                <a:gd name="connsiteY24" fmla="*/ 2445070 h 3572198"/>
                <a:gd name="connsiteX25" fmla="*/ 831837 w 1725923"/>
                <a:gd name="connsiteY25" fmla="*/ 2193610 h 3572198"/>
                <a:gd name="connsiteX26" fmla="*/ 579837 w 1725923"/>
                <a:gd name="connsiteY26" fmla="*/ 2193610 h 3572198"/>
                <a:gd name="connsiteX27" fmla="*/ 579837 w 1725923"/>
                <a:gd name="connsiteY27" fmla="*/ 2445070 h 3572198"/>
                <a:gd name="connsiteX28" fmla="*/ 1135469 w 1725923"/>
                <a:gd name="connsiteY28" fmla="*/ 2445070 h 3572198"/>
                <a:gd name="connsiteX29" fmla="*/ 1135469 w 1725923"/>
                <a:gd name="connsiteY29" fmla="*/ 2193610 h 3572198"/>
                <a:gd name="connsiteX30" fmla="*/ 883469 w 1725923"/>
                <a:gd name="connsiteY30" fmla="*/ 2193610 h 3572198"/>
                <a:gd name="connsiteX31" fmla="*/ 883469 w 1725923"/>
                <a:gd name="connsiteY31" fmla="*/ 2445070 h 3572198"/>
                <a:gd name="connsiteX32" fmla="*/ 831837 w 1725923"/>
                <a:gd name="connsiteY32" fmla="*/ 2738767 h 3572198"/>
                <a:gd name="connsiteX33" fmla="*/ 831837 w 1725923"/>
                <a:gd name="connsiteY33" fmla="*/ 2487307 h 3572198"/>
                <a:gd name="connsiteX34" fmla="*/ 579837 w 1725923"/>
                <a:gd name="connsiteY34" fmla="*/ 2487307 h 3572198"/>
                <a:gd name="connsiteX35" fmla="*/ 579837 w 1725923"/>
                <a:gd name="connsiteY35" fmla="*/ 2738767 h 3572198"/>
                <a:gd name="connsiteX36" fmla="*/ 1135469 w 1725923"/>
                <a:gd name="connsiteY36" fmla="*/ 2738767 h 3572198"/>
                <a:gd name="connsiteX37" fmla="*/ 1135469 w 1725923"/>
                <a:gd name="connsiteY37" fmla="*/ 2487307 h 3572198"/>
                <a:gd name="connsiteX38" fmla="*/ 883469 w 1725923"/>
                <a:gd name="connsiteY38" fmla="*/ 2487307 h 3572198"/>
                <a:gd name="connsiteX39" fmla="*/ 883469 w 1725923"/>
                <a:gd name="connsiteY39" fmla="*/ 2738767 h 3572198"/>
                <a:gd name="connsiteX40" fmla="*/ 858795 w 1725923"/>
                <a:gd name="connsiteY40" fmla="*/ 3306895 h 3572198"/>
                <a:gd name="connsiteX41" fmla="*/ 300360 w 1725923"/>
                <a:gd name="connsiteY41" fmla="*/ 2750307 h 3572198"/>
                <a:gd name="connsiteX42" fmla="*/ 302749 w 1725923"/>
                <a:gd name="connsiteY42" fmla="*/ 2750307 h 3572198"/>
                <a:gd name="connsiteX43" fmla="*/ 302749 w 1725923"/>
                <a:gd name="connsiteY43" fmla="*/ 2131254 h 3572198"/>
                <a:gd name="connsiteX44" fmla="*/ 387566 w 1725923"/>
                <a:gd name="connsiteY44" fmla="*/ 2046437 h 3572198"/>
                <a:gd name="connsiteX45" fmla="*/ 547717 w 1725923"/>
                <a:gd name="connsiteY45" fmla="*/ 2046437 h 3572198"/>
                <a:gd name="connsiteX46" fmla="*/ 568126 w 1725923"/>
                <a:gd name="connsiteY46" fmla="*/ 1964796 h 3572198"/>
                <a:gd name="connsiteX47" fmla="*/ 1153373 w 1725923"/>
                <a:gd name="connsiteY47" fmla="*/ 1964796 h 3572198"/>
                <a:gd name="connsiteX48" fmla="*/ 1173782 w 1725923"/>
                <a:gd name="connsiteY48" fmla="*/ 2046437 h 3572198"/>
                <a:gd name="connsiteX49" fmla="*/ 1333932 w 1725923"/>
                <a:gd name="connsiteY49" fmla="*/ 2046437 h 3572198"/>
                <a:gd name="connsiteX50" fmla="*/ 1418749 w 1725923"/>
                <a:gd name="connsiteY50" fmla="*/ 2131254 h 3572198"/>
                <a:gd name="connsiteX51" fmla="*/ 1418749 w 1725923"/>
                <a:gd name="connsiteY51" fmla="*/ 2751832 h 3572198"/>
                <a:gd name="connsiteX52" fmla="*/ 1414832 w 1725923"/>
                <a:gd name="connsiteY52" fmla="*/ 2751832 h 3572198"/>
                <a:gd name="connsiteX53" fmla="*/ 863754 w 1725923"/>
                <a:gd name="connsiteY53" fmla="*/ 3572198 h 3572198"/>
                <a:gd name="connsiteX54" fmla="*/ 862962 w 1725923"/>
                <a:gd name="connsiteY54" fmla="*/ 3572044 h 3572198"/>
                <a:gd name="connsiteX55" fmla="*/ 862170 w 1725923"/>
                <a:gd name="connsiteY55" fmla="*/ 3572198 h 3572198"/>
                <a:gd name="connsiteX56" fmla="*/ 800003 w 1725923"/>
                <a:gd name="connsiteY56" fmla="*/ 3546448 h 3572198"/>
                <a:gd name="connsiteX57" fmla="*/ 796872 w 1725923"/>
                <a:gd name="connsiteY57" fmla="*/ 3541733 h 3572198"/>
                <a:gd name="connsiteX58" fmla="*/ 25750 w 1725923"/>
                <a:gd name="connsiteY58" fmla="*/ 2770611 h 3572198"/>
                <a:gd name="connsiteX59" fmla="*/ 25750 w 1725923"/>
                <a:gd name="connsiteY59" fmla="*/ 2646277 h 3572198"/>
                <a:gd name="connsiteX60" fmla="*/ 150083 w 1725923"/>
                <a:gd name="connsiteY60" fmla="*/ 2646277 h 3572198"/>
                <a:gd name="connsiteX61" fmla="*/ 862962 w 1725923"/>
                <a:gd name="connsiteY61" fmla="*/ 3359155 h 3572198"/>
                <a:gd name="connsiteX62" fmla="*/ 1575840 w 1725923"/>
                <a:gd name="connsiteY62" fmla="*/ 2646277 h 3572198"/>
                <a:gd name="connsiteX63" fmla="*/ 1700173 w 1725923"/>
                <a:gd name="connsiteY63" fmla="*/ 2646277 h 3572198"/>
                <a:gd name="connsiteX64" fmla="*/ 1700173 w 1725923"/>
                <a:gd name="connsiteY64" fmla="*/ 2770611 h 3572198"/>
                <a:gd name="connsiteX65" fmla="*/ 929051 w 1725923"/>
                <a:gd name="connsiteY65" fmla="*/ 3541733 h 3572198"/>
                <a:gd name="connsiteX66" fmla="*/ 925920 w 1725923"/>
                <a:gd name="connsiteY66" fmla="*/ 3546448 h 3572198"/>
                <a:gd name="connsiteX67" fmla="*/ 863754 w 1725923"/>
                <a:gd name="connsiteY67" fmla="*/ 3572198 h 35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25923" h="3572198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8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 userDrawn="1"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 userDrawn="1"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 userDrawn="1"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 userDrawn="1"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 userDrawn="1"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9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71" r:id="rId3"/>
    <p:sldLayoutId id="2147483658" r:id="rId4"/>
    <p:sldLayoutId id="2147483672" r:id="rId5"/>
    <p:sldLayoutId id="2147483656" r:id="rId6"/>
    <p:sldLayoutId id="2147483663" r:id="rId7"/>
    <p:sldLayoutId id="2147483664" r:id="rId8"/>
    <p:sldLayoutId id="2147483665" r:id="rId9"/>
    <p:sldLayoutId id="2147483670" r:id="rId10"/>
    <p:sldLayoutId id="2147483666" r:id="rId11"/>
    <p:sldLayoutId id="2147483673" r:id="rId12"/>
    <p:sldLayoutId id="2147483668" r:id="rId13"/>
    <p:sldLayoutId id="2147483669" r:id="rId14"/>
    <p:sldLayoutId id="2147483674" r:id="rId15"/>
    <p:sldLayoutId id="214748365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</a:t>
            </a:r>
            <a:endParaRPr lang="en-US" altLang="ko-KR" sz="3600" b="1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2071359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이서연</a:t>
            </a:r>
            <a:endParaRPr lang="en-US" altLang="ko-KR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2091196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이륜경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C250F3-0C49-E938-2AB8-8999C016048B}"/>
              </a:ext>
            </a:extLst>
          </p:cNvPr>
          <p:cNvSpPr/>
          <p:nvPr/>
        </p:nvSpPr>
        <p:spPr>
          <a:xfrm>
            <a:off x="636976" y="411510"/>
            <a:ext cx="2520280" cy="4536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236FA5-89C5-57DE-F9BE-38FEACF06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6" y="1131590"/>
            <a:ext cx="2376264" cy="2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3AF780B4-7896-1AB9-F7B4-FAE09811BC41}"/>
              </a:ext>
            </a:extLst>
          </p:cNvPr>
          <p:cNvSpPr/>
          <p:nvPr/>
        </p:nvSpPr>
        <p:spPr>
          <a:xfrm>
            <a:off x="2886075" y="2124304"/>
            <a:ext cx="3501233" cy="1220161"/>
          </a:xfrm>
          <a:prstGeom prst="leftRightArrow">
            <a:avLst/>
          </a:prstGeom>
          <a:solidFill>
            <a:schemeClr val="accent1">
              <a:lumMod val="20000"/>
              <a:lumOff val="80000"/>
              <a:alpha val="71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1851670"/>
            <a:ext cx="1765436" cy="1765436"/>
            <a:chOff x="1638999" y="1347614"/>
            <a:chExt cx="1728961" cy="1728961"/>
          </a:xfrm>
        </p:grpSpPr>
        <p:sp>
          <p:nvSpPr>
            <p:cNvPr id="4" name="Oval 3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53975" y="1851670"/>
            <a:ext cx="1765436" cy="1765436"/>
            <a:chOff x="1638999" y="1347614"/>
            <a:chExt cx="1728961" cy="1728961"/>
          </a:xfrm>
        </p:grpSpPr>
        <p:sp>
          <p:nvSpPr>
            <p:cNvPr id="16" name="Oval 15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36350" y="1851670"/>
            <a:ext cx="1765436" cy="1765436"/>
            <a:chOff x="1638999" y="1347614"/>
            <a:chExt cx="1728961" cy="1728961"/>
          </a:xfrm>
        </p:grpSpPr>
        <p:sp>
          <p:nvSpPr>
            <p:cNvPr id="20" name="Oval 19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51076" y="3705507"/>
            <a:ext cx="12064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  <a:cs typeface="Arial" pitchFamily="34" charset="0"/>
              </a:rPr>
              <a:t>가습기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95278" y="3736286"/>
            <a:ext cx="12064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  <a:cs typeface="Arial" pitchFamily="34" charset="0"/>
              </a:rPr>
              <a:t>스마트폰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5827" y="3736285"/>
            <a:ext cx="12064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  <a:cs typeface="Arial" pitchFamily="34" charset="0"/>
              </a:rPr>
              <a:t>사용자</a:t>
            </a:r>
            <a:endParaRPr lang="ko-KR" altLang="en-US" sz="1600" b="1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  <a:cs typeface="Arial" pitchFamily="34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38C78857-03BF-1D1F-1178-97C8ADDB06F7}"/>
              </a:ext>
            </a:extLst>
          </p:cNvPr>
          <p:cNvSpPr/>
          <p:nvPr/>
        </p:nvSpPr>
        <p:spPr>
          <a:xfrm>
            <a:off x="4408905" y="2340184"/>
            <a:ext cx="455574" cy="78840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4" descr="いろいろな羽毛布団と毛布の重ね方のイラスト | かわいいフリー素材集 ...">
            <a:extLst>
              <a:ext uri="{FF2B5EF4-FFF2-40B4-BE49-F238E27FC236}">
                <a16:creationId xmlns:a16="http://schemas.microsoft.com/office/drawing/2014/main" id="{8076F8D3-D7BF-0666-35EC-35C1B085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69" y="2265966"/>
            <a:ext cx="1486173" cy="11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A4084E-F526-A804-5EFF-4BF3618B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42" y="2204900"/>
            <a:ext cx="947949" cy="10589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178A2C-1043-43D7-5E44-8E7E39E75E0B}"/>
              </a:ext>
            </a:extLst>
          </p:cNvPr>
          <p:cNvSpPr/>
          <p:nvPr/>
        </p:nvSpPr>
        <p:spPr>
          <a:xfrm>
            <a:off x="8222376" y="3846124"/>
            <a:ext cx="904160" cy="1300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224131-A06B-C012-9EC8-1153D9DB6EF2}"/>
              </a:ext>
            </a:extLst>
          </p:cNvPr>
          <p:cNvSpPr txBox="1"/>
          <p:nvPr/>
        </p:nvSpPr>
        <p:spPr>
          <a:xfrm>
            <a:off x="1556798" y="39939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자동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408B5-14D9-54F2-1FB3-0C10D1D46B06}"/>
              </a:ext>
            </a:extLst>
          </p:cNvPr>
          <p:cNvSpPr txBox="1"/>
          <p:nvPr/>
        </p:nvSpPr>
        <p:spPr>
          <a:xfrm>
            <a:off x="5540940" y="3128589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수동 제어</a:t>
            </a:r>
            <a:endParaRPr lang="en-US" altLang="ko-KR" sz="16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로그 확인</a:t>
            </a:r>
          </a:p>
        </p:txBody>
      </p:sp>
    </p:spTree>
    <p:extLst>
      <p:ext uri="{BB962C8B-B14F-4D97-AF65-F5344CB8AC3E}">
        <p14:creationId xmlns:p14="http://schemas.microsoft.com/office/powerpoint/2010/main" val="119597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5225EB8-BB03-9347-2903-0E53ABB7DC50}"/>
              </a:ext>
            </a:extLst>
          </p:cNvPr>
          <p:cNvSpPr/>
          <p:nvPr/>
        </p:nvSpPr>
        <p:spPr>
          <a:xfrm>
            <a:off x="2664309" y="1330081"/>
            <a:ext cx="6084155" cy="3546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주요 기능</a:t>
            </a:r>
          </a:p>
        </p:txBody>
      </p:sp>
      <p:sp>
        <p:nvSpPr>
          <p:cNvPr id="33" name="Donut 24"/>
          <p:cNvSpPr/>
          <p:nvPr/>
        </p:nvSpPr>
        <p:spPr>
          <a:xfrm>
            <a:off x="7622445" y="1648675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4" name="Rounded Rectangle 27"/>
          <p:cNvSpPr/>
          <p:nvPr/>
        </p:nvSpPr>
        <p:spPr>
          <a:xfrm>
            <a:off x="5526080" y="3417047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5" name="Rounded Rectangle 7"/>
          <p:cNvSpPr/>
          <p:nvPr/>
        </p:nvSpPr>
        <p:spPr>
          <a:xfrm>
            <a:off x="7619726" y="3391458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189366" y="2074994"/>
            <a:ext cx="1209506" cy="720109"/>
            <a:chOff x="1472558" y="998559"/>
            <a:chExt cx="2765965" cy="72010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83942" y="3771284"/>
            <a:ext cx="1209506" cy="720109"/>
            <a:chOff x="1472558" y="998559"/>
            <a:chExt cx="2765965" cy="720109"/>
          </a:xfrm>
        </p:grpSpPr>
        <p:sp>
          <p:nvSpPr>
            <p:cNvPr id="49" name="TextBox 48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89366" y="3771284"/>
            <a:ext cx="1209506" cy="720109"/>
            <a:chOff x="1472558" y="998559"/>
            <a:chExt cx="2765965" cy="720109"/>
          </a:xfrm>
        </p:grpSpPr>
        <p:sp>
          <p:nvSpPr>
            <p:cNvPr id="52" name="TextBox 51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16184A0-9174-E879-74AC-D27FC4FC3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DA9799EF-031A-A351-B30D-604EF86E09A6}"/>
              </a:ext>
            </a:extLst>
          </p:cNvPr>
          <p:cNvSpPr/>
          <p:nvPr/>
        </p:nvSpPr>
        <p:spPr>
          <a:xfrm rot="10800000">
            <a:off x="3324702" y="3242368"/>
            <a:ext cx="2618377" cy="1057832"/>
          </a:xfrm>
          <a:prstGeom prst="curvedDownArrow">
            <a:avLst>
              <a:gd name="adj1" fmla="val 25000"/>
              <a:gd name="adj2" fmla="val 54678"/>
              <a:gd name="adj3" fmla="val 3085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아래로 구부러짐 17">
            <a:extLst>
              <a:ext uri="{FF2B5EF4-FFF2-40B4-BE49-F238E27FC236}">
                <a16:creationId xmlns:a16="http://schemas.microsoft.com/office/drawing/2014/main" id="{6C9DE606-B1E2-68F8-68D2-D5960AAF29AE}"/>
              </a:ext>
            </a:extLst>
          </p:cNvPr>
          <p:cNvSpPr/>
          <p:nvPr/>
        </p:nvSpPr>
        <p:spPr>
          <a:xfrm>
            <a:off x="3449054" y="1599727"/>
            <a:ext cx="2618377" cy="1057832"/>
          </a:xfrm>
          <a:prstGeom prst="curvedDownArrow">
            <a:avLst>
              <a:gd name="adj1" fmla="val 25000"/>
              <a:gd name="adj2" fmla="val 54678"/>
              <a:gd name="adj3" fmla="val 3085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F128A-E876-61DE-6C44-87CCFB7C5DD6}"/>
              </a:ext>
            </a:extLst>
          </p:cNvPr>
          <p:cNvSpPr txBox="1"/>
          <p:nvPr/>
        </p:nvSpPr>
        <p:spPr>
          <a:xfrm>
            <a:off x="3551727" y="3580644"/>
            <a:ext cx="300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가습기의 </a:t>
            </a:r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On/Off </a:t>
            </a:r>
            <a:r>
              <a:rPr lang="ko-KR" altLang="en-US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수동 제어</a:t>
            </a:r>
            <a:endParaRPr lang="en-US" altLang="ko-KR" sz="14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CEE5E-A523-048A-0BD0-19A95E108F90}"/>
              </a:ext>
            </a:extLst>
          </p:cNvPr>
          <p:cNvSpPr txBox="1"/>
          <p:nvPr/>
        </p:nvSpPr>
        <p:spPr>
          <a:xfrm>
            <a:off x="3656307" y="3875839"/>
            <a:ext cx="285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자동 </a:t>
            </a:r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On/Off </a:t>
            </a:r>
            <a:r>
              <a:rPr lang="ko-KR" altLang="en-US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기준 값 제어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0EC0E-F46B-7D78-FD82-2F5213DF70E0}"/>
              </a:ext>
            </a:extLst>
          </p:cNvPr>
          <p:cNvSpPr txBox="1"/>
          <p:nvPr/>
        </p:nvSpPr>
        <p:spPr>
          <a:xfrm>
            <a:off x="2827306" y="1812514"/>
            <a:ext cx="3910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습도 값</a:t>
            </a:r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수위 센서 값</a:t>
            </a:r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가습기의 </a:t>
            </a:r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On/Off,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자동 </a:t>
            </a:r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On/Off </a:t>
            </a:r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기준 값 </a:t>
            </a:r>
            <a:endParaRPr lang="en-US" altLang="ko-KR" sz="16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현재 값과 과거 로그 조회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B9955A2-355B-8A9A-2A41-E3432FAB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48675"/>
            <a:ext cx="2376264" cy="2654568"/>
          </a:xfrm>
          <a:prstGeom prst="rect">
            <a:avLst/>
          </a:prstGeom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BF5ED0C8-8ABD-3C24-6089-F72F27275CCF}"/>
              </a:ext>
            </a:extLst>
          </p:cNvPr>
          <p:cNvSpPr/>
          <p:nvPr/>
        </p:nvSpPr>
        <p:spPr>
          <a:xfrm>
            <a:off x="7115331" y="2140548"/>
            <a:ext cx="921072" cy="159398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7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구조도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778393"/>
            <a:ext cx="9144000" cy="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20605E-E4C2-08A0-19DC-40F6C154FF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CBC24E-B4F8-A348-F2A9-602E8E199333}"/>
              </a:ext>
            </a:extLst>
          </p:cNvPr>
          <p:cNvSpPr/>
          <p:nvPr/>
        </p:nvSpPr>
        <p:spPr>
          <a:xfrm>
            <a:off x="827584" y="1273774"/>
            <a:ext cx="7704856" cy="344023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22" name="Picture 2" descr="Arduino MKR WiFi 1010 — Arduino Online Shop">
            <a:extLst>
              <a:ext uri="{FF2B5EF4-FFF2-40B4-BE49-F238E27FC236}">
                <a16:creationId xmlns:a16="http://schemas.microsoft.com/office/drawing/2014/main" id="{38FF831E-FD86-5917-E2BA-D3489E37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3438691"/>
            <a:ext cx="1350033" cy="10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3" name="Picture 4" descr="DHT11 온습도 센서 모듈 (DHT11 Digital Temperature Humidity Sensor)">
            <a:extLst>
              <a:ext uri="{FF2B5EF4-FFF2-40B4-BE49-F238E27FC236}">
                <a16:creationId xmlns:a16="http://schemas.microsoft.com/office/drawing/2014/main" id="{5CFA822E-F6BB-3A0B-6C52-7D29FFB5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1503654"/>
            <a:ext cx="835514" cy="8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4" name="Picture 6" descr="에듀이노-아두이노 전문 교육쇼핑몰">
            <a:extLst>
              <a:ext uri="{FF2B5EF4-FFF2-40B4-BE49-F238E27FC236}">
                <a16:creationId xmlns:a16="http://schemas.microsoft.com/office/drawing/2014/main" id="{0E0D77F5-289C-9E9C-65F0-7CFCBF23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6" y="2414219"/>
            <a:ext cx="819920" cy="81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5" name="Picture 8" descr="아두이노 가습기 모듈 DIY (모듈+분무) [SZH-HUM003] / 디바이스마트">
            <a:extLst>
              <a:ext uri="{FF2B5EF4-FFF2-40B4-BE49-F238E27FC236}">
                <a16:creationId xmlns:a16="http://schemas.microsoft.com/office/drawing/2014/main" id="{57971992-09A9-7664-84E1-712E0A0D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59" y="2236707"/>
            <a:ext cx="997432" cy="9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7" name="TextBox 7226">
            <a:extLst>
              <a:ext uri="{FF2B5EF4-FFF2-40B4-BE49-F238E27FC236}">
                <a16:creationId xmlns:a16="http://schemas.microsoft.com/office/drawing/2014/main" id="{2A6A2B83-53B2-24EA-58C4-96EB026FC27A}"/>
              </a:ext>
            </a:extLst>
          </p:cNvPr>
          <p:cNvSpPr txBox="1"/>
          <p:nvPr/>
        </p:nvSpPr>
        <p:spPr>
          <a:xfrm>
            <a:off x="683568" y="4345109"/>
            <a:ext cx="2264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아두이노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MKR </a:t>
            </a:r>
            <a:r>
              <a:rPr lang="en-US" altLang="ko-KR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wifi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1010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28" name="TextBox 7227">
            <a:extLst>
              <a:ext uri="{FF2B5EF4-FFF2-40B4-BE49-F238E27FC236}">
                <a16:creationId xmlns:a16="http://schemas.microsoft.com/office/drawing/2014/main" id="{B95CC24D-FC00-C430-049A-E471C007A8FB}"/>
              </a:ext>
            </a:extLst>
          </p:cNvPr>
          <p:cNvSpPr txBox="1"/>
          <p:nvPr/>
        </p:nvSpPr>
        <p:spPr>
          <a:xfrm>
            <a:off x="768057" y="312273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수위 센서</a:t>
            </a:r>
          </a:p>
        </p:txBody>
      </p:sp>
      <p:sp>
        <p:nvSpPr>
          <p:cNvPr id="7229" name="TextBox 7228">
            <a:extLst>
              <a:ext uri="{FF2B5EF4-FFF2-40B4-BE49-F238E27FC236}">
                <a16:creationId xmlns:a16="http://schemas.microsoft.com/office/drawing/2014/main" id="{0D162B3F-5DCF-FD34-C637-00BFB21EC8B0}"/>
              </a:ext>
            </a:extLst>
          </p:cNvPr>
          <p:cNvSpPr txBox="1"/>
          <p:nvPr/>
        </p:nvSpPr>
        <p:spPr>
          <a:xfrm>
            <a:off x="1679322" y="311081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모듈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30" name="TextBox 7229">
            <a:extLst>
              <a:ext uri="{FF2B5EF4-FFF2-40B4-BE49-F238E27FC236}">
                <a16:creationId xmlns:a16="http://schemas.microsoft.com/office/drawing/2014/main" id="{AD2E8355-4C17-A931-4D87-B5F772E59272}"/>
              </a:ext>
            </a:extLst>
          </p:cNvPr>
          <p:cNvSpPr txBox="1"/>
          <p:nvPr/>
        </p:nvSpPr>
        <p:spPr>
          <a:xfrm>
            <a:off x="1679322" y="188151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온습도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센서</a:t>
            </a:r>
          </a:p>
        </p:txBody>
      </p:sp>
      <p:sp>
        <p:nvSpPr>
          <p:cNvPr id="7231" name="TextBox 7230">
            <a:extLst>
              <a:ext uri="{FF2B5EF4-FFF2-40B4-BE49-F238E27FC236}">
                <a16:creationId xmlns:a16="http://schemas.microsoft.com/office/drawing/2014/main" id="{1696CD76-DF3A-DD29-052B-9EB0C5295A76}"/>
              </a:ext>
            </a:extLst>
          </p:cNvPr>
          <p:cNvSpPr txBox="1"/>
          <p:nvPr/>
        </p:nvSpPr>
        <p:spPr>
          <a:xfrm>
            <a:off x="3408766" y="3582062"/>
            <a:ext cx="1077090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Device</a:t>
            </a:r>
          </a:p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gateway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B63432-0A7D-5736-94EA-0A79FA4468F8}"/>
              </a:ext>
            </a:extLst>
          </p:cNvPr>
          <p:cNvSpPr txBox="1"/>
          <p:nvPr/>
        </p:nvSpPr>
        <p:spPr>
          <a:xfrm>
            <a:off x="3490140" y="2100492"/>
            <a:ext cx="992003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Device</a:t>
            </a:r>
          </a:p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Shadow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BF101B-C4D2-5523-F03B-EF0E3DFC9ACB}"/>
              </a:ext>
            </a:extLst>
          </p:cNvPr>
          <p:cNvSpPr txBox="1"/>
          <p:nvPr/>
        </p:nvSpPr>
        <p:spPr>
          <a:xfrm>
            <a:off x="4994514" y="3608115"/>
            <a:ext cx="580608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</a:t>
            </a:r>
          </a:p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rule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1AB7DB4-5027-A42A-2F00-245E3F0FE328}"/>
              </a:ext>
            </a:extLst>
          </p:cNvPr>
          <p:cNvSpPr/>
          <p:nvPr/>
        </p:nvSpPr>
        <p:spPr>
          <a:xfrm>
            <a:off x="3359127" y="1926645"/>
            <a:ext cx="2303957" cy="245512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BAE53D2-E299-CC98-CC16-FB5847B651E4}"/>
              </a:ext>
            </a:extLst>
          </p:cNvPr>
          <p:cNvCxnSpPr>
            <a:cxnSpLocks/>
          </p:cNvCxnSpPr>
          <p:nvPr/>
        </p:nvCxnSpPr>
        <p:spPr>
          <a:xfrm>
            <a:off x="4378714" y="3843959"/>
            <a:ext cx="640183" cy="2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0792B1C-6F65-FD76-EFCB-EF2332694666}"/>
              </a:ext>
            </a:extLst>
          </p:cNvPr>
          <p:cNvCxnSpPr>
            <a:cxnSpLocks/>
          </p:cNvCxnSpPr>
          <p:nvPr/>
        </p:nvCxnSpPr>
        <p:spPr>
          <a:xfrm>
            <a:off x="3944072" y="2662795"/>
            <a:ext cx="0" cy="813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25AF43-8EB0-0520-5E5A-CBFF156943A8}"/>
              </a:ext>
            </a:extLst>
          </p:cNvPr>
          <p:cNvSpPr txBox="1"/>
          <p:nvPr/>
        </p:nvSpPr>
        <p:spPr>
          <a:xfrm>
            <a:off x="4000786" y="4265352"/>
            <a:ext cx="110023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Core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8E175ED-A935-0C3F-948C-F00B56928C17}"/>
              </a:ext>
            </a:extLst>
          </p:cNvPr>
          <p:cNvCxnSpPr>
            <a:cxnSpLocks/>
          </p:cNvCxnSpPr>
          <p:nvPr/>
        </p:nvCxnSpPr>
        <p:spPr>
          <a:xfrm>
            <a:off x="5508104" y="3869726"/>
            <a:ext cx="75927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08C545CA-4793-A00B-646D-6D165AFC9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831" y="3597322"/>
            <a:ext cx="553595" cy="54480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5CBD69-5CC4-5427-FC26-69062C43A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216" y="3597322"/>
            <a:ext cx="637643" cy="608214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29499DB-543A-126D-4515-4C98EE796CCE}"/>
              </a:ext>
            </a:extLst>
          </p:cNvPr>
          <p:cNvCxnSpPr>
            <a:cxnSpLocks/>
          </p:cNvCxnSpPr>
          <p:nvPr/>
        </p:nvCxnSpPr>
        <p:spPr>
          <a:xfrm>
            <a:off x="6961285" y="3913253"/>
            <a:ext cx="56089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DB5314C-F95D-F6F9-15C0-F2D7ACF8C5D1}"/>
              </a:ext>
            </a:extLst>
          </p:cNvPr>
          <p:cNvSpPr txBox="1"/>
          <p:nvPr/>
        </p:nvSpPr>
        <p:spPr>
          <a:xfrm>
            <a:off x="5785715" y="4142129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AWS</a:t>
            </a:r>
            <a:r>
              <a:rPr lang="ko-KR" altLang="en-US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Lambda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디바이스 상태 저장</a:t>
            </a:r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A62B3C-E5DA-0994-996A-7A45389DD38C}"/>
              </a:ext>
            </a:extLst>
          </p:cNvPr>
          <p:cNvSpPr txBox="1"/>
          <p:nvPr/>
        </p:nvSpPr>
        <p:spPr>
          <a:xfrm>
            <a:off x="7317570" y="4161783"/>
            <a:ext cx="118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Amazon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DynamoDB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C926AF-F945-59C6-0B85-8A494DEF90E4}"/>
              </a:ext>
            </a:extLst>
          </p:cNvPr>
          <p:cNvSpPr txBox="1"/>
          <p:nvPr/>
        </p:nvSpPr>
        <p:spPr>
          <a:xfrm>
            <a:off x="4994514" y="2677699"/>
            <a:ext cx="2034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AWS</a:t>
            </a:r>
            <a:r>
              <a:rPr lang="ko-KR" altLang="en-US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Lambda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디바이스 상태 조회</a:t>
            </a:r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변경</a:t>
            </a:r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7B5DCC3F-3BFA-368B-281D-B31360A9F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930" y="1667073"/>
            <a:ext cx="735286" cy="747146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435FCFE-6AEF-0080-77AF-AEBAEC55F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040" y="2323902"/>
            <a:ext cx="553595" cy="544807"/>
          </a:xfrm>
          <a:prstGeom prst="rect">
            <a:avLst/>
          </a:prstGeom>
        </p:spPr>
      </p:pic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04C389D-57C4-BC71-494A-4E1540101798}"/>
              </a:ext>
            </a:extLst>
          </p:cNvPr>
          <p:cNvCxnSpPr>
            <a:cxnSpLocks/>
          </p:cNvCxnSpPr>
          <p:nvPr/>
        </p:nvCxnSpPr>
        <p:spPr>
          <a:xfrm flipV="1">
            <a:off x="4498739" y="2185732"/>
            <a:ext cx="2173991" cy="112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4BE8CA18-B8BD-EE82-019E-626CC33C3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738" y="2089699"/>
            <a:ext cx="553595" cy="544807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A1E93E-F915-3253-2AC9-CA73B971D5D8}"/>
              </a:ext>
            </a:extLst>
          </p:cNvPr>
          <p:cNvCxnSpPr>
            <a:cxnSpLocks/>
          </p:cNvCxnSpPr>
          <p:nvPr/>
        </p:nvCxnSpPr>
        <p:spPr>
          <a:xfrm>
            <a:off x="7335830" y="2510511"/>
            <a:ext cx="622191" cy="99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A02AF26-1136-B29B-D1EF-7296CF181320}"/>
              </a:ext>
            </a:extLst>
          </p:cNvPr>
          <p:cNvSpPr txBox="1"/>
          <p:nvPr/>
        </p:nvSpPr>
        <p:spPr>
          <a:xfrm>
            <a:off x="7384541" y="2945490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AWS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Lambda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디바이스 로그 조회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  <a:endParaRPr lang="ko-KR" altLang="en-US" sz="1200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6626D53-31FA-B989-A16A-D793CB286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9683" y="441731"/>
            <a:ext cx="769056" cy="163474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CD1A0C-415A-03BE-F5C8-4EA7C536B8D2}"/>
              </a:ext>
            </a:extLst>
          </p:cNvPr>
          <p:cNvSpPr txBox="1"/>
          <p:nvPr/>
        </p:nvSpPr>
        <p:spPr>
          <a:xfrm>
            <a:off x="6561234" y="1268088"/>
            <a:ext cx="130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Amazon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API Gateway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1D330F-9F22-865C-FBE1-33BF72A9BE86}"/>
              </a:ext>
            </a:extLst>
          </p:cNvPr>
          <p:cNvSpPr txBox="1"/>
          <p:nvPr/>
        </p:nvSpPr>
        <p:spPr>
          <a:xfrm>
            <a:off x="7729058" y="169291"/>
            <a:ext cx="12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Android App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1829371-67EF-8221-F54B-3BAE1549E20A}"/>
              </a:ext>
            </a:extLst>
          </p:cNvPr>
          <p:cNvCxnSpPr>
            <a:cxnSpLocks/>
          </p:cNvCxnSpPr>
          <p:nvPr/>
        </p:nvCxnSpPr>
        <p:spPr>
          <a:xfrm flipH="1">
            <a:off x="7443541" y="1077921"/>
            <a:ext cx="514480" cy="245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839675-668C-FBE1-8F62-757D1901B226}"/>
              </a:ext>
            </a:extLst>
          </p:cNvPr>
          <p:cNvCxnSpPr>
            <a:cxnSpLocks/>
          </p:cNvCxnSpPr>
          <p:nvPr/>
        </p:nvCxnSpPr>
        <p:spPr>
          <a:xfrm>
            <a:off x="2768468" y="3788301"/>
            <a:ext cx="640183" cy="2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66507E-4472-631F-19A6-9E509C061BF9}"/>
              </a:ext>
            </a:extLst>
          </p:cNvPr>
          <p:cNvSpPr txBox="1"/>
          <p:nvPr/>
        </p:nvSpPr>
        <p:spPr>
          <a:xfrm>
            <a:off x="1231123" y="4615827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DX하늘구름" panose="02020600000000000000" pitchFamily="18" charset="-127"/>
                <a:ea typeface="DX하늘구름" panose="02020600000000000000" pitchFamily="18" charset="-127"/>
              </a:rPr>
              <a:t>하드웨어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86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구조도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778393"/>
            <a:ext cx="9144000" cy="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20605E-E4C2-08A0-19DC-40F6C154FF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상세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CBC24E-B4F8-A348-F2A9-602E8E199333}"/>
              </a:ext>
            </a:extLst>
          </p:cNvPr>
          <p:cNvSpPr/>
          <p:nvPr/>
        </p:nvSpPr>
        <p:spPr>
          <a:xfrm>
            <a:off x="827584" y="1273774"/>
            <a:ext cx="7704856" cy="344023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22" name="Picture 2" descr="Arduino MKR WiFi 1010 — Arduino Online Shop">
            <a:extLst>
              <a:ext uri="{FF2B5EF4-FFF2-40B4-BE49-F238E27FC236}">
                <a16:creationId xmlns:a16="http://schemas.microsoft.com/office/drawing/2014/main" id="{38FF831E-FD86-5917-E2BA-D3489E37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3438691"/>
            <a:ext cx="1350033" cy="10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3" name="Picture 4" descr="DHT11 온습도 센서 모듈 (DHT11 Digital Temperature Humidity Sensor)">
            <a:extLst>
              <a:ext uri="{FF2B5EF4-FFF2-40B4-BE49-F238E27FC236}">
                <a16:creationId xmlns:a16="http://schemas.microsoft.com/office/drawing/2014/main" id="{5CFA822E-F6BB-3A0B-6C52-7D29FFB5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1503654"/>
            <a:ext cx="835514" cy="8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4" name="Picture 6" descr="에듀이노-아두이노 전문 교육쇼핑몰">
            <a:extLst>
              <a:ext uri="{FF2B5EF4-FFF2-40B4-BE49-F238E27FC236}">
                <a16:creationId xmlns:a16="http://schemas.microsoft.com/office/drawing/2014/main" id="{0E0D77F5-289C-9E9C-65F0-7CFCBF23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6" y="2414219"/>
            <a:ext cx="819920" cy="81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5" name="Picture 8" descr="아두이노 가습기 모듈 DIY (모듈+분무) [SZH-HUM003] / 디바이스마트">
            <a:extLst>
              <a:ext uri="{FF2B5EF4-FFF2-40B4-BE49-F238E27FC236}">
                <a16:creationId xmlns:a16="http://schemas.microsoft.com/office/drawing/2014/main" id="{57971992-09A9-7664-84E1-712E0A0D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59" y="2236707"/>
            <a:ext cx="997432" cy="9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7" name="TextBox 7226">
            <a:extLst>
              <a:ext uri="{FF2B5EF4-FFF2-40B4-BE49-F238E27FC236}">
                <a16:creationId xmlns:a16="http://schemas.microsoft.com/office/drawing/2014/main" id="{2A6A2B83-53B2-24EA-58C4-96EB026FC27A}"/>
              </a:ext>
            </a:extLst>
          </p:cNvPr>
          <p:cNvSpPr txBox="1"/>
          <p:nvPr/>
        </p:nvSpPr>
        <p:spPr>
          <a:xfrm>
            <a:off x="683568" y="4345109"/>
            <a:ext cx="2264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아두이노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MKR </a:t>
            </a:r>
            <a:r>
              <a:rPr lang="en-US" altLang="ko-KR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wifi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1010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28" name="TextBox 7227">
            <a:extLst>
              <a:ext uri="{FF2B5EF4-FFF2-40B4-BE49-F238E27FC236}">
                <a16:creationId xmlns:a16="http://schemas.microsoft.com/office/drawing/2014/main" id="{B95CC24D-FC00-C430-049A-E471C007A8FB}"/>
              </a:ext>
            </a:extLst>
          </p:cNvPr>
          <p:cNvSpPr txBox="1"/>
          <p:nvPr/>
        </p:nvSpPr>
        <p:spPr>
          <a:xfrm>
            <a:off x="768057" y="312273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수위 센서</a:t>
            </a:r>
          </a:p>
        </p:txBody>
      </p:sp>
      <p:sp>
        <p:nvSpPr>
          <p:cNvPr id="7229" name="TextBox 7228">
            <a:extLst>
              <a:ext uri="{FF2B5EF4-FFF2-40B4-BE49-F238E27FC236}">
                <a16:creationId xmlns:a16="http://schemas.microsoft.com/office/drawing/2014/main" id="{0D162B3F-5DCF-FD34-C637-00BFB21EC8B0}"/>
              </a:ext>
            </a:extLst>
          </p:cNvPr>
          <p:cNvSpPr txBox="1"/>
          <p:nvPr/>
        </p:nvSpPr>
        <p:spPr>
          <a:xfrm>
            <a:off x="1679322" y="311081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모듈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30" name="TextBox 7229">
            <a:extLst>
              <a:ext uri="{FF2B5EF4-FFF2-40B4-BE49-F238E27FC236}">
                <a16:creationId xmlns:a16="http://schemas.microsoft.com/office/drawing/2014/main" id="{AD2E8355-4C17-A931-4D87-B5F772E59272}"/>
              </a:ext>
            </a:extLst>
          </p:cNvPr>
          <p:cNvSpPr txBox="1"/>
          <p:nvPr/>
        </p:nvSpPr>
        <p:spPr>
          <a:xfrm>
            <a:off x="1679322" y="188151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온습도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센서</a:t>
            </a:r>
          </a:p>
        </p:txBody>
      </p:sp>
      <p:sp>
        <p:nvSpPr>
          <p:cNvPr id="7231" name="TextBox 7230">
            <a:extLst>
              <a:ext uri="{FF2B5EF4-FFF2-40B4-BE49-F238E27FC236}">
                <a16:creationId xmlns:a16="http://schemas.microsoft.com/office/drawing/2014/main" id="{1696CD76-DF3A-DD29-052B-9EB0C5295A76}"/>
              </a:ext>
            </a:extLst>
          </p:cNvPr>
          <p:cNvSpPr txBox="1"/>
          <p:nvPr/>
        </p:nvSpPr>
        <p:spPr>
          <a:xfrm>
            <a:off x="3379797" y="3015404"/>
            <a:ext cx="1389898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Device</a:t>
            </a:r>
          </a:p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gateway</a:t>
            </a:r>
            <a:endParaRPr lang="ko-KR" altLang="en-US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BF101B-C4D2-5523-F03B-EF0E3DFC9ACB}"/>
              </a:ext>
            </a:extLst>
          </p:cNvPr>
          <p:cNvSpPr txBox="1"/>
          <p:nvPr/>
        </p:nvSpPr>
        <p:spPr>
          <a:xfrm>
            <a:off x="5298539" y="2990033"/>
            <a:ext cx="692818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</a:t>
            </a:r>
          </a:p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rule</a:t>
            </a:r>
            <a:endParaRPr lang="ko-KR" altLang="en-US" sz="20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1AB7DB4-5027-A42A-2F00-245E3F0FE328}"/>
              </a:ext>
            </a:extLst>
          </p:cNvPr>
          <p:cNvSpPr/>
          <p:nvPr/>
        </p:nvSpPr>
        <p:spPr>
          <a:xfrm>
            <a:off x="3359127" y="1926645"/>
            <a:ext cx="2677353" cy="245512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BAE53D2-E299-CC98-CC16-FB5847B651E4}"/>
              </a:ext>
            </a:extLst>
          </p:cNvPr>
          <p:cNvCxnSpPr>
            <a:cxnSpLocks/>
          </p:cNvCxnSpPr>
          <p:nvPr/>
        </p:nvCxnSpPr>
        <p:spPr>
          <a:xfrm>
            <a:off x="4610776" y="3234139"/>
            <a:ext cx="640183" cy="2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25AF43-8EB0-0520-5E5A-CBFF156943A8}"/>
              </a:ext>
            </a:extLst>
          </p:cNvPr>
          <p:cNvSpPr txBox="1"/>
          <p:nvPr/>
        </p:nvSpPr>
        <p:spPr>
          <a:xfrm>
            <a:off x="4214037" y="4264891"/>
            <a:ext cx="110023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Core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8E175ED-A935-0C3F-948C-F00B56928C17}"/>
              </a:ext>
            </a:extLst>
          </p:cNvPr>
          <p:cNvCxnSpPr>
            <a:cxnSpLocks/>
          </p:cNvCxnSpPr>
          <p:nvPr/>
        </p:nvCxnSpPr>
        <p:spPr>
          <a:xfrm>
            <a:off x="5868144" y="3259906"/>
            <a:ext cx="5249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08C545CA-4793-A00B-646D-6D165AFC9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654" y="2824179"/>
            <a:ext cx="699205" cy="68810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5CBD69-5CC4-5427-FC26-69062C43A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4020" y="2791378"/>
            <a:ext cx="699205" cy="666935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29499DB-543A-126D-4515-4C98EE796CCE}"/>
              </a:ext>
            </a:extLst>
          </p:cNvPr>
          <p:cNvCxnSpPr>
            <a:cxnSpLocks/>
          </p:cNvCxnSpPr>
          <p:nvPr/>
        </p:nvCxnSpPr>
        <p:spPr>
          <a:xfrm>
            <a:off x="7317570" y="3212234"/>
            <a:ext cx="3507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DB5314C-F95D-F6F9-15C0-F2D7ACF8C5D1}"/>
              </a:ext>
            </a:extLst>
          </p:cNvPr>
          <p:cNvSpPr txBox="1"/>
          <p:nvPr/>
        </p:nvSpPr>
        <p:spPr>
          <a:xfrm>
            <a:off x="5703704" y="3554847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AWS</a:t>
            </a:r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Lambda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디바이스 상태 저장</a:t>
            </a:r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A62B3C-E5DA-0994-996A-7A45389DD38C}"/>
              </a:ext>
            </a:extLst>
          </p:cNvPr>
          <p:cNvSpPr txBox="1"/>
          <p:nvPr/>
        </p:nvSpPr>
        <p:spPr>
          <a:xfrm>
            <a:off x="6986760" y="2177247"/>
            <a:ext cx="1515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Amazon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DynamoDB</a:t>
            </a:r>
            <a:endParaRPr lang="ko-KR" altLang="en-US" sz="16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47031C3-A6B9-D683-F48B-C73CB7C1BD87}"/>
              </a:ext>
            </a:extLst>
          </p:cNvPr>
          <p:cNvSpPr txBox="1"/>
          <p:nvPr/>
        </p:nvSpPr>
        <p:spPr>
          <a:xfrm>
            <a:off x="1231123" y="4615827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DX하늘구름" panose="02020600000000000000" pitchFamily="18" charset="-127"/>
                <a:ea typeface="DX하늘구름" panose="02020600000000000000" pitchFamily="18" charset="-127"/>
              </a:rPr>
              <a:t>하드웨어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839675-668C-FBE1-8F62-757D1901B226}"/>
              </a:ext>
            </a:extLst>
          </p:cNvPr>
          <p:cNvCxnSpPr>
            <a:cxnSpLocks/>
          </p:cNvCxnSpPr>
          <p:nvPr/>
        </p:nvCxnSpPr>
        <p:spPr>
          <a:xfrm flipV="1">
            <a:off x="2563546" y="3387080"/>
            <a:ext cx="845220" cy="379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C766DD0-4892-8C10-31ED-AA8FDCEF7BF8}"/>
              </a:ext>
            </a:extLst>
          </p:cNvPr>
          <p:cNvSpPr/>
          <p:nvPr/>
        </p:nvSpPr>
        <p:spPr>
          <a:xfrm>
            <a:off x="1091146" y="1022910"/>
            <a:ext cx="1665745" cy="3411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DynamoDB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15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구조도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778393"/>
            <a:ext cx="9144000" cy="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20605E-E4C2-08A0-19DC-40F6C154FF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상세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CBC24E-B4F8-A348-F2A9-602E8E199333}"/>
              </a:ext>
            </a:extLst>
          </p:cNvPr>
          <p:cNvSpPr/>
          <p:nvPr/>
        </p:nvSpPr>
        <p:spPr>
          <a:xfrm>
            <a:off x="827584" y="1273774"/>
            <a:ext cx="7704856" cy="344023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22" name="Picture 2" descr="Arduino MKR WiFi 1010 — Arduino Online Shop">
            <a:extLst>
              <a:ext uri="{FF2B5EF4-FFF2-40B4-BE49-F238E27FC236}">
                <a16:creationId xmlns:a16="http://schemas.microsoft.com/office/drawing/2014/main" id="{38FF831E-FD86-5917-E2BA-D3489E37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3438691"/>
            <a:ext cx="1350033" cy="10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3" name="Picture 4" descr="DHT11 온습도 센서 모듈 (DHT11 Digital Temperature Humidity Sensor)">
            <a:extLst>
              <a:ext uri="{FF2B5EF4-FFF2-40B4-BE49-F238E27FC236}">
                <a16:creationId xmlns:a16="http://schemas.microsoft.com/office/drawing/2014/main" id="{5CFA822E-F6BB-3A0B-6C52-7D29FFB5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1503654"/>
            <a:ext cx="835514" cy="8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4" name="Picture 6" descr="에듀이노-아두이노 전문 교육쇼핑몰">
            <a:extLst>
              <a:ext uri="{FF2B5EF4-FFF2-40B4-BE49-F238E27FC236}">
                <a16:creationId xmlns:a16="http://schemas.microsoft.com/office/drawing/2014/main" id="{0E0D77F5-289C-9E9C-65F0-7CFCBF23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6" y="2414219"/>
            <a:ext cx="819920" cy="81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5" name="Picture 8" descr="아두이노 가습기 모듈 DIY (모듈+분무) [SZH-HUM003] / 디바이스마트">
            <a:extLst>
              <a:ext uri="{FF2B5EF4-FFF2-40B4-BE49-F238E27FC236}">
                <a16:creationId xmlns:a16="http://schemas.microsoft.com/office/drawing/2014/main" id="{57971992-09A9-7664-84E1-712E0A0D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59" y="2236707"/>
            <a:ext cx="997432" cy="9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7" name="TextBox 7226">
            <a:extLst>
              <a:ext uri="{FF2B5EF4-FFF2-40B4-BE49-F238E27FC236}">
                <a16:creationId xmlns:a16="http://schemas.microsoft.com/office/drawing/2014/main" id="{2A6A2B83-53B2-24EA-58C4-96EB026FC27A}"/>
              </a:ext>
            </a:extLst>
          </p:cNvPr>
          <p:cNvSpPr txBox="1"/>
          <p:nvPr/>
        </p:nvSpPr>
        <p:spPr>
          <a:xfrm>
            <a:off x="683568" y="4345109"/>
            <a:ext cx="2264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아두이노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MKR </a:t>
            </a:r>
            <a:r>
              <a:rPr lang="en-US" altLang="ko-KR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wifi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1010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28" name="TextBox 7227">
            <a:extLst>
              <a:ext uri="{FF2B5EF4-FFF2-40B4-BE49-F238E27FC236}">
                <a16:creationId xmlns:a16="http://schemas.microsoft.com/office/drawing/2014/main" id="{B95CC24D-FC00-C430-049A-E471C007A8FB}"/>
              </a:ext>
            </a:extLst>
          </p:cNvPr>
          <p:cNvSpPr txBox="1"/>
          <p:nvPr/>
        </p:nvSpPr>
        <p:spPr>
          <a:xfrm>
            <a:off x="768057" y="312273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수위 센서</a:t>
            </a:r>
          </a:p>
        </p:txBody>
      </p:sp>
      <p:sp>
        <p:nvSpPr>
          <p:cNvPr id="7229" name="TextBox 7228">
            <a:extLst>
              <a:ext uri="{FF2B5EF4-FFF2-40B4-BE49-F238E27FC236}">
                <a16:creationId xmlns:a16="http://schemas.microsoft.com/office/drawing/2014/main" id="{0D162B3F-5DCF-FD34-C637-00BFB21EC8B0}"/>
              </a:ext>
            </a:extLst>
          </p:cNvPr>
          <p:cNvSpPr txBox="1"/>
          <p:nvPr/>
        </p:nvSpPr>
        <p:spPr>
          <a:xfrm>
            <a:off x="1679322" y="311081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모듈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30" name="TextBox 7229">
            <a:extLst>
              <a:ext uri="{FF2B5EF4-FFF2-40B4-BE49-F238E27FC236}">
                <a16:creationId xmlns:a16="http://schemas.microsoft.com/office/drawing/2014/main" id="{AD2E8355-4C17-A931-4D87-B5F772E59272}"/>
              </a:ext>
            </a:extLst>
          </p:cNvPr>
          <p:cNvSpPr txBox="1"/>
          <p:nvPr/>
        </p:nvSpPr>
        <p:spPr>
          <a:xfrm>
            <a:off x="1679322" y="188151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온습도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센서</a:t>
            </a:r>
          </a:p>
        </p:txBody>
      </p:sp>
      <p:sp>
        <p:nvSpPr>
          <p:cNvPr id="7231" name="TextBox 7230">
            <a:extLst>
              <a:ext uri="{FF2B5EF4-FFF2-40B4-BE49-F238E27FC236}">
                <a16:creationId xmlns:a16="http://schemas.microsoft.com/office/drawing/2014/main" id="{1696CD76-DF3A-DD29-052B-9EB0C5295A76}"/>
              </a:ext>
            </a:extLst>
          </p:cNvPr>
          <p:cNvSpPr txBox="1"/>
          <p:nvPr/>
        </p:nvSpPr>
        <p:spPr>
          <a:xfrm>
            <a:off x="3408766" y="3582062"/>
            <a:ext cx="1077090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Device</a:t>
            </a:r>
          </a:p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gateway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B63432-0A7D-5736-94EA-0A79FA4468F8}"/>
              </a:ext>
            </a:extLst>
          </p:cNvPr>
          <p:cNvSpPr txBox="1"/>
          <p:nvPr/>
        </p:nvSpPr>
        <p:spPr>
          <a:xfrm>
            <a:off x="3490140" y="2100492"/>
            <a:ext cx="992003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Device</a:t>
            </a:r>
          </a:p>
          <a:p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Shadow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1AB7DB4-5027-A42A-2F00-245E3F0FE328}"/>
              </a:ext>
            </a:extLst>
          </p:cNvPr>
          <p:cNvSpPr/>
          <p:nvPr/>
        </p:nvSpPr>
        <p:spPr>
          <a:xfrm>
            <a:off x="3359127" y="1926645"/>
            <a:ext cx="2303957" cy="245512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0792B1C-6F65-FD76-EFCB-EF2332694666}"/>
              </a:ext>
            </a:extLst>
          </p:cNvPr>
          <p:cNvCxnSpPr>
            <a:cxnSpLocks/>
          </p:cNvCxnSpPr>
          <p:nvPr/>
        </p:nvCxnSpPr>
        <p:spPr>
          <a:xfrm>
            <a:off x="3944072" y="2662795"/>
            <a:ext cx="0" cy="813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25AF43-8EB0-0520-5E5A-CBFF156943A8}"/>
              </a:ext>
            </a:extLst>
          </p:cNvPr>
          <p:cNvSpPr txBox="1"/>
          <p:nvPr/>
        </p:nvSpPr>
        <p:spPr>
          <a:xfrm>
            <a:off x="4000786" y="4265352"/>
            <a:ext cx="110023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Core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C926AF-F945-59C6-0B85-8A494DEF90E4}"/>
              </a:ext>
            </a:extLst>
          </p:cNvPr>
          <p:cNvSpPr txBox="1"/>
          <p:nvPr/>
        </p:nvSpPr>
        <p:spPr>
          <a:xfrm>
            <a:off x="4827854" y="2639618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AWS</a:t>
            </a:r>
            <a:r>
              <a:rPr lang="ko-KR" altLang="en-US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Lambda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디바이스 상태 조회</a:t>
            </a:r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변경</a:t>
            </a:r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7B5DCC3F-3BFA-368B-281D-B31360A9F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619" y="1787453"/>
            <a:ext cx="735286" cy="747146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16626D53-31FA-B989-A16A-D793CB286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189" y="2760151"/>
            <a:ext cx="792136" cy="168380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CD1A0C-415A-03BE-F5C8-4EA7C536B8D2}"/>
              </a:ext>
            </a:extLst>
          </p:cNvPr>
          <p:cNvSpPr txBox="1"/>
          <p:nvPr/>
        </p:nvSpPr>
        <p:spPr>
          <a:xfrm>
            <a:off x="6490123" y="1289680"/>
            <a:ext cx="148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Amazon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API Gateway</a:t>
            </a:r>
            <a:endParaRPr lang="ko-KR" altLang="en-US" sz="14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1D330F-9F22-865C-FBE1-33BF72A9BE86}"/>
              </a:ext>
            </a:extLst>
          </p:cNvPr>
          <p:cNvSpPr txBox="1"/>
          <p:nvPr/>
        </p:nvSpPr>
        <p:spPr>
          <a:xfrm>
            <a:off x="6950827" y="4375887"/>
            <a:ext cx="12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Android App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1829371-67EF-8221-F54B-3BAE1549E20A}"/>
              </a:ext>
            </a:extLst>
          </p:cNvPr>
          <p:cNvCxnSpPr>
            <a:cxnSpLocks/>
          </p:cNvCxnSpPr>
          <p:nvPr/>
        </p:nvCxnSpPr>
        <p:spPr>
          <a:xfrm flipH="1" flipV="1">
            <a:off x="7593054" y="2271439"/>
            <a:ext cx="435330" cy="415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839675-668C-FBE1-8F62-757D1901B226}"/>
              </a:ext>
            </a:extLst>
          </p:cNvPr>
          <p:cNvCxnSpPr>
            <a:cxnSpLocks/>
          </p:cNvCxnSpPr>
          <p:nvPr/>
        </p:nvCxnSpPr>
        <p:spPr>
          <a:xfrm>
            <a:off x="2768468" y="3788301"/>
            <a:ext cx="640183" cy="2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2E5FE9-CA7E-F87A-6341-6BEDF871A24E}"/>
              </a:ext>
            </a:extLst>
          </p:cNvPr>
          <p:cNvCxnSpPr>
            <a:cxnSpLocks/>
          </p:cNvCxnSpPr>
          <p:nvPr/>
        </p:nvCxnSpPr>
        <p:spPr>
          <a:xfrm flipH="1">
            <a:off x="4528860" y="2100492"/>
            <a:ext cx="2203380" cy="227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4BE8CA18-B8BD-EE82-019E-626CC33C3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347" y="1931757"/>
            <a:ext cx="703117" cy="69195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2895A1-0055-0FB2-1820-8BBA78213C53}"/>
              </a:ext>
            </a:extLst>
          </p:cNvPr>
          <p:cNvSpPr/>
          <p:nvPr/>
        </p:nvSpPr>
        <p:spPr>
          <a:xfrm>
            <a:off x="1091146" y="1022910"/>
            <a:ext cx="1665745" cy="3411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상태 조회</a:t>
            </a:r>
            <a:r>
              <a:rPr lang="en-US" altLang="ko-KR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/</a:t>
            </a:r>
            <a:r>
              <a:rPr lang="ko-KR" altLang="en-US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BF96A-E959-A62E-67B2-9FB96CF2C19B}"/>
              </a:ext>
            </a:extLst>
          </p:cNvPr>
          <p:cNvSpPr txBox="1"/>
          <p:nvPr/>
        </p:nvSpPr>
        <p:spPr>
          <a:xfrm>
            <a:off x="1231123" y="4615827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DX하늘구름" panose="02020600000000000000" pitchFamily="18" charset="-127"/>
                <a:ea typeface="DX하늘구름" panose="02020600000000000000" pitchFamily="18" charset="-127"/>
              </a:rPr>
              <a:t>하드웨어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86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</a:t>
            </a:r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구조도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2778393"/>
            <a:ext cx="9144000" cy="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20605E-E4C2-08A0-19DC-40F6C154FF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상세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CBC24E-B4F8-A348-F2A9-602E8E199333}"/>
              </a:ext>
            </a:extLst>
          </p:cNvPr>
          <p:cNvSpPr/>
          <p:nvPr/>
        </p:nvSpPr>
        <p:spPr>
          <a:xfrm>
            <a:off x="827584" y="1273774"/>
            <a:ext cx="7704856" cy="344023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22" name="Picture 2" descr="Arduino MKR WiFi 1010 — Arduino Online Shop">
            <a:extLst>
              <a:ext uri="{FF2B5EF4-FFF2-40B4-BE49-F238E27FC236}">
                <a16:creationId xmlns:a16="http://schemas.microsoft.com/office/drawing/2014/main" id="{38FF831E-FD86-5917-E2BA-D3489E37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3438691"/>
            <a:ext cx="1350033" cy="10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3" name="Picture 4" descr="DHT11 온습도 센서 모듈 (DHT11 Digital Temperature Humidity Sensor)">
            <a:extLst>
              <a:ext uri="{FF2B5EF4-FFF2-40B4-BE49-F238E27FC236}">
                <a16:creationId xmlns:a16="http://schemas.microsoft.com/office/drawing/2014/main" id="{5CFA822E-F6BB-3A0B-6C52-7D29FFB5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7" y="1503654"/>
            <a:ext cx="835514" cy="8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4" name="Picture 6" descr="에듀이노-아두이노 전문 교육쇼핑몰">
            <a:extLst>
              <a:ext uri="{FF2B5EF4-FFF2-40B4-BE49-F238E27FC236}">
                <a16:creationId xmlns:a16="http://schemas.microsoft.com/office/drawing/2014/main" id="{0E0D77F5-289C-9E9C-65F0-7CFCBF23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6" y="2414219"/>
            <a:ext cx="819920" cy="81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5" name="Picture 8" descr="아두이노 가습기 모듈 DIY (모듈+분무) [SZH-HUM003] / 디바이스마트">
            <a:extLst>
              <a:ext uri="{FF2B5EF4-FFF2-40B4-BE49-F238E27FC236}">
                <a16:creationId xmlns:a16="http://schemas.microsoft.com/office/drawing/2014/main" id="{57971992-09A9-7664-84E1-712E0A0D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59" y="2236707"/>
            <a:ext cx="997432" cy="9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7" name="TextBox 7226">
            <a:extLst>
              <a:ext uri="{FF2B5EF4-FFF2-40B4-BE49-F238E27FC236}">
                <a16:creationId xmlns:a16="http://schemas.microsoft.com/office/drawing/2014/main" id="{2A6A2B83-53B2-24EA-58C4-96EB026FC27A}"/>
              </a:ext>
            </a:extLst>
          </p:cNvPr>
          <p:cNvSpPr txBox="1"/>
          <p:nvPr/>
        </p:nvSpPr>
        <p:spPr>
          <a:xfrm>
            <a:off x="683568" y="4345109"/>
            <a:ext cx="2264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아두이노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MKR </a:t>
            </a:r>
            <a:r>
              <a:rPr lang="en-US" altLang="ko-KR" sz="14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wifi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1010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28" name="TextBox 7227">
            <a:extLst>
              <a:ext uri="{FF2B5EF4-FFF2-40B4-BE49-F238E27FC236}">
                <a16:creationId xmlns:a16="http://schemas.microsoft.com/office/drawing/2014/main" id="{B95CC24D-FC00-C430-049A-E471C007A8FB}"/>
              </a:ext>
            </a:extLst>
          </p:cNvPr>
          <p:cNvSpPr txBox="1"/>
          <p:nvPr/>
        </p:nvSpPr>
        <p:spPr>
          <a:xfrm>
            <a:off x="768057" y="3122739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수위 센서</a:t>
            </a:r>
          </a:p>
        </p:txBody>
      </p:sp>
      <p:sp>
        <p:nvSpPr>
          <p:cNvPr id="7229" name="TextBox 7228">
            <a:extLst>
              <a:ext uri="{FF2B5EF4-FFF2-40B4-BE49-F238E27FC236}">
                <a16:creationId xmlns:a16="http://schemas.microsoft.com/office/drawing/2014/main" id="{0D162B3F-5DCF-FD34-C637-00BFB21EC8B0}"/>
              </a:ext>
            </a:extLst>
          </p:cNvPr>
          <p:cNvSpPr txBox="1"/>
          <p:nvPr/>
        </p:nvSpPr>
        <p:spPr>
          <a:xfrm>
            <a:off x="1679322" y="311081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DX하늘구름" panose="02020600000000000000" pitchFamily="18" charset="-127"/>
                <a:ea typeface="DX하늘구름" panose="02020600000000000000" pitchFamily="18" charset="-127"/>
              </a:rPr>
              <a:t>가습기 모듈</a:t>
            </a:r>
            <a:endParaRPr lang="ko-KR" altLang="en-US" sz="1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30" name="TextBox 7229">
            <a:extLst>
              <a:ext uri="{FF2B5EF4-FFF2-40B4-BE49-F238E27FC236}">
                <a16:creationId xmlns:a16="http://schemas.microsoft.com/office/drawing/2014/main" id="{AD2E8355-4C17-A931-4D87-B5F772E59272}"/>
              </a:ext>
            </a:extLst>
          </p:cNvPr>
          <p:cNvSpPr txBox="1"/>
          <p:nvPr/>
        </p:nvSpPr>
        <p:spPr>
          <a:xfrm>
            <a:off x="1679322" y="188151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온습도</a:t>
            </a:r>
            <a:r>
              <a:rPr lang="ko-KR" altLang="en-US" sz="1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센서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25AF43-8EB0-0520-5E5A-CBFF156943A8}"/>
              </a:ext>
            </a:extLst>
          </p:cNvPr>
          <p:cNvSpPr txBox="1"/>
          <p:nvPr/>
        </p:nvSpPr>
        <p:spPr>
          <a:xfrm>
            <a:off x="3491762" y="3700448"/>
            <a:ext cx="110023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IoT Core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15CBD69-5CC4-5427-FC26-69062C43A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072" y="3523695"/>
            <a:ext cx="637643" cy="608214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29499DB-543A-126D-4515-4C98EE796CCE}"/>
              </a:ext>
            </a:extLst>
          </p:cNvPr>
          <p:cNvCxnSpPr>
            <a:cxnSpLocks/>
          </p:cNvCxnSpPr>
          <p:nvPr/>
        </p:nvCxnSpPr>
        <p:spPr>
          <a:xfrm>
            <a:off x="4932040" y="3901429"/>
            <a:ext cx="1629194" cy="437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DB5314C-F95D-F6F9-15C0-F2D7ACF8C5D1}"/>
              </a:ext>
            </a:extLst>
          </p:cNvPr>
          <p:cNvSpPr txBox="1"/>
          <p:nvPr/>
        </p:nvSpPr>
        <p:spPr>
          <a:xfrm>
            <a:off x="5019904" y="41185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AWS</a:t>
            </a:r>
            <a:r>
              <a:rPr lang="ko-KR" altLang="en-US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Lambda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디바이스 상태 저장</a:t>
            </a:r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A62B3C-E5DA-0994-996A-7A45389DD38C}"/>
              </a:ext>
            </a:extLst>
          </p:cNvPr>
          <p:cNvSpPr txBox="1"/>
          <p:nvPr/>
        </p:nvSpPr>
        <p:spPr>
          <a:xfrm>
            <a:off x="6743359" y="4139286"/>
            <a:ext cx="118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Amazon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DynamoDB</a:t>
            </a:r>
            <a:endParaRPr lang="ko-KR" altLang="en-US" sz="12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7B5DCC3F-3BFA-368B-281D-B31360A9F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7022" y="1530512"/>
            <a:ext cx="735286" cy="747146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435FCFE-6AEF-0080-77AF-AEBAEC55F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2230" y="1902402"/>
            <a:ext cx="611402" cy="601696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A1E93E-F915-3253-2AC9-CA73B971D5D8}"/>
              </a:ext>
            </a:extLst>
          </p:cNvPr>
          <p:cNvCxnSpPr>
            <a:cxnSpLocks/>
          </p:cNvCxnSpPr>
          <p:nvPr/>
        </p:nvCxnSpPr>
        <p:spPr>
          <a:xfrm>
            <a:off x="6266173" y="2189287"/>
            <a:ext cx="1152854" cy="1160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A02AF26-1136-B29B-D1EF-7296CF181320}"/>
              </a:ext>
            </a:extLst>
          </p:cNvPr>
          <p:cNvSpPr txBox="1"/>
          <p:nvPr/>
        </p:nvSpPr>
        <p:spPr>
          <a:xfrm>
            <a:off x="6526051" y="2546754"/>
            <a:ext cx="1877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AWS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Lambda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디바이스 로그 조회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6626D53-31FA-B989-A16A-D793CB286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4238" y="1401457"/>
            <a:ext cx="769056" cy="163474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CD1A0C-415A-03BE-F5C8-4EA7C536B8D2}"/>
              </a:ext>
            </a:extLst>
          </p:cNvPr>
          <p:cNvSpPr txBox="1"/>
          <p:nvPr/>
        </p:nvSpPr>
        <p:spPr>
          <a:xfrm>
            <a:off x="4944858" y="2365472"/>
            <a:ext cx="148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Amazon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API Gateway</a:t>
            </a:r>
            <a:endParaRPr lang="ko-KR" altLang="en-US" sz="14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1D330F-9F22-865C-FBE1-33BF72A9BE86}"/>
              </a:ext>
            </a:extLst>
          </p:cNvPr>
          <p:cNvSpPr txBox="1"/>
          <p:nvPr/>
        </p:nvSpPr>
        <p:spPr>
          <a:xfrm>
            <a:off x="2995468" y="3065429"/>
            <a:ext cx="1469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Android App</a:t>
            </a:r>
            <a:endParaRPr lang="ko-KR" altLang="en-US" sz="1400" dirty="0">
              <a:solidFill>
                <a:schemeClr val="bg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1829371-67EF-8221-F54B-3BAE1549E20A}"/>
              </a:ext>
            </a:extLst>
          </p:cNvPr>
          <p:cNvCxnSpPr>
            <a:cxnSpLocks/>
          </p:cNvCxnSpPr>
          <p:nvPr/>
        </p:nvCxnSpPr>
        <p:spPr>
          <a:xfrm flipV="1">
            <a:off x="4242143" y="2032177"/>
            <a:ext cx="846638" cy="1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839675-668C-FBE1-8F62-757D1901B226}"/>
              </a:ext>
            </a:extLst>
          </p:cNvPr>
          <p:cNvCxnSpPr>
            <a:cxnSpLocks/>
          </p:cNvCxnSpPr>
          <p:nvPr/>
        </p:nvCxnSpPr>
        <p:spPr>
          <a:xfrm>
            <a:off x="2768468" y="3788301"/>
            <a:ext cx="640183" cy="2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08C545CA-4793-A00B-646D-6D165AFC9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012" y="3594479"/>
            <a:ext cx="553595" cy="54480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5B8AB1-44F1-CAC5-745E-C3D4FEE61B49}"/>
              </a:ext>
            </a:extLst>
          </p:cNvPr>
          <p:cNvSpPr/>
          <p:nvPr/>
        </p:nvSpPr>
        <p:spPr>
          <a:xfrm>
            <a:off x="1091146" y="1022910"/>
            <a:ext cx="1665745" cy="3411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로그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FEC17-43B0-010F-2B65-0A6C4547F982}"/>
              </a:ext>
            </a:extLst>
          </p:cNvPr>
          <p:cNvSpPr txBox="1"/>
          <p:nvPr/>
        </p:nvSpPr>
        <p:spPr>
          <a:xfrm>
            <a:off x="1231123" y="4615827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latin typeface="DX하늘구름" panose="02020600000000000000" pitchFamily="18" charset="-127"/>
                <a:ea typeface="DX하늘구름" panose="02020600000000000000" pitchFamily="18" charset="-127"/>
              </a:rPr>
              <a:t>하드웨어</a:t>
            </a:r>
            <a:endParaRPr lang="ko-KR" altLang="en-US" sz="16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8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954E90-1297-E670-7D19-BC32154AB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실행 화면 및 동영상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0CC89-116C-7433-735F-3B58EBA365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18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4F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254</Words>
  <Application>Microsoft Office PowerPoint</Application>
  <PresentationFormat>화면 슬라이드 쇼(16:9)</PresentationFormat>
  <Paragraphs>101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DX하늘구름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륜경</cp:lastModifiedBy>
  <cp:revision>88</cp:revision>
  <dcterms:created xsi:type="dcterms:W3CDTF">2016-12-05T23:26:54Z</dcterms:created>
  <dcterms:modified xsi:type="dcterms:W3CDTF">2022-12-04T06:32:19Z</dcterms:modified>
</cp:coreProperties>
</file>