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9" r:id="rId8"/>
    <p:sldId id="278" r:id="rId9"/>
    <p:sldId id="264" r:id="rId10"/>
    <p:sldId id="266" r:id="rId11"/>
    <p:sldId id="260" r:id="rId12"/>
    <p:sldId id="274" r:id="rId13"/>
  </p:sldIdLst>
  <p:sldSz cx="12192000" cy="6858000"/>
  <p:notesSz cx="6858000" cy="9144000"/>
  <p:embeddedFontLst>
    <p:embeddedFont>
      <p:font typeface="Roboto" panose="02000000000000000000"/>
      <p:italic r:id="rId17"/>
      <p:boldItalic r:id="rId18"/>
    </p:embeddedFont>
    <p:embeddedFont>
      <p:font typeface="Poppins" panose="00000500000000000000"/>
      <p:regular r:id="rId19"/>
      <p:bold r:id="rId20"/>
      <p:italic r:id="rId21"/>
      <p:boldItalic r:id="rId22"/>
    </p:embeddedFont>
    <p:embeddedFont>
      <p:font typeface="Homemade Apple" panose="0200000000000000000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a073618e60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a073618e60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a073618e60_0_1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a073618e60_0_1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11c3728c19_0_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11c3728c19_0_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11c3728c19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11c3728c19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3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2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25509" y="648979"/>
            <a:ext cx="10740900" cy="555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725621" y="648933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682300" y="2520775"/>
            <a:ext cx="7153800" cy="1230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2682300" y="3976125"/>
            <a:ext cx="7153800" cy="524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800"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5400000">
            <a:off x="-396950" y="2842437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10703737" y="2842437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18" name="Google Shape;18;p2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207908" y="513145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0282575" y="102058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Google Shape;21;p2"/>
          <p:cNvSpPr/>
          <p:nvPr/>
        </p:nvSpPr>
        <p:spPr>
          <a:xfrm rot="-2064314">
            <a:off x="1793165" y="181785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 rot="8833535">
            <a:off x="6551678" y="4600242"/>
            <a:ext cx="2273755" cy="966829"/>
            <a:chOff x="4590347" y="1490179"/>
            <a:chExt cx="1314037" cy="558745"/>
          </a:xfrm>
        </p:grpSpPr>
        <p:sp>
          <p:nvSpPr>
            <p:cNvPr id="23" name="Google Shape;23;p2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26;p2"/>
          <p:cNvSpPr/>
          <p:nvPr/>
        </p:nvSpPr>
        <p:spPr>
          <a:xfrm rot="10800000" flipH="1">
            <a:off x="1954317" y="5779764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1606070" y="4461084"/>
            <a:ext cx="687238" cy="651187"/>
            <a:chOff x="1759452" y="6189595"/>
            <a:chExt cx="687238" cy="651187"/>
          </a:xfrm>
        </p:grpSpPr>
        <p:sp>
          <p:nvSpPr>
            <p:cNvPr id="28" name="Google Shape;28;p2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0400088" y="1068016"/>
            <a:ext cx="537539" cy="527370"/>
            <a:chOff x="3769213" y="6330241"/>
            <a:chExt cx="537539" cy="527370"/>
          </a:xfrm>
        </p:grpSpPr>
        <p:sp>
          <p:nvSpPr>
            <p:cNvPr id="35" name="Google Shape;35;p2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5" name="Google Shape;45;p2"/>
          <p:cNvSpPr/>
          <p:nvPr/>
        </p:nvSpPr>
        <p:spPr>
          <a:xfrm rot="9520326">
            <a:off x="7479928" y="1218698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 rot="-2474745">
            <a:off x="4462572" y="4406490"/>
            <a:ext cx="449403" cy="1428141"/>
            <a:chOff x="2748074" y="4303871"/>
            <a:chExt cx="449396" cy="1428120"/>
          </a:xfrm>
        </p:grpSpPr>
        <p:sp>
          <p:nvSpPr>
            <p:cNvPr id="47" name="Google Shape;47;p2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1438875" y="28136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2" name="Google Shape;52;p2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9333494" y="5206218"/>
            <a:ext cx="718538" cy="497904"/>
            <a:chOff x="9711053" y="4291818"/>
            <a:chExt cx="718538" cy="497904"/>
          </a:xfrm>
        </p:grpSpPr>
        <p:sp>
          <p:nvSpPr>
            <p:cNvPr id="68" name="Google Shape;68;p2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74" name="Google Shape;74;p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82" name="Google Shape;82;p2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742108">
            <a:off x="3384135" y="987825"/>
            <a:ext cx="741052" cy="743051"/>
            <a:chOff x="7970244" y="-543333"/>
            <a:chExt cx="741045" cy="743044"/>
          </a:xfrm>
        </p:grpSpPr>
        <p:sp>
          <p:nvSpPr>
            <p:cNvPr id="87" name="Google Shape;87;p2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91" name="Google Shape;91;p2"/>
          <p:cNvSpPr/>
          <p:nvPr/>
        </p:nvSpPr>
        <p:spPr>
          <a:xfrm rot="-459229">
            <a:off x="5457546" y="528247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 rot="-1479810">
            <a:off x="5604310" y="5220668"/>
            <a:ext cx="735272" cy="651165"/>
            <a:chOff x="3116097" y="-1477902"/>
            <a:chExt cx="735251" cy="651147"/>
          </a:xfrm>
        </p:grpSpPr>
        <p:sp>
          <p:nvSpPr>
            <p:cNvPr id="93" name="Google Shape;93;p2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94" name="Google Shape;394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56791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95" name="Google Shape;395;p11"/>
          <p:cNvSpPr txBox="1"/>
          <p:nvPr>
            <p:ph type="subTitle" idx="1"/>
          </p:nvPr>
        </p:nvSpPr>
        <p:spPr>
          <a:xfrm>
            <a:off x="1217550" y="1898902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396" name="Google Shape;396;p11"/>
          <p:cNvSpPr txBox="1"/>
          <p:nvPr>
            <p:ph type="subTitle" idx="2"/>
          </p:nvPr>
        </p:nvSpPr>
        <p:spPr>
          <a:xfrm>
            <a:off x="1217550" y="3250751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397" name="Google Shape;397;p11"/>
          <p:cNvSpPr txBox="1"/>
          <p:nvPr>
            <p:ph type="subTitle" idx="3"/>
          </p:nvPr>
        </p:nvSpPr>
        <p:spPr>
          <a:xfrm>
            <a:off x="1217550" y="4526402"/>
            <a:ext cx="9755100" cy="410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398" name="Google Shape;398;p11"/>
          <p:cNvSpPr txBox="1"/>
          <p:nvPr>
            <p:ph type="title"/>
          </p:nvPr>
        </p:nvSpPr>
        <p:spPr>
          <a:xfrm>
            <a:off x="1218450" y="942774"/>
            <a:ext cx="9755100" cy="71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99" name="Google Shape;399;p11"/>
          <p:cNvSpPr txBox="1"/>
          <p:nvPr>
            <p:ph type="body" idx="4"/>
          </p:nvPr>
        </p:nvSpPr>
        <p:spPr>
          <a:xfrm>
            <a:off x="1217550" y="2309394"/>
            <a:ext cx="9755100" cy="86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0" name="Google Shape;400;p11"/>
          <p:cNvSpPr txBox="1"/>
          <p:nvPr>
            <p:ph type="body" idx="5"/>
          </p:nvPr>
        </p:nvSpPr>
        <p:spPr>
          <a:xfrm>
            <a:off x="1217550" y="3650530"/>
            <a:ext cx="97551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1" name="Google Shape;401;p11"/>
          <p:cNvSpPr txBox="1"/>
          <p:nvPr>
            <p:ph type="body" idx="6"/>
          </p:nvPr>
        </p:nvSpPr>
        <p:spPr>
          <a:xfrm>
            <a:off x="1217550" y="4913779"/>
            <a:ext cx="9756900" cy="8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402" name="Google Shape;402;p11"/>
          <p:cNvGrpSpPr/>
          <p:nvPr/>
        </p:nvGrpSpPr>
        <p:grpSpPr>
          <a:xfrm rot="-5192582">
            <a:off x="10617963" y="5310219"/>
            <a:ext cx="377945" cy="1362233"/>
            <a:chOff x="2748074" y="4303871"/>
            <a:chExt cx="377938" cy="1362206"/>
          </a:xfrm>
        </p:grpSpPr>
        <p:sp>
          <p:nvSpPr>
            <p:cNvPr id="403" name="Google Shape;403;p11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05" name="Google Shape;405;p11"/>
          <p:cNvGrpSpPr/>
          <p:nvPr/>
        </p:nvGrpSpPr>
        <p:grpSpPr>
          <a:xfrm rot="-10057892">
            <a:off x="10756260" y="700450"/>
            <a:ext cx="741052" cy="743051"/>
            <a:chOff x="7970244" y="-543333"/>
            <a:chExt cx="741045" cy="743044"/>
          </a:xfrm>
        </p:grpSpPr>
        <p:sp>
          <p:nvSpPr>
            <p:cNvPr id="406" name="Google Shape;406;p11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10" name="Google Shape;410;p1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3" name="Google Shape;413;p12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14" name="Google Shape;41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15" name="Google Shape;415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16" name="Google Shape;416;p12"/>
          <p:cNvSpPr txBox="1"/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417" name="Google Shape;417;p12"/>
          <p:cNvSpPr txBox="1"/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418" name="Google Shape;418;p12"/>
          <p:cNvSpPr txBox="1"/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419" name="Google Shape;419;p12"/>
          <p:cNvSpPr txBox="1"/>
          <p:nvPr>
            <p:ph type="title"/>
          </p:nvPr>
        </p:nvSpPr>
        <p:spPr>
          <a:xfrm>
            <a:off x="1189050" y="8981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20" name="Google Shape;420;p12"/>
          <p:cNvSpPr txBox="1"/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421" name="Google Shape;421;p12"/>
          <p:cNvSpPr txBox="1"/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422" name="Google Shape;422;p12"/>
          <p:cNvSpPr txBox="1"/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26" name="Google Shape;426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27" name="Google Shape;427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28" name="Google Shape;428;p13"/>
          <p:cNvSpPr txBox="1"/>
          <p:nvPr>
            <p:ph type="title"/>
          </p:nvPr>
        </p:nvSpPr>
        <p:spPr>
          <a:xfrm>
            <a:off x="8684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429" name="Google Shape;429;p13"/>
          <p:cNvSpPr txBox="1"/>
          <p:nvPr>
            <p:ph type="subTitle" idx="1"/>
          </p:nvPr>
        </p:nvSpPr>
        <p:spPr>
          <a:xfrm>
            <a:off x="8684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0" name="Google Shape;430;p13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3" name="Google Shape;433;p14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34" name="Google Shape;434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35" name="Google Shape;435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36" name="Google Shape;436;p14"/>
          <p:cNvSpPr txBox="1"/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7" name="Google Shape;437;p14"/>
          <p:cNvSpPr txBox="1"/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 panose="02000000000000000000"/>
              <a:buNone/>
              <a:defRPr sz="4000">
                <a:solidFill>
                  <a:schemeClr val="dk1"/>
                </a:solidFill>
                <a:latin typeface="Griffy" panose="02000000000000000000"/>
                <a:ea typeface="Griffy" panose="02000000000000000000"/>
                <a:cs typeface="Griffy" panose="02000000000000000000"/>
                <a:sym typeface="Griffy" panose="02000000000000000000"/>
              </a:defRPr>
            </a:lvl9pPr>
          </a:lstStyle>
          <a:p/>
        </p:txBody>
      </p:sp>
      <p:sp>
        <p:nvSpPr>
          <p:cNvPr id="438" name="Google Shape;438;p14"/>
          <p:cNvSpPr txBox="1"/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39" name="Google Shape;439;p14"/>
          <p:cNvSpPr txBox="1"/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/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1" name="Google Shape;441;p14"/>
          <p:cNvSpPr txBox="1"/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2" name="Google Shape;442;p14"/>
          <p:cNvSpPr txBox="1"/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43" name="Google Shape;443;p14"/>
          <p:cNvSpPr/>
          <p:nvPr/>
        </p:nvSpPr>
        <p:spPr>
          <a:xfrm>
            <a:off x="10152800" y="5247875"/>
            <a:ext cx="5907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44" name="Google Shape;444;p14"/>
          <p:cNvGrpSpPr/>
          <p:nvPr/>
        </p:nvGrpSpPr>
        <p:grpSpPr>
          <a:xfrm>
            <a:off x="732895" y="5475284"/>
            <a:ext cx="687238" cy="651187"/>
            <a:chOff x="1759452" y="6189595"/>
            <a:chExt cx="687238" cy="651187"/>
          </a:xfrm>
        </p:grpSpPr>
        <p:sp>
          <p:nvSpPr>
            <p:cNvPr id="445" name="Google Shape;445;p14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51" name="Google Shape;451;p14"/>
          <p:cNvGrpSpPr/>
          <p:nvPr/>
        </p:nvGrpSpPr>
        <p:grpSpPr>
          <a:xfrm rot="5400000" flipH="1">
            <a:off x="10690036" y="5431345"/>
            <a:ext cx="757664" cy="739072"/>
            <a:chOff x="2714053" y="3696339"/>
            <a:chExt cx="757664" cy="739072"/>
          </a:xfrm>
        </p:grpSpPr>
        <p:sp>
          <p:nvSpPr>
            <p:cNvPr id="452" name="Google Shape;452;p14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59" name="Google Shape;459;p14"/>
          <p:cNvSpPr/>
          <p:nvPr/>
        </p:nvSpPr>
        <p:spPr>
          <a:xfrm rot="-5030020">
            <a:off x="1455329" y="5206797"/>
            <a:ext cx="715706" cy="713370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60" name="Google Shape;460;p14"/>
          <p:cNvGrpSpPr/>
          <p:nvPr/>
        </p:nvGrpSpPr>
        <p:grpSpPr>
          <a:xfrm>
            <a:off x="10108179" y="5169377"/>
            <a:ext cx="679947" cy="652506"/>
            <a:chOff x="3896486" y="3679569"/>
            <a:chExt cx="792294" cy="760319"/>
          </a:xfrm>
        </p:grpSpPr>
        <p:sp>
          <p:nvSpPr>
            <p:cNvPr id="461" name="Google Shape;461;p14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7" name="Google Shape;467;p15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68" name="Google Shape;468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469" name="Google Shape;469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470" name="Google Shape;470;p15"/>
          <p:cNvSpPr txBox="1"/>
          <p:nvPr>
            <p:ph type="subTitle" idx="1"/>
          </p:nvPr>
        </p:nvSpPr>
        <p:spPr>
          <a:xfrm>
            <a:off x="1014275" y="2364825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471" name="Google Shape;471;p15"/>
          <p:cNvSpPr txBox="1"/>
          <p:nvPr>
            <p:ph type="subTitle" idx="2"/>
          </p:nvPr>
        </p:nvSpPr>
        <p:spPr>
          <a:xfrm>
            <a:off x="1014275" y="4216652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472" name="Google Shape;472;p15"/>
          <p:cNvSpPr txBox="1"/>
          <p:nvPr>
            <p:ph type="subTitle" idx="3"/>
          </p:nvPr>
        </p:nvSpPr>
        <p:spPr>
          <a:xfrm>
            <a:off x="8150124" y="2373026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473" name="Google Shape;473;p15"/>
          <p:cNvSpPr txBox="1"/>
          <p:nvPr>
            <p:ph type="subTitle" idx="4"/>
          </p:nvPr>
        </p:nvSpPr>
        <p:spPr>
          <a:xfrm>
            <a:off x="4601473" y="2379993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474" name="Google Shape;474;p15"/>
          <p:cNvSpPr txBox="1"/>
          <p:nvPr>
            <p:ph type="subTitle" idx="5"/>
          </p:nvPr>
        </p:nvSpPr>
        <p:spPr>
          <a:xfrm>
            <a:off x="4601473" y="4216652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475" name="Google Shape;475;p15"/>
          <p:cNvSpPr txBox="1"/>
          <p:nvPr>
            <p:ph type="subTitle" idx="6"/>
          </p:nvPr>
        </p:nvSpPr>
        <p:spPr>
          <a:xfrm>
            <a:off x="8150124" y="4200440"/>
            <a:ext cx="3027600" cy="530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/>
        </p:txBody>
      </p:sp>
      <p:sp>
        <p:nvSpPr>
          <p:cNvPr id="476" name="Google Shape;476;p15"/>
          <p:cNvSpPr txBox="1"/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77" name="Google Shape;477;p15"/>
          <p:cNvSpPr txBox="1"/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8" name="Google Shape;478;p15"/>
          <p:cNvSpPr txBox="1"/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9" name="Google Shape;479;p15"/>
          <p:cNvSpPr txBox="1"/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0" name="Google Shape;480;p15"/>
          <p:cNvSpPr txBox="1"/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1" name="Google Shape;481;p15"/>
          <p:cNvSpPr txBox="1"/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2" name="Google Shape;482;p15"/>
          <p:cNvSpPr txBox="1"/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3" name="Google Shape;483;p15"/>
          <p:cNvSpPr/>
          <p:nvPr/>
        </p:nvSpPr>
        <p:spPr>
          <a:xfrm flipH="1">
            <a:off x="10878110" y="5394575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4" name="Google Shape;484;p15"/>
          <p:cNvSpPr/>
          <p:nvPr/>
        </p:nvSpPr>
        <p:spPr>
          <a:xfrm rot="-2064314">
            <a:off x="603340" y="546075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85" name="Google Shape;485;p15"/>
          <p:cNvGrpSpPr/>
          <p:nvPr/>
        </p:nvGrpSpPr>
        <p:grpSpPr>
          <a:xfrm flipH="1">
            <a:off x="10832626" y="5359112"/>
            <a:ext cx="714761" cy="797669"/>
            <a:chOff x="5932213" y="4153080"/>
            <a:chExt cx="714761" cy="797669"/>
          </a:xfrm>
        </p:grpSpPr>
        <p:sp>
          <p:nvSpPr>
            <p:cNvPr id="486" name="Google Shape;486;p15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01" name="Google Shape;501;p15"/>
          <p:cNvGrpSpPr/>
          <p:nvPr/>
        </p:nvGrpSpPr>
        <p:grpSpPr>
          <a:xfrm>
            <a:off x="10816529" y="963315"/>
            <a:ext cx="679947" cy="652506"/>
            <a:chOff x="3896486" y="3679569"/>
            <a:chExt cx="792294" cy="760319"/>
          </a:xfrm>
        </p:grpSpPr>
        <p:sp>
          <p:nvSpPr>
            <p:cNvPr id="502" name="Google Shape;502;p15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06" name="Google Shape;506;p1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6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9" name="Google Shape;509;p16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10" name="Google Shape;510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11" name="Google Shape;511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12" name="Google Shape;512;p16"/>
          <p:cNvSpPr txBox="1"/>
          <p:nvPr>
            <p:ph type="subTitle" idx="1"/>
          </p:nvPr>
        </p:nvSpPr>
        <p:spPr>
          <a:xfrm>
            <a:off x="8378500" y="2110975"/>
            <a:ext cx="2873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513" name="Google Shape;513;p16"/>
          <p:cNvSpPr txBox="1"/>
          <p:nvPr>
            <p:ph type="subTitle" idx="2"/>
          </p:nvPr>
        </p:nvSpPr>
        <p:spPr>
          <a:xfrm>
            <a:off x="8378500" y="3797957"/>
            <a:ext cx="28734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/>
        </p:txBody>
      </p:sp>
      <p:sp>
        <p:nvSpPr>
          <p:cNvPr id="514" name="Google Shape;514;p16"/>
          <p:cNvSpPr txBox="1"/>
          <p:nvPr>
            <p:ph type="title"/>
          </p:nvPr>
        </p:nvSpPr>
        <p:spPr>
          <a:xfrm>
            <a:off x="1221450" y="821975"/>
            <a:ext cx="9749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15" name="Google Shape;515;p16"/>
          <p:cNvSpPr txBox="1"/>
          <p:nvPr>
            <p:ph type="body" idx="3"/>
          </p:nvPr>
        </p:nvSpPr>
        <p:spPr>
          <a:xfrm>
            <a:off x="8378500" y="2546975"/>
            <a:ext cx="2873400" cy="111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16" name="Google Shape;516;p16"/>
          <p:cNvSpPr txBox="1"/>
          <p:nvPr>
            <p:ph type="body" idx="4"/>
          </p:nvPr>
        </p:nvSpPr>
        <p:spPr>
          <a:xfrm>
            <a:off x="8378500" y="4201900"/>
            <a:ext cx="2873400" cy="111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grpSp>
        <p:nvGrpSpPr>
          <p:cNvPr id="517" name="Google Shape;517;p16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518" name="Google Shape;518;p16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7" name="Google Shape;527;p17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28" name="Google Shape;528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29" name="Google Shape;529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30" name="Google Shape;530;p17"/>
          <p:cNvSpPr txBox="1"/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531" name="Google Shape;531;p17"/>
          <p:cNvSpPr txBox="1"/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532" name="Google Shape;532;p17"/>
          <p:cNvSpPr txBox="1"/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533" name="Google Shape;533;p17"/>
          <p:cNvSpPr txBox="1"/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534" name="Google Shape;534;p17"/>
          <p:cNvSpPr txBox="1"/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535" name="Google Shape;535;p17"/>
          <p:cNvSpPr txBox="1"/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36" name="Google Shape;536;p17"/>
          <p:cNvSpPr txBox="1"/>
          <p:nvPr>
            <p:ph type="body" idx="6"/>
          </p:nvPr>
        </p:nvSpPr>
        <p:spPr>
          <a:xfrm>
            <a:off x="807888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7" name="Google Shape;537;p17"/>
          <p:cNvSpPr txBox="1"/>
          <p:nvPr>
            <p:ph type="body" idx="7"/>
          </p:nvPr>
        </p:nvSpPr>
        <p:spPr>
          <a:xfrm>
            <a:off x="2990091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8" name="Google Shape;538;p17"/>
          <p:cNvSpPr txBox="1"/>
          <p:nvPr>
            <p:ph type="body" idx="8"/>
          </p:nvPr>
        </p:nvSpPr>
        <p:spPr>
          <a:xfrm>
            <a:off x="5172295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9" name="Google Shape;539;p17"/>
          <p:cNvSpPr txBox="1"/>
          <p:nvPr>
            <p:ph type="body" idx="9"/>
          </p:nvPr>
        </p:nvSpPr>
        <p:spPr>
          <a:xfrm>
            <a:off x="7354499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0" name="Google Shape;540;p17"/>
          <p:cNvSpPr txBox="1"/>
          <p:nvPr>
            <p:ph type="body" idx="13"/>
          </p:nvPr>
        </p:nvSpPr>
        <p:spPr>
          <a:xfrm>
            <a:off x="9536702" y="3177102"/>
            <a:ext cx="18474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541" name="Google Shape;541;p17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542" name="Google Shape;542;p17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49" name="Google Shape;549;p17"/>
          <p:cNvSpPr/>
          <p:nvPr/>
        </p:nvSpPr>
        <p:spPr>
          <a:xfrm>
            <a:off x="10850275" y="695326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50" name="Google Shape;550;p17"/>
          <p:cNvGrpSpPr/>
          <p:nvPr/>
        </p:nvGrpSpPr>
        <p:grpSpPr>
          <a:xfrm>
            <a:off x="10876004" y="684690"/>
            <a:ext cx="679947" cy="652506"/>
            <a:chOff x="3896486" y="3679569"/>
            <a:chExt cx="792294" cy="760319"/>
          </a:xfrm>
        </p:grpSpPr>
        <p:sp>
          <p:nvSpPr>
            <p:cNvPr id="551" name="Google Shape;551;p17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55" name="Google Shape;555;p17"/>
          <p:cNvSpPr/>
          <p:nvPr/>
        </p:nvSpPr>
        <p:spPr>
          <a:xfrm rot="1751628">
            <a:off x="602950" y="782309"/>
            <a:ext cx="614979" cy="824788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6" name="Google Shape;556;p17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8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9" name="Google Shape;559;p18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60" name="Google Shape;560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61" name="Google Shape;561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62" name="Google Shape;562;p18"/>
          <p:cNvSpPr txBox="1"/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63" name="Google Shape;563;p18"/>
          <p:cNvSpPr txBox="1"/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4" name="Google Shape;564;p18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9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67" name="Google Shape;567;p19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68" name="Google Shape;568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69" name="Google Shape;569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70" name="Google Shape;570;p19"/>
          <p:cNvSpPr txBox="1"/>
          <p:nvPr>
            <p:ph type="title"/>
          </p:nvPr>
        </p:nvSpPr>
        <p:spPr>
          <a:xfrm>
            <a:off x="5978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71" name="Google Shape;571;p19"/>
          <p:cNvSpPr txBox="1"/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0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74" name="Google Shape;574;p20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75" name="Google Shape;575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576" name="Google Shape;576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577" name="Google Shape;577;p20"/>
          <p:cNvSpPr txBox="1"/>
          <p:nvPr>
            <p:ph type="subTitle" idx="1"/>
          </p:nvPr>
        </p:nvSpPr>
        <p:spPr>
          <a:xfrm>
            <a:off x="3305250" y="3120925"/>
            <a:ext cx="55815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dk1"/>
                </a:solidFill>
                <a:highlight>
                  <a:schemeClr val="accent2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78" name="Google Shape;578;p20"/>
          <p:cNvSpPr txBox="1"/>
          <p:nvPr>
            <p:ph type="title"/>
          </p:nvPr>
        </p:nvSpPr>
        <p:spPr>
          <a:xfrm>
            <a:off x="3159300" y="1883275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 panose="02000503000000020003"/>
              <a:buNone/>
              <a:defRPr sz="8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79" name="Google Shape;579;p20"/>
          <p:cNvSpPr txBox="1"/>
          <p:nvPr>
            <p:ph type="body" idx="2"/>
          </p:nvPr>
        </p:nvSpPr>
        <p:spPr>
          <a:xfrm>
            <a:off x="3305250" y="35285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80" name="Google Shape;580;p20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1" name="Google Shape;581;p20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2" name="Google Shape;582;p20"/>
          <p:cNvSpPr/>
          <p:nvPr/>
        </p:nvSpPr>
        <p:spPr>
          <a:xfrm>
            <a:off x="7974033" y="5586804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3" name="Google Shape;583;p20"/>
          <p:cNvSpPr/>
          <p:nvPr/>
        </p:nvSpPr>
        <p:spPr>
          <a:xfrm rot="2088241">
            <a:off x="1122766" y="5398869"/>
            <a:ext cx="384897" cy="507380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84" name="Google Shape;584;p20"/>
          <p:cNvSpPr/>
          <p:nvPr/>
        </p:nvSpPr>
        <p:spPr>
          <a:xfrm rot="10800000" flipH="1">
            <a:off x="2585942" y="59706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85" name="Google Shape;585;p20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586" name="Google Shape;586;p20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01" name="Google Shape;601;p20"/>
          <p:cNvGrpSpPr/>
          <p:nvPr/>
        </p:nvGrpSpPr>
        <p:grpSpPr>
          <a:xfrm>
            <a:off x="8099619" y="5661568"/>
            <a:ext cx="718538" cy="497904"/>
            <a:chOff x="9711053" y="4291818"/>
            <a:chExt cx="718538" cy="497904"/>
          </a:xfrm>
        </p:grpSpPr>
        <p:sp>
          <p:nvSpPr>
            <p:cNvPr id="602" name="Google Shape;602;p20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07" name="Google Shape;607;p20"/>
          <p:cNvGrpSpPr/>
          <p:nvPr/>
        </p:nvGrpSpPr>
        <p:grpSpPr>
          <a:xfrm>
            <a:off x="10412711" y="4663833"/>
            <a:ext cx="757664" cy="739072"/>
            <a:chOff x="2714053" y="3696339"/>
            <a:chExt cx="757664" cy="739072"/>
          </a:xfrm>
        </p:grpSpPr>
        <p:sp>
          <p:nvSpPr>
            <p:cNvPr id="608" name="Google Shape;608;p20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15" name="Google Shape;615;p20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616" name="Google Shape;616;p20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20" name="Google Shape;620;p20"/>
          <p:cNvGrpSpPr/>
          <p:nvPr/>
        </p:nvGrpSpPr>
        <p:grpSpPr>
          <a:xfrm rot="742108">
            <a:off x="1083385" y="1069488"/>
            <a:ext cx="741052" cy="743051"/>
            <a:chOff x="7970244" y="-543333"/>
            <a:chExt cx="741045" cy="743044"/>
          </a:xfrm>
        </p:grpSpPr>
        <p:sp>
          <p:nvSpPr>
            <p:cNvPr id="621" name="Google Shape;621;p20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bg>
      <p:bgPr>
        <a:solidFill>
          <a:schemeClr val="lt1"/>
        </a:solidFill>
        <a:effectLst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27" name="Google Shape;62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cxnSp>
          <p:nvCxnSpPr>
            <p:cNvPr id="629" name="Google Shape;62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30" name="Google Shape;630;p21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1" name="Google Shape;631;p21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" name="Google Shape;632;p21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21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635" name="Google Shape;635;p21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462403" y="589064"/>
            <a:ext cx="11267204" cy="583233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1107800" y="2014550"/>
            <a:ext cx="5322600" cy="883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07" name="Google Shape;107;p4"/>
          <p:cNvSpPr txBox="1"/>
          <p:nvPr>
            <p:ph type="body" idx="1"/>
          </p:nvPr>
        </p:nvSpPr>
        <p:spPr>
          <a:xfrm>
            <a:off x="1107775" y="2885450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109" name="Google Shape;109;p4"/>
          <p:cNvSpPr/>
          <p:nvPr/>
        </p:nvSpPr>
        <p:spPr>
          <a:xfrm>
            <a:off x="10523938" y="1061050"/>
            <a:ext cx="600300" cy="7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0" name="Google Shape;110;p4"/>
          <p:cNvGrpSpPr/>
          <p:nvPr/>
        </p:nvGrpSpPr>
        <p:grpSpPr>
          <a:xfrm>
            <a:off x="10815985" y="3031813"/>
            <a:ext cx="788140" cy="2965544"/>
            <a:chOff x="8686327" y="1939200"/>
            <a:chExt cx="788140" cy="2965544"/>
          </a:xfrm>
        </p:grpSpPr>
        <p:sp>
          <p:nvSpPr>
            <p:cNvPr id="111" name="Google Shape;111;p4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6" name="Google Shape;116;p4"/>
          <p:cNvGrpSpPr/>
          <p:nvPr/>
        </p:nvGrpSpPr>
        <p:grpSpPr>
          <a:xfrm rot="742108">
            <a:off x="828210" y="943750"/>
            <a:ext cx="741052" cy="743051"/>
            <a:chOff x="7970244" y="-543333"/>
            <a:chExt cx="741045" cy="743044"/>
          </a:xfrm>
        </p:grpSpPr>
        <p:sp>
          <p:nvSpPr>
            <p:cNvPr id="117" name="Google Shape;117;p4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6351594" y="5440918"/>
            <a:ext cx="718538" cy="497904"/>
            <a:chOff x="9711053" y="4291818"/>
            <a:chExt cx="718538" cy="497904"/>
          </a:xfrm>
        </p:grpSpPr>
        <p:sp>
          <p:nvSpPr>
            <p:cNvPr id="122" name="Google Shape;122;p4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7" name="Google Shape;127;p4"/>
          <p:cNvSpPr/>
          <p:nvPr/>
        </p:nvSpPr>
        <p:spPr>
          <a:xfrm rot="9520326">
            <a:off x="6364803" y="100132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 rot="8833535">
            <a:off x="1821778" y="4894042"/>
            <a:ext cx="2273755" cy="966829"/>
            <a:chOff x="4590347" y="1490179"/>
            <a:chExt cx="1314037" cy="558745"/>
          </a:xfrm>
        </p:grpSpPr>
        <p:sp>
          <p:nvSpPr>
            <p:cNvPr id="129" name="Google Shape;129;p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1" name="Google Shape;131;p4"/>
          <p:cNvGrpSpPr/>
          <p:nvPr/>
        </p:nvGrpSpPr>
        <p:grpSpPr>
          <a:xfrm rot="869819">
            <a:off x="10404787" y="847333"/>
            <a:ext cx="838597" cy="935870"/>
            <a:chOff x="5932213" y="4153080"/>
            <a:chExt cx="714761" cy="797669"/>
          </a:xfrm>
        </p:grpSpPr>
        <p:sp>
          <p:nvSpPr>
            <p:cNvPr id="132" name="Google Shape;132;p4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5"/>
          <p:cNvSpPr txBox="1"/>
          <p:nvPr>
            <p:ph type="title"/>
          </p:nvPr>
        </p:nvSpPr>
        <p:spPr>
          <a:xfrm>
            <a:off x="837275" y="110167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52" name="Google Shape;152;p5"/>
          <p:cNvSpPr txBox="1"/>
          <p:nvPr>
            <p:ph type="body" idx="1"/>
          </p:nvPr>
        </p:nvSpPr>
        <p:spPr>
          <a:xfrm>
            <a:off x="837275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3" name="Google Shape;153;p5"/>
          <p:cNvSpPr txBox="1"/>
          <p:nvPr>
            <p:ph type="body" idx="2"/>
          </p:nvPr>
        </p:nvSpPr>
        <p:spPr>
          <a:xfrm>
            <a:off x="4555664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4" name="Google Shape;154;p5"/>
          <p:cNvSpPr txBox="1"/>
          <p:nvPr>
            <p:ph type="body" idx="3"/>
          </p:nvPr>
        </p:nvSpPr>
        <p:spPr>
          <a:xfrm>
            <a:off x="837275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5" name="Google Shape;155;p5"/>
          <p:cNvSpPr txBox="1"/>
          <p:nvPr>
            <p:ph type="body" idx="4"/>
          </p:nvPr>
        </p:nvSpPr>
        <p:spPr>
          <a:xfrm>
            <a:off x="4555664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56" name="Google Shape;156;p5"/>
          <p:cNvSpPr txBox="1"/>
          <p:nvPr>
            <p:ph type="title" idx="5"/>
          </p:nvPr>
        </p:nvSpPr>
        <p:spPr>
          <a:xfrm>
            <a:off x="837275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57" name="Google Shape;157;p5"/>
          <p:cNvSpPr txBox="1"/>
          <p:nvPr>
            <p:ph type="title" idx="6"/>
          </p:nvPr>
        </p:nvSpPr>
        <p:spPr>
          <a:xfrm>
            <a:off x="4555664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type="title" idx="7"/>
          </p:nvPr>
        </p:nvSpPr>
        <p:spPr>
          <a:xfrm>
            <a:off x="837275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type="title" idx="8"/>
          </p:nvPr>
        </p:nvSpPr>
        <p:spPr>
          <a:xfrm>
            <a:off x="4555664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0" name="Google Shape;160;p5"/>
          <p:cNvSpPr txBox="1"/>
          <p:nvPr>
            <p:ph type="body" idx="9"/>
          </p:nvPr>
        </p:nvSpPr>
        <p:spPr>
          <a:xfrm>
            <a:off x="8274053" y="2962127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1" name="Google Shape;161;p5"/>
          <p:cNvSpPr txBox="1"/>
          <p:nvPr>
            <p:ph type="body" idx="13"/>
          </p:nvPr>
        </p:nvSpPr>
        <p:spPr>
          <a:xfrm>
            <a:off x="8274053" y="4869839"/>
            <a:ext cx="3095400" cy="123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type="title" idx="14"/>
          </p:nvPr>
        </p:nvSpPr>
        <p:spPr>
          <a:xfrm>
            <a:off x="8274053" y="2311813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type="title" idx="15"/>
          </p:nvPr>
        </p:nvSpPr>
        <p:spPr>
          <a:xfrm>
            <a:off x="8274053" y="4219525"/>
            <a:ext cx="3095400" cy="65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100">
                <a:highlight>
                  <a:schemeClr val="accent2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4" name="Google Shape;164;p5"/>
          <p:cNvSpPr/>
          <p:nvPr/>
        </p:nvSpPr>
        <p:spPr>
          <a:xfrm flipH="1">
            <a:off x="10602025" y="7052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5"/>
          <p:cNvSpPr/>
          <p:nvPr/>
        </p:nvSpPr>
        <p:spPr>
          <a:xfrm rot="-459229">
            <a:off x="727621" y="99652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66" name="Google Shape;166;p5"/>
          <p:cNvGrpSpPr/>
          <p:nvPr/>
        </p:nvGrpSpPr>
        <p:grpSpPr>
          <a:xfrm rot="-1479810">
            <a:off x="874385" y="934718"/>
            <a:ext cx="735272" cy="651165"/>
            <a:chOff x="3116097" y="-1477902"/>
            <a:chExt cx="735251" cy="651147"/>
          </a:xfrm>
        </p:grpSpPr>
        <p:sp>
          <p:nvSpPr>
            <p:cNvPr id="167" name="Google Shape;167;p5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9844361" y="639008"/>
            <a:ext cx="757664" cy="739072"/>
            <a:chOff x="2714053" y="3696339"/>
            <a:chExt cx="757664" cy="739072"/>
          </a:xfrm>
        </p:grpSpPr>
        <p:sp>
          <p:nvSpPr>
            <p:cNvPr id="176" name="Google Shape;176;p5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83" name="Google Shape;183;p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bg>
      <p:bgPr>
        <a:solidFill>
          <a:schemeClr val="lt1"/>
        </a:solidFill>
        <a:effectLst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24514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86" name="Google Shape;186;p6"/>
          <p:cNvSpPr txBox="1"/>
          <p:nvPr>
            <p:ph type="body" idx="1"/>
          </p:nvPr>
        </p:nvSpPr>
        <p:spPr>
          <a:xfrm>
            <a:off x="2451438" y="409655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7" name="Google Shape;187;p6"/>
          <p:cNvSpPr/>
          <p:nvPr/>
        </p:nvSpPr>
        <p:spPr>
          <a:xfrm>
            <a:off x="6134513" y="243975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10143496" y="5301879"/>
            <a:ext cx="9450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10492238" y="1005038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0" name="Google Shape;190;p6"/>
          <p:cNvSpPr/>
          <p:nvPr/>
        </p:nvSpPr>
        <p:spPr>
          <a:xfrm rot="-2064314">
            <a:off x="1150852" y="735842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91" name="Google Shape;191;p6"/>
          <p:cNvGrpSpPr/>
          <p:nvPr/>
        </p:nvGrpSpPr>
        <p:grpSpPr>
          <a:xfrm rot="9627747">
            <a:off x="7191034" y="5535176"/>
            <a:ext cx="2295466" cy="966819"/>
            <a:chOff x="4590347" y="1490179"/>
            <a:chExt cx="1314037" cy="558745"/>
          </a:xfrm>
        </p:grpSpPr>
        <p:sp>
          <p:nvSpPr>
            <p:cNvPr id="192" name="Google Shape;192;p6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94" name="Google Shape;194;p6"/>
          <p:cNvSpPr/>
          <p:nvPr/>
        </p:nvSpPr>
        <p:spPr>
          <a:xfrm rot="2085787">
            <a:off x="1783165" y="5387897"/>
            <a:ext cx="513724" cy="677202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95" name="Google Shape;195;p6"/>
          <p:cNvGrpSpPr/>
          <p:nvPr/>
        </p:nvGrpSpPr>
        <p:grpSpPr>
          <a:xfrm>
            <a:off x="792107" y="4395297"/>
            <a:ext cx="687238" cy="651187"/>
            <a:chOff x="1759452" y="6189595"/>
            <a:chExt cx="687238" cy="651187"/>
          </a:xfrm>
        </p:grpSpPr>
        <p:sp>
          <p:nvSpPr>
            <p:cNvPr id="196" name="Google Shape;196;p6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02" name="Google Shape;202;p6"/>
          <p:cNvGrpSpPr/>
          <p:nvPr/>
        </p:nvGrpSpPr>
        <p:grpSpPr>
          <a:xfrm>
            <a:off x="10609751" y="1052466"/>
            <a:ext cx="537539" cy="527370"/>
            <a:chOff x="3769213" y="6330241"/>
            <a:chExt cx="537539" cy="527370"/>
          </a:xfrm>
        </p:grpSpPr>
        <p:sp>
          <p:nvSpPr>
            <p:cNvPr id="203" name="Google Shape;203;p6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13" name="Google Shape;213;p6"/>
          <p:cNvSpPr/>
          <p:nvPr/>
        </p:nvSpPr>
        <p:spPr>
          <a:xfrm rot="9520326">
            <a:off x="7924615" y="40812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14" name="Google Shape;214;p6"/>
          <p:cNvGrpSpPr/>
          <p:nvPr/>
        </p:nvGrpSpPr>
        <p:grpSpPr>
          <a:xfrm rot="-4452001">
            <a:off x="3795180" y="5250259"/>
            <a:ext cx="372275" cy="1536667"/>
            <a:chOff x="2748074" y="4303871"/>
            <a:chExt cx="377938" cy="1362206"/>
          </a:xfrm>
        </p:grpSpPr>
        <p:sp>
          <p:nvSpPr>
            <p:cNvPr id="215" name="Google Shape;215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6204737" y="208512"/>
            <a:ext cx="714761" cy="797669"/>
            <a:chOff x="5932213" y="4153080"/>
            <a:chExt cx="714761" cy="797669"/>
          </a:xfrm>
        </p:grpSpPr>
        <p:sp>
          <p:nvSpPr>
            <p:cNvPr id="218" name="Google Shape;218;p6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33" name="Google Shape;233;p6"/>
          <p:cNvGrpSpPr/>
          <p:nvPr/>
        </p:nvGrpSpPr>
        <p:grpSpPr>
          <a:xfrm>
            <a:off x="10269082" y="5376643"/>
            <a:ext cx="718538" cy="497904"/>
            <a:chOff x="9711053" y="4291818"/>
            <a:chExt cx="718538" cy="497904"/>
          </a:xfrm>
        </p:grpSpPr>
        <p:sp>
          <p:nvSpPr>
            <p:cNvPr id="234" name="Google Shape;234;p6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9320367" y="634202"/>
            <a:ext cx="679947" cy="652506"/>
            <a:chOff x="3896486" y="3679569"/>
            <a:chExt cx="792294" cy="760319"/>
          </a:xfrm>
        </p:grpSpPr>
        <p:sp>
          <p:nvSpPr>
            <p:cNvPr id="240" name="Google Shape;240;p6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44" name="Google Shape;244;p6"/>
          <p:cNvSpPr/>
          <p:nvPr/>
        </p:nvSpPr>
        <p:spPr>
          <a:xfrm rot="-9375345">
            <a:off x="10849480" y="4062267"/>
            <a:ext cx="714866" cy="712533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 rot="742108">
            <a:off x="2515098" y="469450"/>
            <a:ext cx="741052" cy="743051"/>
            <a:chOff x="7970244" y="-543333"/>
            <a:chExt cx="741045" cy="743044"/>
          </a:xfrm>
        </p:grpSpPr>
        <p:sp>
          <p:nvSpPr>
            <p:cNvPr id="246" name="Google Shape;246;p6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50" name="Google Shape;250;p6"/>
          <p:cNvSpPr/>
          <p:nvPr/>
        </p:nvSpPr>
        <p:spPr>
          <a:xfrm rot="-459229">
            <a:off x="5457646" y="5822053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51" name="Google Shape;251;p6"/>
          <p:cNvGrpSpPr/>
          <p:nvPr/>
        </p:nvGrpSpPr>
        <p:grpSpPr>
          <a:xfrm rot="-1479810">
            <a:off x="5604410" y="5760243"/>
            <a:ext cx="735272" cy="651165"/>
            <a:chOff x="3116097" y="-1477902"/>
            <a:chExt cx="735251" cy="651147"/>
          </a:xfrm>
        </p:grpSpPr>
        <p:sp>
          <p:nvSpPr>
            <p:cNvPr id="252" name="Google Shape;252;p6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0" name="Google Shape;260;p6"/>
          <p:cNvGrpSpPr/>
          <p:nvPr/>
        </p:nvGrpSpPr>
        <p:grpSpPr>
          <a:xfrm rot="5029432">
            <a:off x="4334584" y="-214391"/>
            <a:ext cx="361479" cy="1726500"/>
            <a:chOff x="2748074" y="4303871"/>
            <a:chExt cx="377938" cy="1362206"/>
          </a:xfrm>
        </p:grpSpPr>
        <p:sp>
          <p:nvSpPr>
            <p:cNvPr id="261" name="Google Shape;261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3" name="Google Shape;263;p6"/>
          <p:cNvGrpSpPr/>
          <p:nvPr/>
        </p:nvGrpSpPr>
        <p:grpSpPr>
          <a:xfrm rot="10252777">
            <a:off x="11194058" y="2151723"/>
            <a:ext cx="377916" cy="1362127"/>
            <a:chOff x="2748074" y="4303871"/>
            <a:chExt cx="377938" cy="1362206"/>
          </a:xfrm>
        </p:grpSpPr>
        <p:sp>
          <p:nvSpPr>
            <p:cNvPr id="264" name="Google Shape;264;p6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6" name="Google Shape;266;p6"/>
          <p:cNvGrpSpPr/>
          <p:nvPr/>
        </p:nvGrpSpPr>
        <p:grpSpPr>
          <a:xfrm rot="-4227851" flipH="1">
            <a:off x="-46310" y="2627722"/>
            <a:ext cx="1905455" cy="802537"/>
            <a:chOff x="4590347" y="1490179"/>
            <a:chExt cx="1314037" cy="558745"/>
          </a:xfrm>
        </p:grpSpPr>
        <p:sp>
          <p:nvSpPr>
            <p:cNvPr id="267" name="Google Shape;267;p6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/>
          <p:nvPr/>
        </p:nvSpPr>
        <p:spPr>
          <a:xfrm>
            <a:off x="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1" name="Google Shape;271;p7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72" name="Google Shape;272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7188" y="-76188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273" name="Google Shape;273;p7"/>
          <p:cNvSpPr txBox="1"/>
          <p:nvPr>
            <p:ph type="subTitle" idx="1"/>
          </p:nvPr>
        </p:nvSpPr>
        <p:spPr>
          <a:xfrm>
            <a:off x="873350" y="1813775"/>
            <a:ext cx="4961100" cy="580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74" name="Google Shape;274;p7"/>
          <p:cNvSpPr txBox="1"/>
          <p:nvPr>
            <p:ph type="subTitle" idx="2"/>
          </p:nvPr>
        </p:nvSpPr>
        <p:spPr>
          <a:xfrm>
            <a:off x="6464148" y="1813775"/>
            <a:ext cx="4960800" cy="5805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275" name="Google Shape;275;p7"/>
          <p:cNvSpPr txBox="1"/>
          <p:nvPr>
            <p:ph type="title"/>
          </p:nvPr>
        </p:nvSpPr>
        <p:spPr>
          <a:xfrm>
            <a:off x="873350" y="9887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6" name="Google Shape;276;p7"/>
          <p:cNvSpPr txBox="1"/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7" name="Google Shape;277;p7"/>
          <p:cNvSpPr txBox="1"/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pic>
        <p:nvPicPr>
          <p:cNvPr id="278" name="Google Shape;278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25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grpSp>
        <p:nvGrpSpPr>
          <p:cNvPr id="279" name="Google Shape;279;p7"/>
          <p:cNvGrpSpPr/>
          <p:nvPr/>
        </p:nvGrpSpPr>
        <p:grpSpPr>
          <a:xfrm rot="-5192582">
            <a:off x="10617286" y="5243584"/>
            <a:ext cx="449405" cy="1428148"/>
            <a:chOff x="2748074" y="4303871"/>
            <a:chExt cx="449396" cy="1428120"/>
          </a:xfrm>
        </p:grpSpPr>
        <p:sp>
          <p:nvSpPr>
            <p:cNvPr id="280" name="Google Shape;280;p7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83" name="Google Shape;283;p7"/>
          <p:cNvGrpSpPr/>
          <p:nvPr/>
        </p:nvGrpSpPr>
        <p:grpSpPr>
          <a:xfrm rot="742108">
            <a:off x="872285" y="5386300"/>
            <a:ext cx="741052" cy="743051"/>
            <a:chOff x="7970244" y="-543333"/>
            <a:chExt cx="741045" cy="743044"/>
          </a:xfrm>
        </p:grpSpPr>
        <p:sp>
          <p:nvSpPr>
            <p:cNvPr id="284" name="Google Shape;284;p7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88" name="Google Shape;288;p7"/>
          <p:cNvSpPr/>
          <p:nvPr/>
        </p:nvSpPr>
        <p:spPr>
          <a:xfrm>
            <a:off x="9061002" y="5568900"/>
            <a:ext cx="7185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89" name="Google Shape;289;p7"/>
          <p:cNvGrpSpPr/>
          <p:nvPr/>
        </p:nvGrpSpPr>
        <p:grpSpPr>
          <a:xfrm>
            <a:off x="9186594" y="5643668"/>
            <a:ext cx="718538" cy="497904"/>
            <a:chOff x="9711053" y="4291818"/>
            <a:chExt cx="718538" cy="497904"/>
          </a:xfrm>
        </p:grpSpPr>
        <p:sp>
          <p:nvSpPr>
            <p:cNvPr id="290" name="Google Shape;290;p7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95" name="Google Shape;295;p7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99" name="Google Shape;299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00" name="Google Shape;300;p8"/>
          <p:cNvSpPr txBox="1"/>
          <p:nvPr>
            <p:ph type="subTitle" idx="1"/>
          </p:nvPr>
        </p:nvSpPr>
        <p:spPr>
          <a:xfrm>
            <a:off x="2199000" y="2247825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01" name="Google Shape;301;p8"/>
          <p:cNvSpPr txBox="1"/>
          <p:nvPr>
            <p:ph type="title"/>
          </p:nvPr>
        </p:nvSpPr>
        <p:spPr>
          <a:xfrm>
            <a:off x="2199000" y="1198025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02" name="Google Shape;302;p8"/>
          <p:cNvSpPr txBox="1"/>
          <p:nvPr>
            <p:ph type="body" idx="2"/>
          </p:nvPr>
        </p:nvSpPr>
        <p:spPr>
          <a:xfrm>
            <a:off x="2199000" y="2908000"/>
            <a:ext cx="7794000" cy="21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303" name="Google Shape;303;p8"/>
          <p:cNvGrpSpPr/>
          <p:nvPr/>
        </p:nvGrpSpPr>
        <p:grpSpPr>
          <a:xfrm>
            <a:off x="10824011" y="5368933"/>
            <a:ext cx="757664" cy="739072"/>
            <a:chOff x="2714053" y="3696339"/>
            <a:chExt cx="757664" cy="739072"/>
          </a:xfrm>
        </p:grpSpPr>
        <p:sp>
          <p:nvSpPr>
            <p:cNvPr id="304" name="Google Shape;304;p8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11" name="Google Shape;311;p8"/>
          <p:cNvSpPr/>
          <p:nvPr/>
        </p:nvSpPr>
        <p:spPr>
          <a:xfrm>
            <a:off x="10850275" y="695326"/>
            <a:ext cx="731400" cy="63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12" name="Google Shape;312;p8"/>
          <p:cNvGrpSpPr/>
          <p:nvPr/>
        </p:nvGrpSpPr>
        <p:grpSpPr>
          <a:xfrm>
            <a:off x="10876004" y="684690"/>
            <a:ext cx="679947" cy="652506"/>
            <a:chOff x="3896486" y="3679569"/>
            <a:chExt cx="792294" cy="760319"/>
          </a:xfrm>
        </p:grpSpPr>
        <p:sp>
          <p:nvSpPr>
            <p:cNvPr id="313" name="Google Shape;313;p8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17" name="Google Shape;317;p8"/>
          <p:cNvGrpSpPr/>
          <p:nvPr/>
        </p:nvGrpSpPr>
        <p:grpSpPr>
          <a:xfrm rot="9627747">
            <a:off x="841321" y="5255051"/>
            <a:ext cx="2295466" cy="966819"/>
            <a:chOff x="4590347" y="1490179"/>
            <a:chExt cx="1314037" cy="558745"/>
          </a:xfrm>
        </p:grpSpPr>
        <p:sp>
          <p:nvSpPr>
            <p:cNvPr id="318" name="Google Shape;318;p8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20" name="Google Shape;320;p8"/>
          <p:cNvSpPr/>
          <p:nvPr/>
        </p:nvSpPr>
        <p:spPr>
          <a:xfrm rot="1751628">
            <a:off x="735175" y="598534"/>
            <a:ext cx="614979" cy="824788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1" name="Google Shape;321;p8"/>
          <p:cNvSpPr/>
          <p:nvPr/>
        </p:nvSpPr>
        <p:spPr>
          <a:xfrm rot="3827317">
            <a:off x="538555" y="3018412"/>
            <a:ext cx="1008217" cy="628304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725509" y="648979"/>
            <a:ext cx="10740900" cy="555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25" name="Google Shape;325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5400000">
            <a:off x="-396950" y="2842437"/>
            <a:ext cx="1878419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326" name="Google Shape;326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5400000">
            <a:off x="10703737" y="2842437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327" name="Google Shape;327;p9"/>
          <p:cNvSpPr txBox="1"/>
          <p:nvPr>
            <p:ph type="title"/>
          </p:nvPr>
        </p:nvSpPr>
        <p:spPr>
          <a:xfrm>
            <a:off x="1488150" y="1873525"/>
            <a:ext cx="91854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28" name="Google Shape;328;p9"/>
          <p:cNvSpPr txBox="1"/>
          <p:nvPr>
            <p:ph type="subTitle" idx="1"/>
          </p:nvPr>
        </p:nvSpPr>
        <p:spPr>
          <a:xfrm>
            <a:off x="824750" y="5363650"/>
            <a:ext cx="105552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329" name="Google Shape;329;p9"/>
          <p:cNvSpPr/>
          <p:nvPr/>
        </p:nvSpPr>
        <p:spPr>
          <a:xfrm rot="-9520326" flipH="1">
            <a:off x="904428" y="1013573"/>
            <a:ext cx="1007564" cy="627897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0" name="Google Shape;330;p9"/>
          <p:cNvSpPr/>
          <p:nvPr/>
        </p:nvSpPr>
        <p:spPr>
          <a:xfrm rot="-459229">
            <a:off x="931621" y="529017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31" name="Google Shape;331;p9"/>
          <p:cNvGrpSpPr/>
          <p:nvPr/>
        </p:nvGrpSpPr>
        <p:grpSpPr>
          <a:xfrm rot="-1479810">
            <a:off x="1078385" y="5228368"/>
            <a:ext cx="735272" cy="651165"/>
            <a:chOff x="3116097" y="-1477902"/>
            <a:chExt cx="735251" cy="651147"/>
          </a:xfrm>
        </p:grpSpPr>
        <p:sp>
          <p:nvSpPr>
            <p:cNvPr id="332" name="Google Shape;332;p9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40" name="Google Shape;340;p9"/>
          <p:cNvSpPr/>
          <p:nvPr/>
        </p:nvSpPr>
        <p:spPr>
          <a:xfrm rot="8735686">
            <a:off x="10585365" y="836705"/>
            <a:ext cx="615268" cy="825175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"/>
          <p:cNvSpPr/>
          <p:nvPr/>
        </p:nvSpPr>
        <p:spPr>
          <a:xfrm flipH="1">
            <a:off x="9531300" y="5064596"/>
            <a:ext cx="2660700" cy="1793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3" name="Google Shape;343;p10"/>
          <p:cNvSpPr/>
          <p:nvPr/>
        </p:nvSpPr>
        <p:spPr>
          <a:xfrm>
            <a:off x="462403" y="589064"/>
            <a:ext cx="11267100" cy="5832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44" name="Google Shape;344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56788" y="-76188"/>
            <a:ext cx="1878418" cy="970517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sp>
        <p:nvSpPr>
          <p:cNvPr id="345" name="Google Shape;345;p10"/>
          <p:cNvSpPr txBox="1"/>
          <p:nvPr>
            <p:ph type="title"/>
          </p:nvPr>
        </p:nvSpPr>
        <p:spPr>
          <a:xfrm>
            <a:off x="1567050" y="1231650"/>
            <a:ext cx="9057900" cy="444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46" name="Google Shape;346;p10"/>
          <p:cNvSpPr/>
          <p:nvPr/>
        </p:nvSpPr>
        <p:spPr>
          <a:xfrm flipH="1">
            <a:off x="10252350" y="220507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47" name="Google Shape;347;p10"/>
          <p:cNvGrpSpPr/>
          <p:nvPr/>
        </p:nvGrpSpPr>
        <p:grpSpPr>
          <a:xfrm>
            <a:off x="840270" y="4004284"/>
            <a:ext cx="687238" cy="651187"/>
            <a:chOff x="1759452" y="6189595"/>
            <a:chExt cx="687238" cy="651187"/>
          </a:xfrm>
        </p:grpSpPr>
        <p:sp>
          <p:nvSpPr>
            <p:cNvPr id="348" name="Google Shape;348;p10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54" name="Google Shape;354;p10"/>
          <p:cNvSpPr/>
          <p:nvPr/>
        </p:nvSpPr>
        <p:spPr>
          <a:xfrm rot="-459229">
            <a:off x="871446" y="1096053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55" name="Google Shape;355;p10"/>
          <p:cNvGrpSpPr/>
          <p:nvPr/>
        </p:nvGrpSpPr>
        <p:grpSpPr>
          <a:xfrm rot="-1479810">
            <a:off x="1018210" y="1034243"/>
            <a:ext cx="735272" cy="651165"/>
            <a:chOff x="3116097" y="-1477902"/>
            <a:chExt cx="735251" cy="651147"/>
          </a:xfrm>
        </p:grpSpPr>
        <p:sp>
          <p:nvSpPr>
            <p:cNvPr id="356" name="Google Shape;356;p10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64" name="Google Shape;364;p10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365" name="Google Shape;365;p10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69" name="Google Shape;369;p10"/>
          <p:cNvSpPr/>
          <p:nvPr/>
        </p:nvSpPr>
        <p:spPr>
          <a:xfrm rot="-5657992">
            <a:off x="1640545" y="5341179"/>
            <a:ext cx="715367" cy="713032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0" name="Google Shape;370;p10"/>
          <p:cNvSpPr/>
          <p:nvPr/>
        </p:nvSpPr>
        <p:spPr>
          <a:xfrm>
            <a:off x="5077376" y="926200"/>
            <a:ext cx="739500" cy="859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71" name="Google Shape;371;p10"/>
          <p:cNvGrpSpPr/>
          <p:nvPr/>
        </p:nvGrpSpPr>
        <p:grpSpPr>
          <a:xfrm>
            <a:off x="5147599" y="890737"/>
            <a:ext cx="714761" cy="797669"/>
            <a:chOff x="5932213" y="4153080"/>
            <a:chExt cx="714761" cy="797669"/>
          </a:xfrm>
        </p:grpSpPr>
        <p:sp>
          <p:nvSpPr>
            <p:cNvPr id="372" name="Google Shape;372;p10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87" name="Google Shape;387;p10"/>
          <p:cNvSpPr/>
          <p:nvPr/>
        </p:nvSpPr>
        <p:spPr>
          <a:xfrm rot="10114145" flipH="1">
            <a:off x="4295394" y="5483630"/>
            <a:ext cx="5455075" cy="429327"/>
          </a:xfrm>
          <a:custGeom>
            <a:avLst/>
            <a:gdLst/>
            <a:ahLst/>
            <a:cxnLst/>
            <a:rect l="l" t="t" r="r" b="b"/>
            <a:pathLst>
              <a:path w="367104" h="25643" extrusionOk="0">
                <a:moveTo>
                  <a:pt x="0" y="25643"/>
                </a:moveTo>
                <a:cubicBezTo>
                  <a:pt x="7545" y="24000"/>
                  <a:pt x="25624" y="16529"/>
                  <a:pt x="45271" y="15782"/>
                </a:cubicBezTo>
                <a:cubicBezTo>
                  <a:pt x="64919" y="15035"/>
                  <a:pt x="95548" y="22654"/>
                  <a:pt x="117885" y="21160"/>
                </a:cubicBezTo>
                <a:cubicBezTo>
                  <a:pt x="140222" y="19666"/>
                  <a:pt x="158750" y="6966"/>
                  <a:pt x="179294" y="6817"/>
                </a:cubicBezTo>
                <a:cubicBezTo>
                  <a:pt x="199838" y="6668"/>
                  <a:pt x="218066" y="21385"/>
                  <a:pt x="241150" y="20264"/>
                </a:cubicBezTo>
                <a:cubicBezTo>
                  <a:pt x="264234" y="19143"/>
                  <a:pt x="296806" y="840"/>
                  <a:pt x="317798" y="93"/>
                </a:cubicBezTo>
                <a:cubicBezTo>
                  <a:pt x="338790" y="-654"/>
                  <a:pt x="358886" y="13167"/>
                  <a:pt x="367104" y="1578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88" name="Google Shape;388;p10"/>
          <p:cNvGrpSpPr/>
          <p:nvPr/>
        </p:nvGrpSpPr>
        <p:grpSpPr>
          <a:xfrm rot="742108">
            <a:off x="9674261" y="4568293"/>
            <a:ext cx="685711" cy="709428"/>
            <a:chOff x="8025585" y="-543333"/>
            <a:chExt cx="685704" cy="709421"/>
          </a:xfrm>
        </p:grpSpPr>
        <p:sp>
          <p:nvSpPr>
            <p:cNvPr id="389" name="Google Shape;389;p10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 panose="02000000000000000000"/>
              <a:buNone/>
              <a:defRPr sz="4000" b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●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○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■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●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○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■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●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○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 panose="02000000000000000000"/>
              <a:buChar char="■"/>
              <a:defRPr sz="19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"/>
          <p:cNvSpPr txBox="1"/>
          <p:nvPr>
            <p:ph type="title"/>
          </p:nvPr>
        </p:nvSpPr>
        <p:spPr>
          <a:xfrm>
            <a:off x="2407285" y="2512695"/>
            <a:ext cx="8104505" cy="163004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 b="0"/>
              <a:t>BÁO CÁO ĐỒ ÁN</a:t>
            </a:r>
            <a:r>
              <a:rPr lang="en-GB" sz="4000" b="0"/>
              <a:t> </a:t>
            </a:r>
            <a:br>
              <a:rPr lang="en-GB"/>
            </a:br>
            <a:r>
              <a:rPr lang="en-US" altLang="en-GB" sz="5000"/>
              <a:t>Xây dựng ứng dụng web quản lý cửa hàng sơn nước</a:t>
            </a:r>
            <a:endParaRPr lang="en-GB" sz="5000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9724484" y="1785816"/>
            <a:ext cx="788140" cy="2965544"/>
            <a:chOff x="8686327" y="1939200"/>
            <a:chExt cx="788140" cy="2965544"/>
          </a:xfrm>
        </p:grpSpPr>
        <p:sp>
          <p:nvSpPr>
            <p:cNvPr id="643" name="Google Shape;643;p22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0"/>
          <p:cNvSpPr txBox="1"/>
          <p:nvPr>
            <p:ph type="title"/>
          </p:nvPr>
        </p:nvSpPr>
        <p:spPr>
          <a:xfrm>
            <a:off x="3159300" y="2553200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 lang="en-GB"/>
          </a:p>
        </p:txBody>
      </p:sp>
      <p:sp>
        <p:nvSpPr>
          <p:cNvPr id="1178" name="Google Shape;1178;p40"/>
          <p:cNvSpPr txBox="1"/>
          <p:nvPr>
            <p:ph type="subTitle" idx="1"/>
          </p:nvPr>
        </p:nvSpPr>
        <p:spPr>
          <a:xfrm>
            <a:off x="3305250" y="3755290"/>
            <a:ext cx="5581500" cy="5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/>
              <a:t>DO YOU HAVE ANY QUESTIONS?</a:t>
            </a:r>
            <a:endParaRPr lang="en-GB"/>
          </a:p>
        </p:txBody>
      </p:sp>
      <p:grpSp>
        <p:nvGrpSpPr>
          <p:cNvPr id="1186" name="Google Shape;1186;p40"/>
          <p:cNvGrpSpPr/>
          <p:nvPr/>
        </p:nvGrpSpPr>
        <p:grpSpPr>
          <a:xfrm>
            <a:off x="9537055" y="2115538"/>
            <a:ext cx="788140" cy="2965544"/>
            <a:chOff x="8686327" y="1939200"/>
            <a:chExt cx="788140" cy="2965544"/>
          </a:xfrm>
        </p:grpSpPr>
        <p:sp>
          <p:nvSpPr>
            <p:cNvPr id="1187" name="Google Shape;1187;p40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92" name="Google Shape;1192;p40"/>
          <p:cNvGrpSpPr/>
          <p:nvPr/>
        </p:nvGrpSpPr>
        <p:grpSpPr>
          <a:xfrm flipH="1">
            <a:off x="1866805" y="2115538"/>
            <a:ext cx="788140" cy="2965544"/>
            <a:chOff x="8686327" y="1939200"/>
            <a:chExt cx="788140" cy="2965544"/>
          </a:xfrm>
        </p:grpSpPr>
        <p:sp>
          <p:nvSpPr>
            <p:cNvPr id="1193" name="Google Shape;1193;p40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3"/>
          <p:cNvSpPr txBox="1"/>
          <p:nvPr>
            <p:ph type="title"/>
          </p:nvPr>
        </p:nvSpPr>
        <p:spPr>
          <a:xfrm>
            <a:off x="1108075" y="2001520"/>
            <a:ext cx="5520055" cy="8839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Thành viên nhóm:</a:t>
            </a:r>
            <a:endParaRPr lang="en-US" altLang="en-GB"/>
          </a:p>
        </p:txBody>
      </p:sp>
      <p:sp>
        <p:nvSpPr>
          <p:cNvPr id="654" name="Google Shape;654;p23"/>
          <p:cNvSpPr txBox="1"/>
          <p:nvPr>
            <p:ph type="body" idx="1"/>
          </p:nvPr>
        </p:nvSpPr>
        <p:spPr>
          <a:xfrm>
            <a:off x="1107775" y="2885450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accent2"/>
                </a:highlight>
              </a:rPr>
              <a:t>Nhóm 6 - CTK44PM</a:t>
            </a:r>
            <a:endParaRPr lang="en-US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marL="0" lvl="0" indent="0" algn="l" rtl="0" eaLnBrk="1" fontAlgn="auto" latinLnBrk="0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GB"/>
              <a:t>2014508 - Nguyễn Trường Vũ</a:t>
            </a:r>
            <a:endParaRPr lang="en-US" altLang="en-GB"/>
          </a:p>
          <a:p>
            <a:pPr marL="0" lvl="0" indent="0" algn="l" rtl="0" eaLnBrk="1" fontAlgn="auto" latinLnBrk="0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GB"/>
              <a:t>2011389 - Nguyễn Thị Huế</a:t>
            </a:r>
            <a:endParaRPr lang="en-US" altLang="en-GB"/>
          </a:p>
          <a:p>
            <a:pPr marL="0" lvl="0" indent="0" algn="l" rtl="0" eaLnBrk="1" fontAlgn="auto" latinLnBrk="0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GB"/>
              <a:t>2011428 - Nghiêm Xuân Anh Quân</a:t>
            </a:r>
            <a:endParaRPr lang="en-US" altLang="en-GB"/>
          </a:p>
        </p:txBody>
      </p:sp>
      <p:pic>
        <p:nvPicPr>
          <p:cNvPr id="7" name="Picture 6" descr="Untitled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0755" y="1880870"/>
            <a:ext cx="4684395" cy="4684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" grpId="0" bldLvl="0" build="allAtOnce"/>
      <p:bldP spid="654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/>
          <p:nvPr>
            <p:ph type="title"/>
          </p:nvPr>
        </p:nvSpPr>
        <p:spPr>
          <a:xfrm>
            <a:off x="837275" y="1101675"/>
            <a:ext cx="105318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NỘI DUNG</a:t>
            </a:r>
            <a:r>
              <a:rPr lang="en-GB"/>
              <a:t>.</a:t>
            </a:r>
            <a:endParaRPr lang="en-GB"/>
          </a:p>
        </p:txBody>
      </p:sp>
      <p:sp>
        <p:nvSpPr>
          <p:cNvPr id="664" name="Google Shape;664;p24"/>
          <p:cNvSpPr txBox="1"/>
          <p:nvPr>
            <p:ph type="title" idx="5"/>
          </p:nvPr>
        </p:nvSpPr>
        <p:spPr>
          <a:xfrm>
            <a:off x="837565" y="2312035"/>
            <a:ext cx="3095625" cy="61087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01</a:t>
            </a:r>
            <a:endParaRPr lang="en-US" altLang="en-GB" sz="3000"/>
          </a:p>
        </p:txBody>
      </p:sp>
      <p:sp>
        <p:nvSpPr>
          <p:cNvPr id="672" name="Google Shape;672;p24"/>
          <p:cNvSpPr/>
          <p:nvPr/>
        </p:nvSpPr>
        <p:spPr>
          <a:xfrm rot="10800000" flipH="1">
            <a:off x="2762242" y="6060389"/>
            <a:ext cx="2145515" cy="45753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673" name="Google Shape;673;p24"/>
          <p:cNvGrpSpPr/>
          <p:nvPr/>
        </p:nvGrpSpPr>
        <p:grpSpPr>
          <a:xfrm rot="10598598">
            <a:off x="1878966" y="752386"/>
            <a:ext cx="1631548" cy="693755"/>
            <a:chOff x="4590347" y="1490179"/>
            <a:chExt cx="1314037" cy="558745"/>
          </a:xfrm>
        </p:grpSpPr>
        <p:sp>
          <p:nvSpPr>
            <p:cNvPr id="674" name="Google Shape;674;p24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" name="Google Shape;664;p24"/>
          <p:cNvSpPr txBox="1"/>
          <p:nvPr/>
        </p:nvSpPr>
        <p:spPr>
          <a:xfrm>
            <a:off x="837565" y="2923540"/>
            <a:ext cx="3095625" cy="117919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000"/>
              <a:t>GIỚI THIỆU       ĐỀ TÀI</a:t>
            </a:r>
            <a:endParaRPr lang="en-US" altLang="en-GB" sz="3000"/>
          </a:p>
        </p:txBody>
      </p:sp>
      <p:sp>
        <p:nvSpPr>
          <p:cNvPr id="11" name="Google Shape;664;p24"/>
          <p:cNvSpPr txBox="1"/>
          <p:nvPr/>
        </p:nvSpPr>
        <p:spPr>
          <a:xfrm>
            <a:off x="4547870" y="2312670"/>
            <a:ext cx="3095625" cy="61087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</a:t>
            </a:r>
            <a:r>
              <a:rPr lang="en-US" altLang="en-GB" sz="3000"/>
              <a:t>2</a:t>
            </a:r>
            <a:endParaRPr lang="en-US" altLang="en-GB" sz="3000"/>
          </a:p>
        </p:txBody>
      </p:sp>
      <p:sp>
        <p:nvSpPr>
          <p:cNvPr id="13" name="Google Shape;664;p24"/>
          <p:cNvSpPr txBox="1"/>
          <p:nvPr/>
        </p:nvSpPr>
        <p:spPr>
          <a:xfrm>
            <a:off x="4555490" y="2923540"/>
            <a:ext cx="3095625" cy="117919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000">
                <a:sym typeface="+mn-ea"/>
              </a:rPr>
              <a:t>CÔNG NGHỆ </a:t>
            </a:r>
            <a:br>
              <a:rPr lang="en-US" altLang="en-GB" sz="3000">
                <a:sym typeface="+mn-ea"/>
              </a:rPr>
            </a:br>
            <a:r>
              <a:rPr lang="en-US" altLang="en-GB" sz="3000">
                <a:sym typeface="+mn-ea"/>
              </a:rPr>
              <a:t>SỬ DỤNG</a:t>
            </a:r>
            <a:endParaRPr lang="en-US" altLang="en-GB" sz="3000"/>
          </a:p>
        </p:txBody>
      </p:sp>
      <p:sp>
        <p:nvSpPr>
          <p:cNvPr id="15" name="Google Shape;664;p24"/>
          <p:cNvSpPr txBox="1"/>
          <p:nvPr/>
        </p:nvSpPr>
        <p:spPr>
          <a:xfrm>
            <a:off x="8281035" y="2312670"/>
            <a:ext cx="3095625" cy="61087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</a:t>
            </a:r>
            <a:r>
              <a:rPr lang="en-US" altLang="en-GB" sz="3000"/>
              <a:t>3</a:t>
            </a:r>
            <a:endParaRPr lang="en-US" altLang="en-GB" sz="3000"/>
          </a:p>
        </p:txBody>
      </p:sp>
      <p:sp>
        <p:nvSpPr>
          <p:cNvPr id="16" name="Google Shape;664;p24"/>
          <p:cNvSpPr txBox="1"/>
          <p:nvPr/>
        </p:nvSpPr>
        <p:spPr>
          <a:xfrm>
            <a:off x="8281035" y="2923540"/>
            <a:ext cx="3095625" cy="117919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pPr marL="0"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000">
                <a:sym typeface="+mn-ea"/>
              </a:rPr>
              <a:t>KIẾN TRÚC CỦA ỨNG DỤNG</a:t>
            </a:r>
            <a:endParaRPr lang="en-US" altLang="en-GB" sz="3000"/>
          </a:p>
        </p:txBody>
      </p:sp>
      <p:sp>
        <p:nvSpPr>
          <p:cNvPr id="19" name="Google Shape;664;p24"/>
          <p:cNvSpPr txBox="1"/>
          <p:nvPr/>
        </p:nvSpPr>
        <p:spPr>
          <a:xfrm>
            <a:off x="1012190" y="4726305"/>
            <a:ext cx="3095625" cy="128397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pPr marL="0"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000">
                <a:sym typeface="+mn-ea"/>
              </a:rPr>
              <a:t>CÁC CHỨC NĂNG CHÍNH</a:t>
            </a:r>
            <a:endParaRPr lang="en-US" altLang="en-GB" sz="3000"/>
          </a:p>
        </p:txBody>
      </p:sp>
      <p:sp>
        <p:nvSpPr>
          <p:cNvPr id="20" name="Google Shape;664;p24"/>
          <p:cNvSpPr txBox="1"/>
          <p:nvPr/>
        </p:nvSpPr>
        <p:spPr>
          <a:xfrm>
            <a:off x="1012190" y="4220210"/>
            <a:ext cx="3095625" cy="61087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</a:t>
            </a:r>
            <a:r>
              <a:rPr lang="en-US" altLang="en-GB" sz="3000"/>
              <a:t>4</a:t>
            </a:r>
            <a:endParaRPr lang="en-US" altLang="en-GB" sz="3000"/>
          </a:p>
        </p:txBody>
      </p:sp>
      <p:sp>
        <p:nvSpPr>
          <p:cNvPr id="26" name="Google Shape;664;p24"/>
          <p:cNvSpPr txBox="1"/>
          <p:nvPr/>
        </p:nvSpPr>
        <p:spPr>
          <a:xfrm>
            <a:off x="4555490" y="4726940"/>
            <a:ext cx="3095625" cy="128397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000">
                <a:sym typeface="+mn-ea"/>
              </a:rPr>
              <a:t>KẾT QUẢ </a:t>
            </a:r>
            <a:br>
              <a:rPr lang="en-US" altLang="en-GB" sz="3000">
                <a:sym typeface="+mn-ea"/>
              </a:rPr>
            </a:br>
            <a:r>
              <a:rPr lang="en-US" altLang="en-GB" sz="3000">
                <a:sym typeface="+mn-ea"/>
              </a:rPr>
              <a:t>ĐẠT ĐƯỢC</a:t>
            </a:r>
            <a:endParaRPr lang="en-US" altLang="en-GB" sz="3000"/>
          </a:p>
        </p:txBody>
      </p:sp>
      <p:sp>
        <p:nvSpPr>
          <p:cNvPr id="27" name="Google Shape;664;p24"/>
          <p:cNvSpPr txBox="1"/>
          <p:nvPr/>
        </p:nvSpPr>
        <p:spPr>
          <a:xfrm>
            <a:off x="4555490" y="4220845"/>
            <a:ext cx="3095625" cy="61087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</a:t>
            </a:r>
            <a:r>
              <a:rPr lang="en-US" altLang="en-GB" sz="3000"/>
              <a:t>5</a:t>
            </a:r>
            <a:endParaRPr lang="en-US" altLang="en-GB" sz="3000"/>
          </a:p>
        </p:txBody>
      </p:sp>
      <p:sp>
        <p:nvSpPr>
          <p:cNvPr id="29" name="Google Shape;664;p24"/>
          <p:cNvSpPr txBox="1"/>
          <p:nvPr/>
        </p:nvSpPr>
        <p:spPr>
          <a:xfrm>
            <a:off x="8281035" y="4726305"/>
            <a:ext cx="3095625" cy="128397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000">
                <a:sym typeface="+mn-ea"/>
              </a:rPr>
              <a:t>HƯỚNG PHÁT TRIỂN</a:t>
            </a:r>
            <a:endParaRPr lang="en-US" altLang="en-GB"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3000"/>
          </a:p>
        </p:txBody>
      </p:sp>
      <p:sp>
        <p:nvSpPr>
          <p:cNvPr id="30" name="Google Shape;664;p24"/>
          <p:cNvSpPr txBox="1"/>
          <p:nvPr/>
        </p:nvSpPr>
        <p:spPr>
          <a:xfrm>
            <a:off x="8281035" y="4220210"/>
            <a:ext cx="3095625" cy="61087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 b="1" i="0" u="none" strike="noStrike" cap="none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0</a:t>
            </a:r>
            <a:r>
              <a:rPr lang="en-US" altLang="en-GB" sz="3000"/>
              <a:t>6</a:t>
            </a:r>
            <a:endParaRPr lang="en-US" altLang="en-GB" sz="3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99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" grpId="0"/>
      <p:bldP spid="664" grpId="0"/>
      <p:bldP spid="664" grpId="1"/>
      <p:bldP spid="11" grpId="0"/>
      <p:bldP spid="11" grpId="1"/>
      <p:bldP spid="15" grpId="0"/>
      <p:bldP spid="15" grpId="1"/>
      <p:bldP spid="20" grpId="0"/>
      <p:bldP spid="20" grpId="1"/>
      <p:bldP spid="27" grpId="0"/>
      <p:bldP spid="27" grpId="1"/>
      <p:bldP spid="30" grpId="0"/>
      <p:bldP spid="30" grpId="1"/>
      <p:bldP spid="10" grpId="0"/>
      <p:bldP spid="10" grpId="1"/>
      <p:bldP spid="13" grpId="0"/>
      <p:bldP spid="13" grpId="1"/>
      <p:bldP spid="16" grpId="0"/>
      <p:bldP spid="16" grpId="1"/>
      <p:bldP spid="19" grpId="0"/>
      <p:bldP spid="19" grpId="1"/>
      <p:bldP spid="26" grpId="0"/>
      <p:bldP spid="26" grpId="1"/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5"/>
          <p:cNvSpPr txBox="1"/>
          <p:nvPr>
            <p:ph type="body" idx="1"/>
          </p:nvPr>
        </p:nvSpPr>
        <p:spPr>
          <a:xfrm>
            <a:off x="2679403" y="407940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altLang="en-GB">
                <a:sym typeface="+mn-ea"/>
              </a:rPr>
              <a:t>Web quản lý cửa hàng sơn nước!</a:t>
            </a:r>
            <a:endParaRPr lang="en-GB"/>
          </a:p>
        </p:txBody>
      </p:sp>
      <p:sp>
        <p:nvSpPr>
          <p:cNvPr id="681" name="Google Shape;681;p25"/>
          <p:cNvSpPr txBox="1"/>
          <p:nvPr>
            <p:ph type="title"/>
          </p:nvPr>
        </p:nvSpPr>
        <p:spPr>
          <a:xfrm>
            <a:off x="2680038" y="20129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01 GIỚI THIỆU</a:t>
            </a:r>
            <a:br>
              <a:rPr lang="en-US" altLang="en-GB"/>
            </a:br>
            <a:r>
              <a:rPr lang="en-US" altLang="en-GB">
                <a:highlight>
                  <a:schemeClr val="accent2"/>
                </a:highlight>
              </a:rPr>
              <a:t>VỀ ĐỀ TÀI NHÓM</a:t>
            </a:r>
            <a:r>
              <a:rPr lang="en-GB">
                <a:highlight>
                  <a:schemeClr val="accent2"/>
                </a:highlight>
              </a:rPr>
              <a:t>.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682" name="Google Shape;682;p25"/>
          <p:cNvSpPr/>
          <p:nvPr/>
        </p:nvSpPr>
        <p:spPr>
          <a:xfrm>
            <a:off x="1741288" y="2653441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803275" y="421640"/>
            <a:ext cx="3853815" cy="3254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3716655" y="3394710"/>
            <a:ext cx="4050030" cy="3463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" name="Picture 0" descr="Untitled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10" y="300355"/>
            <a:ext cx="4618355" cy="3463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11;p35"/>
          <p:cNvSpPr/>
          <p:nvPr/>
        </p:nvSpPr>
        <p:spPr>
          <a:xfrm>
            <a:off x="7072317" y="2734014"/>
            <a:ext cx="1393200" cy="139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2" name="Google Shape;802;p35"/>
          <p:cNvSpPr txBox="1"/>
          <p:nvPr>
            <p:ph type="title"/>
          </p:nvPr>
        </p:nvSpPr>
        <p:spPr>
          <a:xfrm>
            <a:off x="1189050" y="8981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02 CÔNG NGHỆ SỬ DỤNG</a:t>
            </a:r>
            <a:r>
              <a:rPr lang="en-GB"/>
              <a:t>.</a:t>
            </a:r>
            <a:endParaRPr lang="en-GB"/>
          </a:p>
        </p:txBody>
      </p:sp>
      <p:sp>
        <p:nvSpPr>
          <p:cNvPr id="803" name="Google Shape;803;p35"/>
          <p:cNvSpPr txBox="1"/>
          <p:nvPr>
            <p:ph type="subTitle" idx="1"/>
          </p:nvPr>
        </p:nvSpPr>
        <p:spPr>
          <a:xfrm>
            <a:off x="2040890" y="4418330"/>
            <a:ext cx="2954020" cy="413385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Front-end</a:t>
            </a:r>
            <a:endParaRPr lang="en-US" altLang="en-GB">
              <a:solidFill>
                <a:schemeClr val="dk1"/>
              </a:solidFill>
            </a:endParaRPr>
          </a:p>
        </p:txBody>
      </p:sp>
      <p:sp>
        <p:nvSpPr>
          <p:cNvPr id="809" name="Google Shape;809;p35"/>
          <p:cNvSpPr/>
          <p:nvPr/>
        </p:nvSpPr>
        <p:spPr>
          <a:xfrm>
            <a:off x="1905322" y="2735113"/>
            <a:ext cx="1393200" cy="139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1" name="Google Shape;811;p35"/>
          <p:cNvSpPr/>
          <p:nvPr/>
        </p:nvSpPr>
        <p:spPr>
          <a:xfrm>
            <a:off x="8804597" y="2734649"/>
            <a:ext cx="1393200" cy="139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6" name="Google Shape;816;p35"/>
          <p:cNvSpPr/>
          <p:nvPr/>
        </p:nvSpPr>
        <p:spPr>
          <a:xfrm rot="-9522060" flipH="1">
            <a:off x="1150281" y="1798064"/>
            <a:ext cx="851365" cy="530556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7" name="Google Shape;817;p35"/>
          <p:cNvSpPr/>
          <p:nvPr/>
        </p:nvSpPr>
        <p:spPr>
          <a:xfrm rot="20220000" flipH="1">
            <a:off x="10706750" y="2027862"/>
            <a:ext cx="636955" cy="921411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8" name="Google Shape;818;p35"/>
          <p:cNvSpPr/>
          <p:nvPr/>
        </p:nvSpPr>
        <p:spPr>
          <a:xfrm rot="10800000" flipH="1">
            <a:off x="4191631" y="6031073"/>
            <a:ext cx="3702232" cy="98336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19" name="Google Shape;819;p35"/>
          <p:cNvGrpSpPr/>
          <p:nvPr/>
        </p:nvGrpSpPr>
        <p:grpSpPr>
          <a:xfrm rot="-742108" flipH="1">
            <a:off x="9235435" y="910740"/>
            <a:ext cx="741052" cy="743051"/>
            <a:chOff x="7970244" y="-543333"/>
            <a:chExt cx="741045" cy="743044"/>
          </a:xfrm>
        </p:grpSpPr>
        <p:sp>
          <p:nvSpPr>
            <p:cNvPr id="820" name="Google Shape;820;p35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07" name="Picture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2040890" y="2889885"/>
            <a:ext cx="1122680" cy="1078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Google Shape;809;p35"/>
          <p:cNvSpPr/>
          <p:nvPr/>
        </p:nvSpPr>
        <p:spPr>
          <a:xfrm>
            <a:off x="3649667" y="2733208"/>
            <a:ext cx="1393200" cy="139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8" name="Picture 107"/>
          <p:cNvPicPr/>
          <p:nvPr/>
        </p:nvPicPr>
        <p:blipFill>
          <a:blip r:embed="rId2"/>
          <a:stretch>
            <a:fillRect/>
          </a:stretch>
        </p:blipFill>
        <p:spPr>
          <a:xfrm>
            <a:off x="3698240" y="2849880"/>
            <a:ext cx="1297305" cy="1158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Picture 7" descr="NET Core 3 | Briswell Vietn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493" y="2905062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ài Đặt Và Cấu Hình Microsoft SQL Server 2014 Express — IO Stre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906" y="2907665"/>
            <a:ext cx="1047751" cy="10477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5" name="Google Shape;805;p35"/>
          <p:cNvSpPr txBox="1"/>
          <p:nvPr>
            <p:ph type="subTitle" idx="3"/>
          </p:nvPr>
        </p:nvSpPr>
        <p:spPr>
          <a:xfrm>
            <a:off x="7072630" y="4418330"/>
            <a:ext cx="2974975" cy="413385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Back-end</a:t>
            </a:r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8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0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8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" grpId="1" animBg="1" uiExpand="1" build="p"/>
      <p:bldP spid="805" grpId="1" animBg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1"/>
          <p:cNvSpPr txBox="1"/>
          <p:nvPr>
            <p:ph type="title" idx="4294967295"/>
          </p:nvPr>
        </p:nvSpPr>
        <p:spPr>
          <a:xfrm>
            <a:off x="915035" y="908685"/>
            <a:ext cx="10128250" cy="20046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700"/>
              <a:t>03</a:t>
            </a:r>
            <a:br>
              <a:rPr lang="en-US" altLang="en-GB" sz="5700"/>
            </a:br>
            <a:r>
              <a:rPr lang="en-US" sz="5700"/>
              <a:t>KIẾN TRÚC ỨNG DỤNG</a:t>
            </a:r>
            <a:endParaRPr sz="57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700"/>
          </a:p>
        </p:txBody>
      </p:sp>
      <p:sp>
        <p:nvSpPr>
          <p:cNvPr id="729" name="Google Shape;729;p31"/>
          <p:cNvSpPr txBox="1"/>
          <p:nvPr>
            <p:ph type="body" idx="4294967295"/>
          </p:nvPr>
        </p:nvSpPr>
        <p:spPr>
          <a:xfrm>
            <a:off x="8511540" y="2720975"/>
            <a:ext cx="2531745" cy="5181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altLang="en-GB"/>
              <a:t>REST API MODEL!</a:t>
            </a:r>
            <a:endParaRPr lang="en-US" altLang="en-GB"/>
          </a:p>
        </p:txBody>
      </p:sp>
      <p:sp>
        <p:nvSpPr>
          <p:cNvPr id="731" name="Google Shape;731;p31"/>
          <p:cNvSpPr/>
          <p:nvPr/>
        </p:nvSpPr>
        <p:spPr>
          <a:xfrm rot="-459229">
            <a:off x="850471" y="2854878"/>
            <a:ext cx="882966" cy="5272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32" name="Google Shape;732;p31"/>
          <p:cNvGrpSpPr/>
          <p:nvPr/>
        </p:nvGrpSpPr>
        <p:grpSpPr>
          <a:xfrm rot="-1479810">
            <a:off x="997235" y="2793068"/>
            <a:ext cx="735272" cy="651165"/>
            <a:chOff x="3116097" y="-1477902"/>
            <a:chExt cx="735251" cy="651147"/>
          </a:xfrm>
        </p:grpSpPr>
        <p:sp>
          <p:nvSpPr>
            <p:cNvPr id="733" name="Google Shape;733;p31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41" name="Google Shape;741;p31"/>
          <p:cNvGrpSpPr/>
          <p:nvPr/>
        </p:nvGrpSpPr>
        <p:grpSpPr>
          <a:xfrm rot="9912433">
            <a:off x="5008880" y="5012934"/>
            <a:ext cx="2273746" cy="966825"/>
            <a:chOff x="4590347" y="1490179"/>
            <a:chExt cx="1314037" cy="558745"/>
          </a:xfrm>
        </p:grpSpPr>
        <p:sp>
          <p:nvSpPr>
            <p:cNvPr id="742" name="Google Shape;742;p31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744" name="Google Shape;744;p31"/>
          <p:cNvGrpSpPr/>
          <p:nvPr/>
        </p:nvGrpSpPr>
        <p:grpSpPr>
          <a:xfrm>
            <a:off x="9377004" y="837727"/>
            <a:ext cx="679947" cy="652506"/>
            <a:chOff x="3896486" y="3679569"/>
            <a:chExt cx="792294" cy="760319"/>
          </a:xfrm>
        </p:grpSpPr>
        <p:sp>
          <p:nvSpPr>
            <p:cNvPr id="745" name="Google Shape;745;p31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" name="Picture 0" descr="r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3239135"/>
            <a:ext cx="9184005" cy="2903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0"/>
          <p:cNvSpPr txBox="1"/>
          <p:nvPr>
            <p:ph type="title"/>
          </p:nvPr>
        </p:nvSpPr>
        <p:spPr>
          <a:xfrm>
            <a:off x="1855800" y="1994975"/>
            <a:ext cx="8480400" cy="30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04 CÁC CHỨC </a:t>
            </a:r>
            <a:r>
              <a:rPr lang="en-US" altLang="en-GB">
                <a:highlight>
                  <a:schemeClr val="accent2"/>
                </a:highlight>
              </a:rPr>
              <a:t>NĂNG CHÍNH</a:t>
            </a:r>
            <a:endParaRPr lang="en-US" altLang="en-GB">
              <a:highlight>
                <a:schemeClr val="accent2"/>
              </a:highlight>
            </a:endParaRPr>
          </a:p>
        </p:txBody>
      </p:sp>
      <p:sp>
        <p:nvSpPr>
          <p:cNvPr id="723" name="Google Shape;723;p30"/>
          <p:cNvSpPr txBox="1"/>
          <p:nvPr>
            <p:ph type="body" idx="4294967295"/>
          </p:nvPr>
        </p:nvSpPr>
        <p:spPr>
          <a:xfrm>
            <a:off x="548250" y="6477000"/>
            <a:ext cx="11095500" cy="28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GB" sz="1200"/>
              <a:t>This is where you section ends. Duplicate this set of slides as many times you need to go over all your sections.</a:t>
            </a:r>
            <a:endParaRPr sz="1200"/>
          </a:p>
        </p:txBody>
      </p:sp>
      <p:pic>
        <p:nvPicPr>
          <p:cNvPr id="109" name="Picture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7419340" y="1994535"/>
            <a:ext cx="3491230" cy="4163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1127760" y="1995170"/>
            <a:ext cx="3490595" cy="416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9" name="Google Shape;729;p31"/>
          <p:cNvSpPr txBox="1"/>
          <p:nvPr/>
        </p:nvSpPr>
        <p:spPr>
          <a:xfrm>
            <a:off x="4829810" y="1627505"/>
            <a:ext cx="2531745" cy="51816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●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○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■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●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○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■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●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○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 panose="02000000000000000000"/>
              <a:buChar char="■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altLang="en-GB" sz="3000" b="1"/>
              <a:t>ADMIN</a:t>
            </a:r>
            <a:endParaRPr lang="en-US" altLang="en-GB" sz="3000" b="1"/>
          </a:p>
        </p:txBody>
      </p:sp>
      <p:sp>
        <p:nvSpPr>
          <p:cNvPr id="1" name="Google Shape;729;p31"/>
          <p:cNvSpPr txBox="1"/>
          <p:nvPr/>
        </p:nvSpPr>
        <p:spPr>
          <a:xfrm>
            <a:off x="4830445" y="1627505"/>
            <a:ext cx="2531745" cy="51816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●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○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■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●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○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■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●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 panose="02000000000000000000"/>
              <a:buChar char="○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" panose="02000000000000000000"/>
              <a:buChar char="■"/>
              <a:defRPr sz="1900" b="0" i="0" u="none" strike="noStrike" cap="none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ctr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altLang="en-GB" sz="3000" b="1"/>
              <a:t>Người dùng</a:t>
            </a:r>
            <a:endParaRPr lang="en-US" altLang="en-GB" sz="3000" b="1"/>
          </a:p>
        </p:txBody>
      </p:sp>
      <p:pic>
        <p:nvPicPr>
          <p:cNvPr id="111" name="Picture 110"/>
          <p:cNvPicPr/>
          <p:nvPr/>
        </p:nvPicPr>
        <p:blipFill>
          <a:blip r:embed="rId3"/>
          <a:stretch>
            <a:fillRect/>
          </a:stretch>
        </p:blipFill>
        <p:spPr>
          <a:xfrm>
            <a:off x="-115570" y="3169920"/>
            <a:ext cx="3985260" cy="2575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Picture 111"/>
          <p:cNvPicPr/>
          <p:nvPr/>
        </p:nvPicPr>
        <p:blipFill>
          <a:blip r:embed="rId4"/>
          <a:stretch>
            <a:fillRect/>
          </a:stretch>
        </p:blipFill>
        <p:spPr>
          <a:xfrm>
            <a:off x="8771255" y="1889760"/>
            <a:ext cx="3012440" cy="3481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Picture 112"/>
          <p:cNvPicPr/>
          <p:nvPr/>
        </p:nvPicPr>
        <p:blipFill>
          <a:blip r:embed="rId5"/>
          <a:stretch>
            <a:fillRect/>
          </a:stretch>
        </p:blipFill>
        <p:spPr>
          <a:xfrm>
            <a:off x="3613785" y="2204720"/>
            <a:ext cx="5435600" cy="3867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/>
      <p:bldP spid="1" grpId="1"/>
      <p:bldP spid="1" grpId="2"/>
      <p:bldP spid="729" grpId="0"/>
      <p:bldP spid="7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32"/>
          <p:cNvPicPr preferRelativeResize="0"/>
          <p:nvPr/>
        </p:nvPicPr>
        <p:blipFill rotWithShape="1">
          <a:blip r:embed="rId1"/>
          <a:srcRect t="15961" b="5099"/>
          <a:stretch>
            <a:fillRect/>
          </a:stretch>
        </p:blipFill>
        <p:spPr>
          <a:xfrm flipH="1">
            <a:off x="6951345" y="1075690"/>
            <a:ext cx="441833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32"/>
          <p:cNvSpPr txBox="1"/>
          <p:nvPr>
            <p:ph type="title"/>
          </p:nvPr>
        </p:nvSpPr>
        <p:spPr>
          <a:xfrm>
            <a:off x="1524000" y="1619885"/>
            <a:ext cx="6083300" cy="321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altLang="en-GB" sz="5500"/>
              <a:t>05 CÁC CHỨC </a:t>
            </a:r>
            <a:r>
              <a:rPr lang="en-US" altLang="en-GB" sz="5500">
                <a:highlight>
                  <a:schemeClr val="accent2"/>
                </a:highlight>
              </a:rPr>
              <a:t>NĂNG ĐẠT ĐƯỢC</a:t>
            </a:r>
            <a:r>
              <a:rPr lang="en-GB" sz="5500">
                <a:highlight>
                  <a:schemeClr val="accent2"/>
                </a:highlight>
              </a:rPr>
              <a:t>.</a:t>
            </a:r>
            <a:endParaRPr sz="5500">
              <a:highlight>
                <a:schemeClr val="accent2"/>
              </a:highlight>
            </a:endParaRPr>
          </a:p>
        </p:txBody>
      </p:sp>
      <p:sp>
        <p:nvSpPr>
          <p:cNvPr id="756" name="Google Shape;756;p32"/>
          <p:cNvSpPr/>
          <p:nvPr/>
        </p:nvSpPr>
        <p:spPr>
          <a:xfrm>
            <a:off x="674650" y="1799429"/>
            <a:ext cx="767416" cy="1110134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757" name="Google Shape;757;p32"/>
          <p:cNvGrpSpPr/>
          <p:nvPr/>
        </p:nvGrpSpPr>
        <p:grpSpPr>
          <a:xfrm>
            <a:off x="10833486" y="5505383"/>
            <a:ext cx="757664" cy="739072"/>
            <a:chOff x="2714053" y="3696339"/>
            <a:chExt cx="757664" cy="739072"/>
          </a:xfrm>
        </p:grpSpPr>
        <p:sp>
          <p:nvSpPr>
            <p:cNvPr id="758" name="Google Shape;758;p3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65" name="Google Shape;765;p32"/>
          <p:cNvSpPr/>
          <p:nvPr/>
        </p:nvSpPr>
        <p:spPr>
          <a:xfrm rot="-9375345">
            <a:off x="5975718" y="1301592"/>
            <a:ext cx="714866" cy="712533"/>
          </a:xfrm>
          <a:custGeom>
            <a:avLst/>
            <a:gdLst/>
            <a:ahLst/>
            <a:cxnLst/>
            <a:rect l="l" t="t" r="r" b="b"/>
            <a:pathLst>
              <a:path w="715141" h="712807" extrusionOk="0">
                <a:moveTo>
                  <a:pt x="2958" y="351568"/>
                </a:moveTo>
                <a:cubicBezTo>
                  <a:pt x="22389" y="312420"/>
                  <a:pt x="43725" y="271272"/>
                  <a:pt x="81253" y="248888"/>
                </a:cubicBezTo>
                <a:cubicBezTo>
                  <a:pt x="118782" y="226504"/>
                  <a:pt x="177170" y="233553"/>
                  <a:pt x="194029" y="273844"/>
                </a:cubicBezTo>
                <a:cubicBezTo>
                  <a:pt x="201554" y="291846"/>
                  <a:pt x="200602" y="314516"/>
                  <a:pt x="215079" y="327470"/>
                </a:cubicBezTo>
                <a:cubicBezTo>
                  <a:pt x="237273" y="347281"/>
                  <a:pt x="271468" y="327088"/>
                  <a:pt x="292804" y="306419"/>
                </a:cubicBezTo>
                <a:cubicBezTo>
                  <a:pt x="315473" y="284512"/>
                  <a:pt x="338714" y="257270"/>
                  <a:pt x="335380" y="225933"/>
                </a:cubicBezTo>
                <a:cubicBezTo>
                  <a:pt x="332618" y="199263"/>
                  <a:pt x="310425" y="177927"/>
                  <a:pt x="285469" y="168212"/>
                </a:cubicBezTo>
                <a:cubicBezTo>
                  <a:pt x="260514" y="158496"/>
                  <a:pt x="233082" y="158210"/>
                  <a:pt x="206316" y="158020"/>
                </a:cubicBezTo>
                <a:cubicBezTo>
                  <a:pt x="238416" y="87821"/>
                  <a:pt x="297471" y="30289"/>
                  <a:pt x="368527" y="0"/>
                </a:cubicBezTo>
                <a:cubicBezTo>
                  <a:pt x="384719" y="31337"/>
                  <a:pt x="405294" y="60293"/>
                  <a:pt x="429582" y="85916"/>
                </a:cubicBezTo>
                <a:cubicBezTo>
                  <a:pt x="444251" y="101441"/>
                  <a:pt x="461301" y="116205"/>
                  <a:pt x="482065" y="121349"/>
                </a:cubicBezTo>
                <a:cubicBezTo>
                  <a:pt x="502830" y="126492"/>
                  <a:pt x="528071" y="118967"/>
                  <a:pt x="537215" y="99631"/>
                </a:cubicBezTo>
                <a:cubicBezTo>
                  <a:pt x="545407" y="82105"/>
                  <a:pt x="538739" y="60960"/>
                  <a:pt x="544073" y="42386"/>
                </a:cubicBezTo>
                <a:cubicBezTo>
                  <a:pt x="552169" y="14288"/>
                  <a:pt x="587221" y="667"/>
                  <a:pt x="615606" y="7906"/>
                </a:cubicBezTo>
                <a:cubicBezTo>
                  <a:pt x="643990" y="15145"/>
                  <a:pt x="665802" y="38005"/>
                  <a:pt x="681900" y="62484"/>
                </a:cubicBezTo>
                <a:cubicBezTo>
                  <a:pt x="699426" y="89059"/>
                  <a:pt x="710094" y="128778"/>
                  <a:pt x="685995" y="149543"/>
                </a:cubicBezTo>
                <a:cubicBezTo>
                  <a:pt x="659707" y="172117"/>
                  <a:pt x="607605" y="156686"/>
                  <a:pt x="593603" y="188404"/>
                </a:cubicBezTo>
                <a:cubicBezTo>
                  <a:pt x="584650" y="208693"/>
                  <a:pt x="600842" y="230505"/>
                  <a:pt x="615796" y="246793"/>
                </a:cubicBezTo>
                <a:lnTo>
                  <a:pt x="715142" y="354235"/>
                </a:lnTo>
                <a:cubicBezTo>
                  <a:pt x="684852" y="359664"/>
                  <a:pt x="667803" y="390906"/>
                  <a:pt x="651991" y="417290"/>
                </a:cubicBezTo>
                <a:cubicBezTo>
                  <a:pt x="636180" y="443675"/>
                  <a:pt x="609510" y="471392"/>
                  <a:pt x="579792" y="463487"/>
                </a:cubicBezTo>
                <a:cubicBezTo>
                  <a:pt x="534262" y="451390"/>
                  <a:pt x="540930" y="375380"/>
                  <a:pt x="499401" y="353187"/>
                </a:cubicBezTo>
                <a:cubicBezTo>
                  <a:pt x="467873" y="336328"/>
                  <a:pt x="430154" y="361283"/>
                  <a:pt x="407199" y="388620"/>
                </a:cubicBezTo>
                <a:cubicBezTo>
                  <a:pt x="390149" y="409004"/>
                  <a:pt x="375290" y="432911"/>
                  <a:pt x="374242" y="459391"/>
                </a:cubicBezTo>
                <a:cubicBezTo>
                  <a:pt x="373195" y="485870"/>
                  <a:pt x="390149" y="514541"/>
                  <a:pt x="416247" y="518636"/>
                </a:cubicBezTo>
                <a:cubicBezTo>
                  <a:pt x="429392" y="520732"/>
                  <a:pt x="443298" y="516636"/>
                  <a:pt x="455967" y="520637"/>
                </a:cubicBezTo>
                <a:cubicBezTo>
                  <a:pt x="474445" y="526447"/>
                  <a:pt x="484161" y="548354"/>
                  <a:pt x="481589" y="567595"/>
                </a:cubicBezTo>
                <a:cubicBezTo>
                  <a:pt x="479017" y="586835"/>
                  <a:pt x="467111" y="603409"/>
                  <a:pt x="453966" y="617696"/>
                </a:cubicBezTo>
                <a:cubicBezTo>
                  <a:pt x="421391" y="653034"/>
                  <a:pt x="379005" y="679133"/>
                  <a:pt x="332809" y="692277"/>
                </a:cubicBezTo>
                <a:cubicBezTo>
                  <a:pt x="320997" y="657416"/>
                  <a:pt x="307758" y="620459"/>
                  <a:pt x="278421" y="598361"/>
                </a:cubicBezTo>
                <a:cubicBezTo>
                  <a:pt x="249084" y="576263"/>
                  <a:pt x="198411" y="578930"/>
                  <a:pt x="183552" y="612553"/>
                </a:cubicBezTo>
                <a:cubicBezTo>
                  <a:pt x="174884" y="632174"/>
                  <a:pt x="180599" y="655796"/>
                  <a:pt x="172027" y="675418"/>
                </a:cubicBezTo>
                <a:cubicBezTo>
                  <a:pt x="164883" y="691705"/>
                  <a:pt x="148881" y="702564"/>
                  <a:pt x="132117" y="708184"/>
                </a:cubicBezTo>
                <a:cubicBezTo>
                  <a:pt x="84873" y="723805"/>
                  <a:pt x="27818" y="698468"/>
                  <a:pt x="7815" y="652939"/>
                </a:cubicBezTo>
                <a:cubicBezTo>
                  <a:pt x="-12187" y="607409"/>
                  <a:pt x="7625" y="548164"/>
                  <a:pt x="51059" y="523970"/>
                </a:cubicBezTo>
                <a:cubicBezTo>
                  <a:pt x="64108" y="516636"/>
                  <a:pt x="79158" y="512064"/>
                  <a:pt x="89540" y="501205"/>
                </a:cubicBezTo>
                <a:cubicBezTo>
                  <a:pt x="108114" y="481870"/>
                  <a:pt x="104685" y="448913"/>
                  <a:pt x="89064" y="427101"/>
                </a:cubicBezTo>
                <a:cubicBezTo>
                  <a:pt x="73443" y="405289"/>
                  <a:pt x="48964" y="391954"/>
                  <a:pt x="2958" y="351472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" name="Picture 0" descr="c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2194560"/>
            <a:ext cx="3600450" cy="679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"/>
          <p:cNvSpPr txBox="1"/>
          <p:nvPr>
            <p:ph type="title"/>
          </p:nvPr>
        </p:nvSpPr>
        <p:spPr>
          <a:xfrm>
            <a:off x="2199005" y="1453515"/>
            <a:ext cx="7793990" cy="9544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500"/>
              <a:t>06</a:t>
            </a:r>
            <a:endParaRPr lang="en-US" altLang="en-GB" sz="5500"/>
          </a:p>
        </p:txBody>
      </p:sp>
      <p:sp>
        <p:nvSpPr>
          <p:cNvPr id="688" name="Google Shape;688;p26"/>
          <p:cNvSpPr txBox="1"/>
          <p:nvPr>
            <p:ph type="subTitle" idx="1"/>
          </p:nvPr>
        </p:nvSpPr>
        <p:spPr>
          <a:xfrm>
            <a:off x="2199005" y="2522855"/>
            <a:ext cx="7793990" cy="898525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>
                <a:solidFill>
                  <a:schemeClr val="dk1"/>
                </a:solidFill>
              </a:rPr>
              <a:t>HƯỚNG PHÁT TRIỂN</a:t>
            </a:r>
            <a:endParaRPr lang="en-US" altLang="en-GB" sz="4000">
              <a:solidFill>
                <a:schemeClr val="dk1"/>
              </a:solidFill>
            </a:endParaRPr>
          </a:p>
        </p:txBody>
      </p:sp>
      <p:pic>
        <p:nvPicPr>
          <p:cNvPr id="2" name="Picture 1" descr="c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8520" y="997585"/>
            <a:ext cx="4572000" cy="6858000"/>
          </a:xfrm>
          <a:prstGeom prst="rect">
            <a:avLst/>
          </a:prstGeom>
        </p:spPr>
      </p:pic>
      <p:pic>
        <p:nvPicPr>
          <p:cNvPr id="5" name="Picture 4" descr="Untitled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400"/>
            <a:ext cx="4853305" cy="4853305"/>
          </a:xfrm>
          <a:prstGeom prst="rect">
            <a:avLst/>
          </a:prstGeom>
        </p:spPr>
      </p:pic>
      <p:pic>
        <p:nvPicPr>
          <p:cNvPr id="6" name="Picture 5" descr="Untitled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30" y="791210"/>
            <a:ext cx="5084445" cy="5084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D7DDDD"/>
      </a:lt1>
      <a:dk2>
        <a:srgbClr val="434343"/>
      </a:dk2>
      <a:lt2>
        <a:srgbClr val="FEDA60"/>
      </a:lt2>
      <a:accent1>
        <a:srgbClr val="353535"/>
      </a:accent1>
      <a:accent2>
        <a:srgbClr val="FEDA60"/>
      </a:accent2>
      <a:accent3>
        <a:srgbClr val="000000"/>
      </a:accent3>
      <a:accent4>
        <a:srgbClr val="FFFFFF"/>
      </a:accent4>
      <a:accent5>
        <a:srgbClr val="FFFF00"/>
      </a:accent5>
      <a:accent6>
        <a:srgbClr val="0000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Presentation</Application>
  <PresentationFormat/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Arial</vt:lpstr>
      <vt:lpstr>Roboto</vt:lpstr>
      <vt:lpstr>Calibri</vt:lpstr>
      <vt:lpstr>Roboto Medium</vt:lpstr>
      <vt:lpstr>Aldrich</vt:lpstr>
      <vt:lpstr>Segoe Print</vt:lpstr>
      <vt:lpstr>Abril Fatface</vt:lpstr>
      <vt:lpstr>Griffy</vt:lpstr>
      <vt:lpstr>Poppins</vt:lpstr>
      <vt:lpstr>Homemade Apple</vt:lpstr>
      <vt:lpstr>Microsoft YaHei</vt:lpstr>
      <vt:lpstr>Arial Unicode MS</vt:lpstr>
      <vt:lpstr>Calibri</vt:lpstr>
      <vt:lpstr>Roboto</vt:lpstr>
      <vt:lpstr>SlidesMania</vt:lpstr>
      <vt:lpstr>HERE GOES YOUR PRESENTATION TITLE</vt:lpstr>
      <vt:lpstr>HELLO! I’m…</vt:lpstr>
      <vt:lpstr>01</vt:lpstr>
      <vt:lpstr>WE WILL TALK ABOUT THIS FIRST.</vt:lpstr>
      <vt:lpstr>THIS IS OUR TEAM.</vt:lpstr>
      <vt:lpstr>04 KIẾN TRÚC ỨNG DỤNG</vt:lpstr>
      <vt:lpstr>Very interesting FACTS</vt:lpstr>
      <vt:lpstr>CATS LOVE TO SLEEP.</vt:lpstr>
      <vt:lpstr>DID YOU KNOW?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 Xây dựng ứng dụng web quản lý cửa hàng sơn nước</dc:title>
  <dc:creator/>
  <cp:lastModifiedBy>truon</cp:lastModifiedBy>
  <cp:revision>18</cp:revision>
  <dcterms:created xsi:type="dcterms:W3CDTF">2023-05-06T13:12:38Z</dcterms:created>
  <dcterms:modified xsi:type="dcterms:W3CDTF">2023-05-06T14:57:25Z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22CA0B9697D14BDDB111BA5131F3A01B</vt:lpwstr>
  </property>
  <property fmtid="{D5CDD505-2E9C-101B-9397-08002B2CF9AE}" pid="3" name="KSOProductBuildVer">
    <vt:lpwstr>1033-11.2.0.11537</vt:lpwstr>
  </property>
</Properties>
</file>