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0" r:id="rId3"/>
    <p:sldId id="301" r:id="rId4"/>
    <p:sldId id="309" r:id="rId5"/>
    <p:sldId id="310" r:id="rId6"/>
    <p:sldId id="302" r:id="rId7"/>
    <p:sldId id="311" r:id="rId8"/>
    <p:sldId id="323" r:id="rId9"/>
    <p:sldId id="322" r:id="rId10"/>
    <p:sldId id="313" r:id="rId11"/>
    <p:sldId id="316" r:id="rId12"/>
    <p:sldId id="317" r:id="rId13"/>
    <p:sldId id="324" r:id="rId14"/>
    <p:sldId id="3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륜아 김" initials="륜김" lastIdx="2" clrIdx="0">
    <p:extLst>
      <p:ext uri="{19B8F6BF-5375-455C-9EA6-DF929625EA0E}">
        <p15:presenceInfo xmlns:p15="http://schemas.microsoft.com/office/powerpoint/2012/main" userId="03ba31b713061e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7D031C"/>
    <a:srgbClr val="F161F5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6BD20-96E4-62A6-8243-CF8ED5147921}" v="125" dt="2025-10-27T01:18:57.704"/>
    <p1510:client id="{2B7E87C4-AE21-8878-9547-066824907827}" v="196" dt="2025-10-26T09:49:51.696"/>
    <p1510:client id="{66B56AE6-BF94-0A19-3AEF-E9A133BDEB38}" v="597" dt="2025-10-27T00:29:46.209"/>
    <p1510:client id="{E3CB76A1-8F25-1F0C-00C8-DE3997A87B2C}" v="2" dt="2025-10-27T00:01:32.784"/>
    <p1510:client id="{E5D0421D-1822-58F6-B769-DD097E61E91E}" v="31" dt="2025-10-26T09:32:56.5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륜아" userId="03ba31b713061ecc" providerId="Windows Live" clId="Web-{2B7E87C4-AE21-8878-9547-066824907827}"/>
    <pc:docChg chg="addSld delSld modSld">
      <pc:chgData name="김 륜아" userId="03ba31b713061ecc" providerId="Windows Live" clId="Web-{2B7E87C4-AE21-8878-9547-066824907827}" dt="2025-10-26T09:49:51.696" v="171" actId="20577"/>
      <pc:docMkLst>
        <pc:docMk/>
      </pc:docMkLst>
      <pc:sldChg chg="addSp delSp modSp">
        <pc:chgData name="김 륜아" userId="03ba31b713061ecc" providerId="Windows Live" clId="Web-{2B7E87C4-AE21-8878-9547-066824907827}" dt="2025-10-26T09:37:42.635" v="25" actId="14100"/>
        <pc:sldMkLst>
          <pc:docMk/>
          <pc:sldMk cId="1831788552" sldId="300"/>
        </pc:sldMkLst>
        <pc:spChg chg="mod">
          <ac:chgData name="김 륜아" userId="03ba31b713061ecc" providerId="Windows Live" clId="Web-{2B7E87C4-AE21-8878-9547-066824907827}" dt="2025-10-26T09:37:18.697" v="20" actId="20577"/>
          <ac:spMkLst>
            <pc:docMk/>
            <pc:sldMk cId="1831788552" sldId="300"/>
            <ac:spMk id="2" creationId="{70DD02BF-69F1-FCF3-D3B8-9F0FF1CB6056}"/>
          </ac:spMkLst>
        </pc:spChg>
        <pc:spChg chg="del mod">
          <ac:chgData name="김 륜아" userId="03ba31b713061ecc" providerId="Windows Live" clId="Web-{2B7E87C4-AE21-8878-9547-066824907827}" dt="2025-10-26T09:35:10.446" v="1"/>
          <ac:spMkLst>
            <pc:docMk/>
            <pc:sldMk cId="1831788552" sldId="300"/>
            <ac:spMk id="6" creationId="{0A1C6FFB-9941-F498-62B4-E94C43CCA017}"/>
          </ac:spMkLst>
        </pc:spChg>
        <pc:spChg chg="add mod">
          <ac:chgData name="김 륜아" userId="03ba31b713061ecc" providerId="Windows Live" clId="Web-{2B7E87C4-AE21-8878-9547-066824907827}" dt="2025-10-26T09:37:42.635" v="25" actId="14100"/>
          <ac:spMkLst>
            <pc:docMk/>
            <pc:sldMk cId="1831788552" sldId="300"/>
            <ac:spMk id="7" creationId="{D09541D6-0880-F35F-8BE1-8A728005AAE2}"/>
          </ac:spMkLst>
        </pc:spChg>
        <pc:picChg chg="add mod ord">
          <ac:chgData name="김 륜아" userId="03ba31b713061ecc" providerId="Windows Live" clId="Web-{2B7E87C4-AE21-8878-9547-066824907827}" dt="2025-10-26T09:37:35.978" v="21" actId="1076"/>
          <ac:picMkLst>
            <pc:docMk/>
            <pc:sldMk cId="1831788552" sldId="300"/>
            <ac:picMk id="3" creationId="{8D169740-992B-3CDA-C399-0219F7A3AD02}"/>
          </ac:picMkLst>
        </pc:picChg>
      </pc:sldChg>
      <pc:sldChg chg="addSp delSp modSp">
        <pc:chgData name="김 륜아" userId="03ba31b713061ecc" providerId="Windows Live" clId="Web-{2B7E87C4-AE21-8878-9547-066824907827}" dt="2025-10-26T09:38:45.776" v="55" actId="1076"/>
        <pc:sldMkLst>
          <pc:docMk/>
          <pc:sldMk cId="2364562752" sldId="301"/>
        </pc:sldMkLst>
        <pc:spChg chg="mod">
          <ac:chgData name="김 륜아" userId="03ba31b713061ecc" providerId="Windows Live" clId="Web-{2B7E87C4-AE21-8878-9547-066824907827}" dt="2025-10-26T09:38:39.088" v="50" actId="20577"/>
          <ac:spMkLst>
            <pc:docMk/>
            <pc:sldMk cId="2364562752" sldId="301"/>
            <ac:spMk id="2" creationId="{DFB130B5-F9AC-056A-9AD8-F8217C0C70FF}"/>
          </ac:spMkLst>
        </pc:spChg>
        <pc:spChg chg="del">
          <ac:chgData name="김 륜아" userId="03ba31b713061ecc" providerId="Windows Live" clId="Web-{2B7E87C4-AE21-8878-9547-066824907827}" dt="2025-10-26T09:38:02.947" v="26"/>
          <ac:spMkLst>
            <pc:docMk/>
            <pc:sldMk cId="2364562752" sldId="301"/>
            <ac:spMk id="6" creationId="{A2711C76-D13C-AF7A-EC86-C2115C7269EA}"/>
          </ac:spMkLst>
        </pc:spChg>
        <pc:spChg chg="add mod">
          <ac:chgData name="김 륜아" userId="03ba31b713061ecc" providerId="Windows Live" clId="Web-{2B7E87C4-AE21-8878-9547-066824907827}" dt="2025-10-26T09:38:45.776" v="55" actId="1076"/>
          <ac:spMkLst>
            <pc:docMk/>
            <pc:sldMk cId="2364562752" sldId="301"/>
            <ac:spMk id="7" creationId="{4B5C09E6-79C3-1F3B-D623-D3D79E91CDCF}"/>
          </ac:spMkLst>
        </pc:spChg>
        <pc:picChg chg="add mod ord">
          <ac:chgData name="김 륜아" userId="03ba31b713061ecc" providerId="Windows Live" clId="Web-{2B7E87C4-AE21-8878-9547-066824907827}" dt="2025-10-26T09:38:11.119" v="29" actId="1076"/>
          <ac:picMkLst>
            <pc:docMk/>
            <pc:sldMk cId="2364562752" sldId="301"/>
            <ac:picMk id="3" creationId="{D392F01D-1959-AE1C-009B-85489B107E7C}"/>
          </ac:picMkLst>
        </pc:picChg>
      </pc:sldChg>
      <pc:sldChg chg="addSp delSp modSp add replId">
        <pc:chgData name="김 륜아" userId="03ba31b713061ecc" providerId="Windows Live" clId="Web-{2B7E87C4-AE21-8878-9547-066824907827}" dt="2025-10-26T09:40:05.167" v="71" actId="20577"/>
        <pc:sldMkLst>
          <pc:docMk/>
          <pc:sldMk cId="2169218876" sldId="302"/>
        </pc:sldMkLst>
        <pc:spChg chg="mod">
          <ac:chgData name="김 륜아" userId="03ba31b713061ecc" providerId="Windows Live" clId="Web-{2B7E87C4-AE21-8878-9547-066824907827}" dt="2025-10-26T09:39:43.401" v="68"/>
          <ac:spMkLst>
            <pc:docMk/>
            <pc:sldMk cId="2169218876" sldId="302"/>
            <ac:spMk id="2" creationId="{DCC1EEBB-44E8-85F9-5446-830C3E3EDADE}"/>
          </ac:spMkLst>
        </pc:spChg>
        <pc:spChg chg="mod">
          <ac:chgData name="김 륜아" userId="03ba31b713061ecc" providerId="Windows Live" clId="Web-{2B7E87C4-AE21-8878-9547-066824907827}" dt="2025-10-26T09:40:05.167" v="71" actId="20577"/>
          <ac:spMkLst>
            <pc:docMk/>
            <pc:sldMk cId="2169218876" sldId="302"/>
            <ac:spMk id="7" creationId="{5B260B71-2845-CCEC-1F75-749624CC48CB}"/>
          </ac:spMkLst>
        </pc:spChg>
        <pc:spChg chg="add del mod">
          <ac:chgData name="김 륜아" userId="03ba31b713061ecc" providerId="Windows Live" clId="Web-{2B7E87C4-AE21-8878-9547-066824907827}" dt="2025-10-26T09:39:06.792" v="58"/>
          <ac:spMkLst>
            <pc:docMk/>
            <pc:sldMk cId="2169218876" sldId="302"/>
            <ac:spMk id="8" creationId="{CF28B0D8-B310-22B0-CE4B-22A0CD3D235B}"/>
          </ac:spMkLst>
        </pc:spChg>
        <pc:picChg chg="del">
          <ac:chgData name="김 륜아" userId="03ba31b713061ecc" providerId="Windows Live" clId="Web-{2B7E87C4-AE21-8878-9547-066824907827}" dt="2025-10-26T09:39:06.120" v="57"/>
          <ac:picMkLst>
            <pc:docMk/>
            <pc:sldMk cId="2169218876" sldId="302"/>
            <ac:picMk id="3" creationId="{A923C155-EF21-3B6A-95A1-34DECAA64DBE}"/>
          </ac:picMkLst>
        </pc:picChg>
        <pc:picChg chg="add mod ord">
          <ac:chgData name="김 륜아" userId="03ba31b713061ecc" providerId="Windows Live" clId="Web-{2B7E87C4-AE21-8878-9547-066824907827}" dt="2025-10-26T09:39:12.870" v="60" actId="1076"/>
          <ac:picMkLst>
            <pc:docMk/>
            <pc:sldMk cId="2169218876" sldId="302"/>
            <ac:picMk id="9" creationId="{CD5C8AF2-B6A9-FCF7-04A9-72190109E9CE}"/>
          </ac:picMkLst>
        </pc:picChg>
      </pc:sldChg>
      <pc:sldChg chg="addSp delSp modSp add replId">
        <pc:chgData name="김 륜아" userId="03ba31b713061ecc" providerId="Windows Live" clId="Web-{2B7E87C4-AE21-8878-9547-066824907827}" dt="2025-10-26T09:41:12.261" v="101" actId="20577"/>
        <pc:sldMkLst>
          <pc:docMk/>
          <pc:sldMk cId="588525690" sldId="303"/>
        </pc:sldMkLst>
        <pc:spChg chg="mod">
          <ac:chgData name="김 륜아" userId="03ba31b713061ecc" providerId="Windows Live" clId="Web-{2B7E87C4-AE21-8878-9547-066824907827}" dt="2025-10-26T09:41:12.261" v="101" actId="20577"/>
          <ac:spMkLst>
            <pc:docMk/>
            <pc:sldMk cId="588525690" sldId="303"/>
            <ac:spMk id="2" creationId="{1222640A-9C67-56FA-3DE3-A63F8D105CA1}"/>
          </ac:spMkLst>
        </pc:spChg>
        <pc:spChg chg="add del mod">
          <ac:chgData name="김 륜아" userId="03ba31b713061ecc" providerId="Windows Live" clId="Web-{2B7E87C4-AE21-8878-9547-066824907827}" dt="2025-10-26T09:40:16.714" v="74"/>
          <ac:spMkLst>
            <pc:docMk/>
            <pc:sldMk cId="588525690" sldId="303"/>
            <ac:spMk id="6" creationId="{DA7E0C74-7A19-DAE5-C83D-D6964C442D8E}"/>
          </ac:spMkLst>
        </pc:spChg>
        <pc:spChg chg="mod">
          <ac:chgData name="김 륜아" userId="03ba31b713061ecc" providerId="Windows Live" clId="Web-{2B7E87C4-AE21-8878-9547-066824907827}" dt="2025-10-26T09:40:38.542" v="81" actId="20577"/>
          <ac:spMkLst>
            <pc:docMk/>
            <pc:sldMk cId="588525690" sldId="303"/>
            <ac:spMk id="7" creationId="{709E79AD-E10C-6012-FC62-B835EF4A7CB5}"/>
          </ac:spMkLst>
        </pc:spChg>
        <pc:picChg chg="add mod ord">
          <ac:chgData name="김 륜아" userId="03ba31b713061ecc" providerId="Windows Live" clId="Web-{2B7E87C4-AE21-8878-9547-066824907827}" dt="2025-10-26T09:40:26.636" v="77" actId="1076"/>
          <ac:picMkLst>
            <pc:docMk/>
            <pc:sldMk cId="588525690" sldId="303"/>
            <ac:picMk id="8" creationId="{6FAFE2E8-8717-2194-CB45-64E901A113B9}"/>
          </ac:picMkLst>
        </pc:picChg>
        <pc:picChg chg="del">
          <ac:chgData name="김 륜아" userId="03ba31b713061ecc" providerId="Windows Live" clId="Web-{2B7E87C4-AE21-8878-9547-066824907827}" dt="2025-10-26T09:40:09.714" v="73"/>
          <ac:picMkLst>
            <pc:docMk/>
            <pc:sldMk cId="588525690" sldId="303"/>
            <ac:picMk id="9" creationId="{B3ABD32D-AA96-A227-C5F7-8D856135DFCB}"/>
          </ac:picMkLst>
        </pc:picChg>
      </pc:sldChg>
      <pc:sldChg chg="addSp delSp modSp add replId">
        <pc:chgData name="김 륜아" userId="03ba31b713061ecc" providerId="Windows Live" clId="Web-{2B7E87C4-AE21-8878-9547-066824907827}" dt="2025-10-26T09:41:57.230" v="119" actId="20577"/>
        <pc:sldMkLst>
          <pc:docMk/>
          <pc:sldMk cId="2537110523" sldId="304"/>
        </pc:sldMkLst>
        <pc:spChg chg="mod">
          <ac:chgData name="김 륜아" userId="03ba31b713061ecc" providerId="Windows Live" clId="Web-{2B7E87C4-AE21-8878-9547-066824907827}" dt="2025-10-26T09:41:45.527" v="116" actId="20577"/>
          <ac:spMkLst>
            <pc:docMk/>
            <pc:sldMk cId="2537110523" sldId="304"/>
            <ac:spMk id="2" creationId="{1289FCA0-35FC-BF2A-FA56-E98BDB274CAB}"/>
          </ac:spMkLst>
        </pc:spChg>
        <pc:spChg chg="add del mod">
          <ac:chgData name="김 륜아" userId="03ba31b713061ecc" providerId="Windows Live" clId="Web-{2B7E87C4-AE21-8878-9547-066824907827}" dt="2025-10-26T09:41:50.230" v="117"/>
          <ac:spMkLst>
            <pc:docMk/>
            <pc:sldMk cId="2537110523" sldId="304"/>
            <ac:spMk id="6" creationId="{39ADAB59-A9A8-79DB-3CEF-5B55887DCEB0}"/>
          </ac:spMkLst>
        </pc:spChg>
        <pc:spChg chg="mod">
          <ac:chgData name="김 륜아" userId="03ba31b713061ecc" providerId="Windows Live" clId="Web-{2B7E87C4-AE21-8878-9547-066824907827}" dt="2025-10-26T09:41:57.230" v="119" actId="20577"/>
          <ac:spMkLst>
            <pc:docMk/>
            <pc:sldMk cId="2537110523" sldId="304"/>
            <ac:spMk id="7" creationId="{81A737FE-8F24-D642-37B8-71C6AC5A37EA}"/>
          </ac:spMkLst>
        </pc:spChg>
        <pc:picChg chg="del">
          <ac:chgData name="김 륜아" userId="03ba31b713061ecc" providerId="Windows Live" clId="Web-{2B7E87C4-AE21-8878-9547-066824907827}" dt="2025-10-26T09:41:17.339" v="103"/>
          <ac:picMkLst>
            <pc:docMk/>
            <pc:sldMk cId="2537110523" sldId="304"/>
            <ac:picMk id="8" creationId="{90C6C3DC-25BB-C33E-5B98-30DAF584474D}"/>
          </ac:picMkLst>
        </pc:picChg>
      </pc:sldChg>
      <pc:sldChg chg="new del">
        <pc:chgData name="김 륜아" userId="03ba31b713061ecc" providerId="Windows Live" clId="Web-{2B7E87C4-AE21-8878-9547-066824907827}" dt="2025-10-26T09:42:10.527" v="122"/>
        <pc:sldMkLst>
          <pc:docMk/>
          <pc:sldMk cId="1270337655" sldId="305"/>
        </pc:sldMkLst>
      </pc:sldChg>
      <pc:sldChg chg="addSp modSp add replId">
        <pc:chgData name="김 륜아" userId="03ba31b713061ecc" providerId="Windows Live" clId="Web-{2B7E87C4-AE21-8878-9547-066824907827}" dt="2025-10-26T09:44:07.980" v="167" actId="20577"/>
        <pc:sldMkLst>
          <pc:docMk/>
          <pc:sldMk cId="4209127547" sldId="306"/>
        </pc:sldMkLst>
        <pc:spChg chg="mod">
          <ac:chgData name="김 륜아" userId="03ba31b713061ecc" providerId="Windows Live" clId="Web-{2B7E87C4-AE21-8878-9547-066824907827}" dt="2025-10-26T09:44:07.980" v="167" actId="20577"/>
          <ac:spMkLst>
            <pc:docMk/>
            <pc:sldMk cId="4209127547" sldId="306"/>
            <ac:spMk id="2" creationId="{BC8B6631-30A9-48AD-FBC6-3ADB9CB8569E}"/>
          </ac:spMkLst>
        </pc:spChg>
        <pc:spChg chg="mod">
          <ac:chgData name="김 륜아" userId="03ba31b713061ecc" providerId="Windows Live" clId="Web-{2B7E87C4-AE21-8878-9547-066824907827}" dt="2025-10-26T09:43:10.261" v="149" actId="1076"/>
          <ac:spMkLst>
            <pc:docMk/>
            <pc:sldMk cId="4209127547" sldId="306"/>
            <ac:spMk id="7" creationId="{7FC107F9-B4E1-788E-6924-15AACC2DCA16}"/>
          </ac:spMkLst>
        </pc:spChg>
        <pc:picChg chg="add mod">
          <ac:chgData name="김 륜아" userId="03ba31b713061ecc" providerId="Windows Live" clId="Web-{2B7E87C4-AE21-8878-9547-066824907827}" dt="2025-10-26T09:42:59.183" v="145" actId="1076"/>
          <ac:picMkLst>
            <pc:docMk/>
            <pc:sldMk cId="4209127547" sldId="306"/>
            <ac:picMk id="3" creationId="{F5C9EBD8-C2CE-DDEA-937A-FE7E8BB532DD}"/>
          </ac:picMkLst>
        </pc:picChg>
      </pc:sldChg>
      <pc:sldChg chg="addSp delSp modSp add replId">
        <pc:chgData name="김 륜아" userId="03ba31b713061ecc" providerId="Windows Live" clId="Web-{2B7E87C4-AE21-8878-9547-066824907827}" dt="2025-10-26T09:44:10.777" v="168" actId="20577"/>
        <pc:sldMkLst>
          <pc:docMk/>
          <pc:sldMk cId="1308399924" sldId="307"/>
        </pc:sldMkLst>
        <pc:spChg chg="mod">
          <ac:chgData name="김 륜아" userId="03ba31b713061ecc" providerId="Windows Live" clId="Web-{2B7E87C4-AE21-8878-9547-066824907827}" dt="2025-10-26T09:44:10.777" v="168" actId="20577"/>
          <ac:spMkLst>
            <pc:docMk/>
            <pc:sldMk cId="1308399924" sldId="307"/>
            <ac:spMk id="2" creationId="{78D826BB-37E0-690A-8F0D-9D38FB1ED0D4}"/>
          </ac:spMkLst>
        </pc:spChg>
        <pc:spChg chg="mod">
          <ac:chgData name="김 륜아" userId="03ba31b713061ecc" providerId="Windows Live" clId="Web-{2B7E87C4-AE21-8878-9547-066824907827}" dt="2025-10-26T09:43:54.543" v="166" actId="20577"/>
          <ac:spMkLst>
            <pc:docMk/>
            <pc:sldMk cId="1308399924" sldId="307"/>
            <ac:spMk id="7" creationId="{DA69D422-D288-205B-AC3C-DB913587D641}"/>
          </ac:spMkLst>
        </pc:spChg>
        <pc:picChg chg="del">
          <ac:chgData name="김 륜아" userId="03ba31b713061ecc" providerId="Windows Live" clId="Web-{2B7E87C4-AE21-8878-9547-066824907827}" dt="2025-10-26T09:43:15.214" v="151"/>
          <ac:picMkLst>
            <pc:docMk/>
            <pc:sldMk cId="1308399924" sldId="307"/>
            <ac:picMk id="3" creationId="{5BA9A062-4A4F-2270-BD8A-493066236F8A}"/>
          </ac:picMkLst>
        </pc:picChg>
        <pc:picChg chg="add mod">
          <ac:chgData name="김 륜아" userId="03ba31b713061ecc" providerId="Windows Live" clId="Web-{2B7E87C4-AE21-8878-9547-066824907827}" dt="2025-10-26T09:43:47.011" v="163" actId="1076"/>
          <ac:picMkLst>
            <pc:docMk/>
            <pc:sldMk cId="1308399924" sldId="307"/>
            <ac:picMk id="6" creationId="{469E714C-9993-8539-1111-9B960005CF69}"/>
          </ac:picMkLst>
        </pc:picChg>
      </pc:sldChg>
      <pc:sldChg chg="modSp add replId">
        <pc:chgData name="김 륜아" userId="03ba31b713061ecc" providerId="Windows Live" clId="Web-{2B7E87C4-AE21-8878-9547-066824907827}" dt="2025-10-26T09:49:51.696" v="171" actId="20577"/>
        <pc:sldMkLst>
          <pc:docMk/>
          <pc:sldMk cId="3322952354" sldId="308"/>
        </pc:sldMkLst>
        <pc:spChg chg="mod">
          <ac:chgData name="김 륜아" userId="03ba31b713061ecc" providerId="Windows Live" clId="Web-{2B7E87C4-AE21-8878-9547-066824907827}" dt="2025-10-26T09:49:51.696" v="171" actId="20577"/>
          <ac:spMkLst>
            <pc:docMk/>
            <pc:sldMk cId="3322952354" sldId="308"/>
            <ac:spMk id="2" creationId="{D535746C-3052-4B75-94D6-9C453EE32BA7}"/>
          </ac:spMkLst>
        </pc:spChg>
      </pc:sldChg>
    </pc:docChg>
  </pc:docChgLst>
  <pc:docChgLst>
    <pc:chgData name="김 륜아" userId="03ba31b713061ecc" providerId="Windows Live" clId="Web-{22C6BD20-96E4-62A6-8243-CF8ED5147921}"/>
    <pc:docChg chg="addSld delSld modSld sldOrd">
      <pc:chgData name="김 륜아" userId="03ba31b713061ecc" providerId="Windows Live" clId="Web-{22C6BD20-96E4-62A6-8243-CF8ED5147921}" dt="2025-10-27T01:18:57.704" v="109" actId="1076"/>
      <pc:docMkLst>
        <pc:docMk/>
      </pc:docMkLst>
      <pc:sldChg chg="del">
        <pc:chgData name="김 륜아" userId="03ba31b713061ecc" providerId="Windows Live" clId="Web-{22C6BD20-96E4-62A6-8243-CF8ED5147921}" dt="2025-10-27T00:38:34.040" v="21"/>
        <pc:sldMkLst>
          <pc:docMk/>
          <pc:sldMk cId="3041131605" sldId="258"/>
        </pc:sldMkLst>
      </pc:sldChg>
      <pc:sldChg chg="delSp modSp">
        <pc:chgData name="김 륜아" userId="03ba31b713061ecc" providerId="Windows Live" clId="Web-{22C6BD20-96E4-62A6-8243-CF8ED5147921}" dt="2025-10-27T01:04:22.649" v="25" actId="1076"/>
        <pc:sldMkLst>
          <pc:docMk/>
          <pc:sldMk cId="1831788552" sldId="300"/>
        </pc:sldMkLst>
        <pc:spChg chg="del mod">
          <ac:chgData name="김 륜아" userId="03ba31b713061ecc" providerId="Windows Live" clId="Web-{22C6BD20-96E4-62A6-8243-CF8ED5147921}" dt="2025-10-27T01:04:20.133" v="24"/>
          <ac:spMkLst>
            <pc:docMk/>
            <pc:sldMk cId="1831788552" sldId="300"/>
            <ac:spMk id="7" creationId="{D09541D6-0880-F35F-8BE1-8A728005AAE2}"/>
          </ac:spMkLst>
        </pc:spChg>
        <pc:picChg chg="mod">
          <ac:chgData name="김 륜아" userId="03ba31b713061ecc" providerId="Windows Live" clId="Web-{22C6BD20-96E4-62A6-8243-CF8ED5147921}" dt="2025-10-27T01:04:22.649" v="25" actId="1076"/>
          <ac:picMkLst>
            <pc:docMk/>
            <pc:sldMk cId="1831788552" sldId="300"/>
            <ac:picMk id="3" creationId="{8D169740-992B-3CDA-C399-0219F7A3AD02}"/>
          </ac:picMkLst>
        </pc:picChg>
      </pc:sldChg>
      <pc:sldChg chg="delSp modSp">
        <pc:chgData name="김 륜아" userId="03ba31b713061ecc" providerId="Windows Live" clId="Web-{22C6BD20-96E4-62A6-8243-CF8ED5147921}" dt="2025-10-27T01:04:30.243" v="28" actId="1076"/>
        <pc:sldMkLst>
          <pc:docMk/>
          <pc:sldMk cId="2364562752" sldId="301"/>
        </pc:sldMkLst>
        <pc:spChg chg="del">
          <ac:chgData name="김 륜아" userId="03ba31b713061ecc" providerId="Windows Live" clId="Web-{22C6BD20-96E4-62A6-8243-CF8ED5147921}" dt="2025-10-27T01:04:24.133" v="26"/>
          <ac:spMkLst>
            <pc:docMk/>
            <pc:sldMk cId="2364562752" sldId="301"/>
            <ac:spMk id="7" creationId="{4B5C09E6-79C3-1F3B-D623-D3D79E91CDCF}"/>
          </ac:spMkLst>
        </pc:spChg>
        <pc:picChg chg="mod">
          <ac:chgData name="김 륜아" userId="03ba31b713061ecc" providerId="Windows Live" clId="Web-{22C6BD20-96E4-62A6-8243-CF8ED5147921}" dt="2025-10-27T01:04:30.243" v="28" actId="1076"/>
          <ac:picMkLst>
            <pc:docMk/>
            <pc:sldMk cId="2364562752" sldId="301"/>
            <ac:picMk id="12" creationId="{9272A6DC-D547-1A1B-4534-FD8370597994}"/>
          </ac:picMkLst>
        </pc:picChg>
      </pc:sldChg>
      <pc:sldChg chg="delSp modSp">
        <pc:chgData name="김 륜아" userId="03ba31b713061ecc" providerId="Windows Live" clId="Web-{22C6BD20-96E4-62A6-8243-CF8ED5147921}" dt="2025-10-27T01:04:57.432" v="38" actId="1076"/>
        <pc:sldMkLst>
          <pc:docMk/>
          <pc:sldMk cId="2169218876" sldId="302"/>
        </pc:sldMkLst>
        <pc:spChg chg="del">
          <ac:chgData name="김 륜아" userId="03ba31b713061ecc" providerId="Windows Live" clId="Web-{22C6BD20-96E4-62A6-8243-CF8ED5147921}" dt="2025-10-27T01:04:55.088" v="37"/>
          <ac:spMkLst>
            <pc:docMk/>
            <pc:sldMk cId="2169218876" sldId="302"/>
            <ac:spMk id="7" creationId="{5B260B71-2845-CCEC-1F75-749624CC48CB}"/>
          </ac:spMkLst>
        </pc:spChg>
        <pc:picChg chg="mod">
          <ac:chgData name="김 륜아" userId="03ba31b713061ecc" providerId="Windows Live" clId="Web-{22C6BD20-96E4-62A6-8243-CF8ED5147921}" dt="2025-10-27T01:04:57.432" v="38" actId="1076"/>
          <ac:picMkLst>
            <pc:docMk/>
            <pc:sldMk cId="2169218876" sldId="302"/>
            <ac:picMk id="3" creationId="{EED7B99C-05F8-D770-1D73-A044E2369ABD}"/>
          </ac:picMkLst>
        </pc:picChg>
      </pc:sldChg>
      <pc:sldChg chg="delSp modSp del">
        <pc:chgData name="김 륜아" userId="03ba31b713061ecc" providerId="Windows Live" clId="Web-{22C6BD20-96E4-62A6-8243-CF8ED5147921}" dt="2025-10-27T01:16:19.029" v="101"/>
        <pc:sldMkLst>
          <pc:docMk/>
          <pc:sldMk cId="1308399924" sldId="307"/>
        </pc:sldMkLst>
        <pc:spChg chg="del">
          <ac:chgData name="김 륜아" userId="03ba31b713061ecc" providerId="Windows Live" clId="Web-{22C6BD20-96E4-62A6-8243-CF8ED5147921}" dt="2025-10-27T01:09:26.537" v="91"/>
          <ac:spMkLst>
            <pc:docMk/>
            <pc:sldMk cId="1308399924" sldId="307"/>
            <ac:spMk id="7" creationId="{DA69D422-D288-205B-AC3C-DB913587D641}"/>
          </ac:spMkLst>
        </pc:spChg>
        <pc:picChg chg="mod">
          <ac:chgData name="김 륜아" userId="03ba31b713061ecc" providerId="Windows Live" clId="Web-{22C6BD20-96E4-62A6-8243-CF8ED5147921}" dt="2025-10-27T01:09:32.834" v="94" actId="1076"/>
          <ac:picMkLst>
            <pc:docMk/>
            <pc:sldMk cId="1308399924" sldId="307"/>
            <ac:picMk id="6" creationId="{469E714C-9993-8539-1111-9B960005CF69}"/>
          </ac:picMkLst>
        </pc:picChg>
      </pc:sldChg>
      <pc:sldChg chg="delSp modSp">
        <pc:chgData name="김 륜아" userId="03ba31b713061ecc" providerId="Windows Live" clId="Web-{22C6BD20-96E4-62A6-8243-CF8ED5147921}" dt="2025-10-27T01:04:42.306" v="32" actId="1076"/>
        <pc:sldMkLst>
          <pc:docMk/>
          <pc:sldMk cId="3443161396" sldId="309"/>
        </pc:sldMkLst>
        <pc:spChg chg="del">
          <ac:chgData name="김 륜아" userId="03ba31b713061ecc" providerId="Windows Live" clId="Web-{22C6BD20-96E4-62A6-8243-CF8ED5147921}" dt="2025-10-27T01:04:32.915" v="29"/>
          <ac:spMkLst>
            <pc:docMk/>
            <pc:sldMk cId="3443161396" sldId="309"/>
            <ac:spMk id="7" creationId="{F157CA2B-79D2-56D5-AB3C-89623FC1B22E}"/>
          </ac:spMkLst>
        </pc:spChg>
        <pc:picChg chg="mod">
          <ac:chgData name="김 륜아" userId="03ba31b713061ecc" providerId="Windows Live" clId="Web-{22C6BD20-96E4-62A6-8243-CF8ED5147921}" dt="2025-10-27T01:04:42.306" v="32" actId="1076"/>
          <ac:picMkLst>
            <pc:docMk/>
            <pc:sldMk cId="3443161396" sldId="309"/>
            <ac:picMk id="8" creationId="{276185D5-9C54-6204-28D5-A622E9E3E3BB}"/>
          </ac:picMkLst>
        </pc:picChg>
      </pc:sldChg>
      <pc:sldChg chg="delSp modSp">
        <pc:chgData name="김 륜아" userId="03ba31b713061ecc" providerId="Windows Live" clId="Web-{22C6BD20-96E4-62A6-8243-CF8ED5147921}" dt="2025-10-27T01:10:29.070" v="96" actId="1076"/>
        <pc:sldMkLst>
          <pc:docMk/>
          <pc:sldMk cId="209096389" sldId="310"/>
        </pc:sldMkLst>
        <pc:spChg chg="del">
          <ac:chgData name="김 륜아" userId="03ba31b713061ecc" providerId="Windows Live" clId="Web-{22C6BD20-96E4-62A6-8243-CF8ED5147921}" dt="2025-10-27T01:04:44.838" v="33"/>
          <ac:spMkLst>
            <pc:docMk/>
            <pc:sldMk cId="209096389" sldId="310"/>
            <ac:spMk id="7" creationId="{74C5502E-0B98-E001-BDF4-3DAF8FDA7BD1}"/>
          </ac:spMkLst>
        </pc:spChg>
        <pc:picChg chg="mod">
          <ac:chgData name="김 륜아" userId="03ba31b713061ecc" providerId="Windows Live" clId="Web-{22C6BD20-96E4-62A6-8243-CF8ED5147921}" dt="2025-10-27T01:10:29.070" v="96" actId="1076"/>
          <ac:picMkLst>
            <pc:docMk/>
            <pc:sldMk cId="209096389" sldId="310"/>
            <ac:picMk id="8" creationId="{BB1E8A00-D186-638C-7670-109709A6A00E}"/>
          </ac:picMkLst>
        </pc:picChg>
      </pc:sldChg>
      <pc:sldChg chg="addSp delSp modSp">
        <pc:chgData name="김 륜아" userId="03ba31b713061ecc" providerId="Windows Live" clId="Web-{22C6BD20-96E4-62A6-8243-CF8ED5147921}" dt="2025-10-27T01:05:21.699" v="45"/>
        <pc:sldMkLst>
          <pc:docMk/>
          <pc:sldMk cId="1656878947" sldId="311"/>
        </pc:sldMkLst>
        <pc:spChg chg="add del mod">
          <ac:chgData name="김 륜아" userId="03ba31b713061ecc" providerId="Windows Live" clId="Web-{22C6BD20-96E4-62A6-8243-CF8ED5147921}" dt="2025-10-27T01:05:21.699" v="45"/>
          <ac:spMkLst>
            <pc:docMk/>
            <pc:sldMk cId="1656878947" sldId="311"/>
            <ac:spMk id="3" creationId="{B5DB08E3-E01C-34C3-76F2-9EAFA206E44A}"/>
          </ac:spMkLst>
        </pc:spChg>
        <pc:picChg chg="add del mod">
          <ac:chgData name="김 륜아" userId="03ba31b713061ecc" providerId="Windows Live" clId="Web-{22C6BD20-96E4-62A6-8243-CF8ED5147921}" dt="2025-10-27T01:05:18.058" v="44"/>
          <ac:picMkLst>
            <pc:docMk/>
            <pc:sldMk cId="1656878947" sldId="311"/>
            <ac:picMk id="6" creationId="{162BE5B5-CF91-D91B-F8F7-724D28EEA98E}"/>
          </ac:picMkLst>
        </pc:picChg>
      </pc:sldChg>
      <pc:sldChg chg="addSp delSp modSp">
        <pc:chgData name="김 륜아" userId="03ba31b713061ecc" providerId="Windows Live" clId="Web-{22C6BD20-96E4-62A6-8243-CF8ED5147921}" dt="2025-10-27T01:10:42.226" v="98" actId="1076"/>
        <pc:sldMkLst>
          <pc:docMk/>
          <pc:sldMk cId="4290455655" sldId="313"/>
        </pc:sldMkLst>
        <pc:spChg chg="add del">
          <ac:chgData name="김 륜아" userId="03ba31b713061ecc" providerId="Windows Live" clId="Web-{22C6BD20-96E4-62A6-8243-CF8ED5147921}" dt="2025-10-27T01:06:08.202" v="54"/>
          <ac:spMkLst>
            <pc:docMk/>
            <pc:sldMk cId="4290455655" sldId="313"/>
            <ac:spMk id="22" creationId="{18B13898-E7D8-45D3-43AC-0816A74A875F}"/>
          </ac:spMkLst>
        </pc:spChg>
        <pc:picChg chg="mod modCrop">
          <ac:chgData name="김 륜아" userId="03ba31b713061ecc" providerId="Windows Live" clId="Web-{22C6BD20-96E4-62A6-8243-CF8ED5147921}" dt="2025-10-27T01:10:42.226" v="98" actId="1076"/>
          <ac:picMkLst>
            <pc:docMk/>
            <pc:sldMk cId="4290455655" sldId="313"/>
            <ac:picMk id="8" creationId="{D1BD6B73-1D6B-A6A2-C056-416052DD1106}"/>
          </ac:picMkLst>
        </pc:picChg>
      </pc:sldChg>
      <pc:sldChg chg="delSp modSp">
        <pc:chgData name="김 륜아" userId="03ba31b713061ecc" providerId="Windows Live" clId="Web-{22C6BD20-96E4-62A6-8243-CF8ED5147921}" dt="2025-10-27T01:07:02.423" v="64" actId="1076"/>
        <pc:sldMkLst>
          <pc:docMk/>
          <pc:sldMk cId="1778332538" sldId="316"/>
        </pc:sldMkLst>
        <pc:spChg chg="del">
          <ac:chgData name="김 륜아" userId="03ba31b713061ecc" providerId="Windows Live" clId="Web-{22C6BD20-96E4-62A6-8243-CF8ED5147921}" dt="2025-10-27T01:06:53.922" v="60"/>
          <ac:spMkLst>
            <pc:docMk/>
            <pc:sldMk cId="1778332538" sldId="316"/>
            <ac:spMk id="3" creationId="{A115E4DC-3028-0F91-5CF6-A585B106339C}"/>
          </ac:spMkLst>
        </pc:spChg>
        <pc:spChg chg="del">
          <ac:chgData name="김 륜아" userId="03ba31b713061ecc" providerId="Windows Live" clId="Web-{22C6BD20-96E4-62A6-8243-CF8ED5147921}" dt="2025-10-27T01:06:56.454" v="62"/>
          <ac:spMkLst>
            <pc:docMk/>
            <pc:sldMk cId="1778332538" sldId="316"/>
            <ac:spMk id="9" creationId="{9820B422-04FA-93B7-43A8-A34F48DBFD7A}"/>
          </ac:spMkLst>
        </pc:spChg>
        <pc:spChg chg="del">
          <ac:chgData name="김 륜아" userId="03ba31b713061ecc" providerId="Windows Live" clId="Web-{22C6BD20-96E4-62A6-8243-CF8ED5147921}" dt="2025-10-27T01:06:55.157" v="61"/>
          <ac:spMkLst>
            <pc:docMk/>
            <pc:sldMk cId="1778332538" sldId="316"/>
            <ac:spMk id="10" creationId="{F025EE9B-F776-C4C8-2DCB-34EE5BAA5837}"/>
          </ac:spMkLst>
        </pc:spChg>
        <pc:graphicFrameChg chg="del">
          <ac:chgData name="김 륜아" userId="03ba31b713061ecc" providerId="Windows Live" clId="Web-{22C6BD20-96E4-62A6-8243-CF8ED5147921}" dt="2025-10-27T01:06:53.922" v="59"/>
          <ac:graphicFrameMkLst>
            <pc:docMk/>
            <pc:sldMk cId="1778332538" sldId="316"/>
            <ac:graphicFrameMk id="7" creationId="{C809DBD6-6A45-4C63-76E3-8C9EE8AD5DF1}"/>
          </ac:graphicFrameMkLst>
        </pc:graphicFrameChg>
        <pc:picChg chg="mod modCrop">
          <ac:chgData name="김 륜아" userId="03ba31b713061ecc" providerId="Windows Live" clId="Web-{22C6BD20-96E4-62A6-8243-CF8ED5147921}" dt="2025-10-27T01:07:02.423" v="64" actId="1076"/>
          <ac:picMkLst>
            <pc:docMk/>
            <pc:sldMk cId="1778332538" sldId="316"/>
            <ac:picMk id="8" creationId="{E147FAB4-DFAF-9ACA-F4B5-F362EA3F332D}"/>
          </ac:picMkLst>
        </pc:picChg>
      </pc:sldChg>
      <pc:sldChg chg="delSp modSp">
        <pc:chgData name="김 륜아" userId="03ba31b713061ecc" providerId="Windows Live" clId="Web-{22C6BD20-96E4-62A6-8243-CF8ED5147921}" dt="2025-10-27T01:10:52.570" v="100" actId="1076"/>
        <pc:sldMkLst>
          <pc:docMk/>
          <pc:sldMk cId="2541435326" sldId="317"/>
        </pc:sldMkLst>
        <pc:spChg chg="del">
          <ac:chgData name="김 륜아" userId="03ba31b713061ecc" providerId="Windows Live" clId="Web-{22C6BD20-96E4-62A6-8243-CF8ED5147921}" dt="2025-10-27T01:07:37.612" v="69"/>
          <ac:spMkLst>
            <pc:docMk/>
            <pc:sldMk cId="2541435326" sldId="317"/>
            <ac:spMk id="9" creationId="{C1BC2E4B-EF8A-187B-8BB5-ECCFB04FB1C6}"/>
          </ac:spMkLst>
        </pc:spChg>
        <pc:spChg chg="del">
          <ac:chgData name="김 륜아" userId="03ba31b713061ecc" providerId="Windows Live" clId="Web-{22C6BD20-96E4-62A6-8243-CF8ED5147921}" dt="2025-10-27T01:07:36.127" v="68"/>
          <ac:spMkLst>
            <pc:docMk/>
            <pc:sldMk cId="2541435326" sldId="317"/>
            <ac:spMk id="10" creationId="{0E4ED4D5-D519-4138-CDEB-3515990E4EBE}"/>
          </ac:spMkLst>
        </pc:spChg>
        <pc:graphicFrameChg chg="del">
          <ac:chgData name="김 륜아" userId="03ba31b713061ecc" providerId="Windows Live" clId="Web-{22C6BD20-96E4-62A6-8243-CF8ED5147921}" dt="2025-10-27T01:07:34.955" v="67"/>
          <ac:graphicFrameMkLst>
            <pc:docMk/>
            <pc:sldMk cId="2541435326" sldId="317"/>
            <ac:graphicFrameMk id="7" creationId="{6E087574-2CC9-CDC7-16D3-9356CA97943E}"/>
          </ac:graphicFrameMkLst>
        </pc:graphicFrameChg>
        <pc:picChg chg="mod modCrop">
          <ac:chgData name="김 륜아" userId="03ba31b713061ecc" providerId="Windows Live" clId="Web-{22C6BD20-96E4-62A6-8243-CF8ED5147921}" dt="2025-10-27T01:10:52.570" v="100" actId="1076"/>
          <ac:picMkLst>
            <pc:docMk/>
            <pc:sldMk cId="2541435326" sldId="317"/>
            <ac:picMk id="8" creationId="{9C223CCB-8C7F-1D90-98DC-DAF11ED3D863}"/>
          </ac:picMkLst>
        </pc:picChg>
      </pc:sldChg>
      <pc:sldChg chg="delSp modSp">
        <pc:chgData name="김 륜아" userId="03ba31b713061ecc" providerId="Windows Live" clId="Web-{22C6BD20-96E4-62A6-8243-CF8ED5147921}" dt="2025-10-27T01:08:31.629" v="82" actId="1076"/>
        <pc:sldMkLst>
          <pc:docMk/>
          <pc:sldMk cId="3326757084" sldId="318"/>
        </pc:sldMkLst>
        <pc:spChg chg="del">
          <ac:chgData name="김 륜아" userId="03ba31b713061ecc" providerId="Windows Live" clId="Web-{22C6BD20-96E4-62A6-8243-CF8ED5147921}" dt="2025-10-27T01:08:25.738" v="80"/>
          <ac:spMkLst>
            <pc:docMk/>
            <pc:sldMk cId="3326757084" sldId="318"/>
            <ac:spMk id="4" creationId="{E956D140-8B5D-2906-A644-89669C310112}"/>
          </ac:spMkLst>
        </pc:spChg>
        <pc:spChg chg="del">
          <ac:chgData name="김 륜아" userId="03ba31b713061ecc" providerId="Windows Live" clId="Web-{22C6BD20-96E4-62A6-8243-CF8ED5147921}" dt="2025-10-27T01:08:25.738" v="79"/>
          <ac:spMkLst>
            <pc:docMk/>
            <pc:sldMk cId="3326757084" sldId="318"/>
            <ac:spMk id="10" creationId="{83F6E03A-91EC-4D47-3C72-B0CBDFA1FDE0}"/>
          </ac:spMkLst>
        </pc:spChg>
        <pc:graphicFrameChg chg="del">
          <ac:chgData name="김 륜아" userId="03ba31b713061ecc" providerId="Windows Live" clId="Web-{22C6BD20-96E4-62A6-8243-CF8ED5147921}" dt="2025-10-27T01:08:25.738" v="78"/>
          <ac:graphicFrameMkLst>
            <pc:docMk/>
            <pc:sldMk cId="3326757084" sldId="318"/>
            <ac:graphicFrameMk id="6" creationId="{0B61ED10-73BE-70B5-69B2-26A7A842AED8}"/>
          </ac:graphicFrameMkLst>
        </pc:graphicFrameChg>
        <pc:graphicFrameChg chg="del">
          <ac:chgData name="김 륜아" userId="03ba31b713061ecc" providerId="Windows Live" clId="Web-{22C6BD20-96E4-62A6-8243-CF8ED5147921}" dt="2025-10-27T01:08:25.738" v="77"/>
          <ac:graphicFrameMkLst>
            <pc:docMk/>
            <pc:sldMk cId="3326757084" sldId="318"/>
            <ac:graphicFrameMk id="12" creationId="{4E9FD09C-0477-A583-D291-E37CADF6D000}"/>
          </ac:graphicFrameMkLst>
        </pc:graphicFrameChg>
        <pc:graphicFrameChg chg="del">
          <ac:chgData name="김 륜아" userId="03ba31b713061ecc" providerId="Windows Live" clId="Web-{22C6BD20-96E4-62A6-8243-CF8ED5147921}" dt="2025-10-27T01:08:25.738" v="76"/>
          <ac:graphicFrameMkLst>
            <pc:docMk/>
            <pc:sldMk cId="3326757084" sldId="318"/>
            <ac:graphicFrameMk id="14" creationId="{B8094223-2B04-5264-2131-F7C89A2D8606}"/>
          </ac:graphicFrameMkLst>
        </pc:graphicFrameChg>
        <pc:graphicFrameChg chg="del">
          <ac:chgData name="김 륜아" userId="03ba31b713061ecc" providerId="Windows Live" clId="Web-{22C6BD20-96E4-62A6-8243-CF8ED5147921}" dt="2025-10-27T01:08:25.738" v="75"/>
          <ac:graphicFrameMkLst>
            <pc:docMk/>
            <pc:sldMk cId="3326757084" sldId="318"/>
            <ac:graphicFrameMk id="16" creationId="{F8645ABC-0197-84B8-C327-E1D221C3F694}"/>
          </ac:graphicFrameMkLst>
        </pc:graphicFrameChg>
        <pc:graphicFrameChg chg="del">
          <ac:chgData name="김 륜아" userId="03ba31b713061ecc" providerId="Windows Live" clId="Web-{22C6BD20-96E4-62A6-8243-CF8ED5147921}" dt="2025-10-27T01:08:25.738" v="74"/>
          <ac:graphicFrameMkLst>
            <pc:docMk/>
            <pc:sldMk cId="3326757084" sldId="318"/>
            <ac:graphicFrameMk id="18" creationId="{D7A49A85-F67C-FEAB-974E-6607BB05B5AD}"/>
          </ac:graphicFrameMkLst>
        </pc:graphicFrameChg>
        <pc:picChg chg="mod modCrop">
          <ac:chgData name="김 륜아" userId="03ba31b713061ecc" providerId="Windows Live" clId="Web-{22C6BD20-96E4-62A6-8243-CF8ED5147921}" dt="2025-10-27T01:08:31.629" v="82" actId="1076"/>
          <ac:picMkLst>
            <pc:docMk/>
            <pc:sldMk cId="3326757084" sldId="318"/>
            <ac:picMk id="8" creationId="{5B853D72-E1BD-A0BA-D28C-C7AD354BFF1E}"/>
          </ac:picMkLst>
        </pc:picChg>
      </pc:sldChg>
      <pc:sldChg chg="delSp del">
        <pc:chgData name="김 륜아" userId="03ba31b713061ecc" providerId="Windows Live" clId="Web-{22C6BD20-96E4-62A6-8243-CF8ED5147921}" dt="2025-10-27T01:08:39.911" v="84"/>
        <pc:sldMkLst>
          <pc:docMk/>
          <pc:sldMk cId="933355789" sldId="319"/>
        </pc:sldMkLst>
        <pc:picChg chg="del">
          <ac:chgData name="김 륜아" userId="03ba31b713061ecc" providerId="Windows Live" clId="Web-{22C6BD20-96E4-62A6-8243-CF8ED5147921}" dt="2025-10-27T01:08:38.176" v="83"/>
          <ac:picMkLst>
            <pc:docMk/>
            <pc:sldMk cId="933355789" sldId="319"/>
            <ac:picMk id="8" creationId="{49FEFA71-C443-4CE1-D4B4-565E9273CB91}"/>
          </ac:picMkLst>
        </pc:picChg>
      </pc:sldChg>
      <pc:sldChg chg="delSp modSp ord">
        <pc:chgData name="김 륜아" userId="03ba31b713061ecc" providerId="Windows Live" clId="Web-{22C6BD20-96E4-62A6-8243-CF8ED5147921}" dt="2025-10-27T01:09:23.818" v="90"/>
        <pc:sldMkLst>
          <pc:docMk/>
          <pc:sldMk cId="71512933" sldId="322"/>
        </pc:sldMkLst>
        <pc:spChg chg="del">
          <ac:chgData name="김 륜아" userId="03ba31b713061ecc" providerId="Windows Live" clId="Web-{22C6BD20-96E4-62A6-8243-CF8ED5147921}" dt="2025-10-27T01:08:59.911" v="85"/>
          <ac:spMkLst>
            <pc:docMk/>
            <pc:sldMk cId="71512933" sldId="322"/>
            <ac:spMk id="6" creationId="{023C5D56-EC73-FCCA-55E2-ED3B388DEFB7}"/>
          </ac:spMkLst>
        </pc:spChg>
        <pc:picChg chg="mod">
          <ac:chgData name="김 륜아" userId="03ba31b713061ecc" providerId="Windows Live" clId="Web-{22C6BD20-96E4-62A6-8243-CF8ED5147921}" dt="2025-10-27T01:09:14.599" v="89" actId="1076"/>
          <ac:picMkLst>
            <pc:docMk/>
            <pc:sldMk cId="71512933" sldId="322"/>
            <ac:picMk id="8" creationId="{EE5B001D-7F7D-4518-AB31-90811EE80CFA}"/>
          </ac:picMkLst>
        </pc:picChg>
      </pc:sldChg>
      <pc:sldChg chg="addSp delSp modSp add replId">
        <pc:chgData name="김 륜아" userId="03ba31b713061ecc" providerId="Windows Live" clId="Web-{22C6BD20-96E4-62A6-8243-CF8ED5147921}" dt="2025-10-27T01:05:33.747" v="49"/>
        <pc:sldMkLst>
          <pc:docMk/>
          <pc:sldMk cId="724561373" sldId="323"/>
        </pc:sldMkLst>
        <pc:spChg chg="del mod">
          <ac:chgData name="김 륜아" userId="03ba31b713061ecc" providerId="Windows Live" clId="Web-{22C6BD20-96E4-62A6-8243-CF8ED5147921}" dt="2025-10-27T01:05:33.747" v="49"/>
          <ac:spMkLst>
            <pc:docMk/>
            <pc:sldMk cId="724561373" sldId="323"/>
            <ac:spMk id="3" creationId="{FB342FBE-5288-8C1E-C77E-33BBF1ACF488}"/>
          </ac:spMkLst>
        </pc:spChg>
        <pc:picChg chg="add mod">
          <ac:chgData name="김 륜아" userId="03ba31b713061ecc" providerId="Windows Live" clId="Web-{22C6BD20-96E4-62A6-8243-CF8ED5147921}" dt="2025-10-27T01:05:32.309" v="48" actId="1076"/>
          <ac:picMkLst>
            <pc:docMk/>
            <pc:sldMk cId="724561373" sldId="323"/>
            <ac:picMk id="6" creationId="{372734AE-DDD6-6DD6-4446-C04F12A0E380}"/>
          </ac:picMkLst>
        </pc:picChg>
      </pc:sldChg>
      <pc:sldChg chg="addSp delSp modSp add replId">
        <pc:chgData name="김 륜아" userId="03ba31b713061ecc" providerId="Windows Live" clId="Web-{22C6BD20-96E4-62A6-8243-CF8ED5147921}" dt="2025-10-27T01:18:57.704" v="109" actId="1076"/>
        <pc:sldMkLst>
          <pc:docMk/>
          <pc:sldMk cId="3335510196" sldId="324"/>
        </pc:sldMkLst>
        <pc:picChg chg="add mod modCrop">
          <ac:chgData name="김 륜아" userId="03ba31b713061ecc" providerId="Windows Live" clId="Web-{22C6BD20-96E4-62A6-8243-CF8ED5147921}" dt="2025-10-27T01:18:57.704" v="109" actId="1076"/>
          <ac:picMkLst>
            <pc:docMk/>
            <pc:sldMk cId="3335510196" sldId="324"/>
            <ac:picMk id="3" creationId="{9E01ACBA-2F70-0F95-53D5-D67F2F5E0CD1}"/>
          </ac:picMkLst>
        </pc:picChg>
        <pc:picChg chg="del">
          <ac:chgData name="김 륜아" userId="03ba31b713061ecc" providerId="Windows Live" clId="Web-{22C6BD20-96E4-62A6-8243-CF8ED5147921}" dt="2025-10-27T01:18:16.499" v="103"/>
          <ac:picMkLst>
            <pc:docMk/>
            <pc:sldMk cId="3335510196" sldId="324"/>
            <ac:picMk id="8" creationId="{43E06FDA-A0D6-921F-3178-DF457F6D78D0}"/>
          </ac:picMkLst>
        </pc:picChg>
      </pc:sldChg>
    </pc:docChg>
  </pc:docChgLst>
  <pc:docChgLst>
    <pc:chgData name="김 륜아" userId="03ba31b713061ecc" providerId="Windows Live" clId="Web-{E5D0421D-1822-58F6-B769-DD097E61E91E}"/>
    <pc:docChg chg="addSld delSld modSld">
      <pc:chgData name="김 륜아" userId="03ba31b713061ecc" providerId="Windows Live" clId="Web-{E5D0421D-1822-58F6-B769-DD097E61E91E}" dt="2025-10-26T09:32:56.593" v="29"/>
      <pc:docMkLst>
        <pc:docMk/>
      </pc:docMkLst>
      <pc:sldChg chg="delSp modSp">
        <pc:chgData name="김 륜아" userId="03ba31b713061ecc" providerId="Windows Live" clId="Web-{E5D0421D-1822-58F6-B769-DD097E61E91E}" dt="2025-10-26T09:32:31.217" v="8" actId="20577"/>
        <pc:sldMkLst>
          <pc:docMk/>
          <pc:sldMk cId="4040749164" sldId="257"/>
        </pc:sldMkLst>
        <pc:spChg chg="mod">
          <ac:chgData name="김 륜아" userId="03ba31b713061ecc" providerId="Windows Live" clId="Web-{E5D0421D-1822-58F6-B769-DD097E61E91E}" dt="2025-10-26T09:32:31.217" v="8" actId="20577"/>
          <ac:spMkLst>
            <pc:docMk/>
            <pc:sldMk cId="4040749164" sldId="257"/>
            <ac:spMk id="3" creationId="{5D2217EA-516A-4EB8-A44E-2B7A5D74477D}"/>
          </ac:spMkLst>
        </pc:spChg>
        <pc:spChg chg="del">
          <ac:chgData name="김 륜아" userId="03ba31b713061ecc" providerId="Windows Live" clId="Web-{E5D0421D-1822-58F6-B769-DD097E61E91E}" dt="2025-10-26T09:32:20.076" v="1"/>
          <ac:spMkLst>
            <pc:docMk/>
            <pc:sldMk cId="4040749164" sldId="257"/>
            <ac:spMk id="7" creationId="{B5118914-4D19-3C45-B8DD-A615DCCA9C6E}"/>
          </ac:spMkLst>
        </pc:spChg>
        <pc:picChg chg="del">
          <ac:chgData name="김 륜아" userId="03ba31b713061ecc" providerId="Windows Live" clId="Web-{E5D0421D-1822-58F6-B769-DD097E61E91E}" dt="2025-10-26T09:32:19.014" v="0"/>
          <ac:picMkLst>
            <pc:docMk/>
            <pc:sldMk cId="4040749164" sldId="257"/>
            <ac:picMk id="4" creationId="{855611C8-BFB9-786E-BC48-66863228EFED}"/>
          </ac:picMkLst>
        </pc:picChg>
      </pc:sldChg>
      <pc:sldChg chg="modSp">
        <pc:chgData name="김 륜아" userId="03ba31b713061ecc" providerId="Windows Live" clId="Web-{E5D0421D-1822-58F6-B769-DD097E61E91E}" dt="2025-10-26T09:32:36.765" v="10" actId="20577"/>
        <pc:sldMkLst>
          <pc:docMk/>
          <pc:sldMk cId="3041131605" sldId="258"/>
        </pc:sldMkLst>
        <pc:spChg chg="mod">
          <ac:chgData name="김 륜아" userId="03ba31b713061ecc" providerId="Windows Live" clId="Web-{E5D0421D-1822-58F6-B769-DD097E61E91E}" dt="2025-10-26T09:32:36.765" v="10" actId="20577"/>
          <ac:spMkLst>
            <pc:docMk/>
            <pc:sldMk cId="3041131605" sldId="258"/>
            <ac:spMk id="6" creationId="{737AB6F0-AF69-4F19-BC59-84DEBEC38821}"/>
          </ac:spMkLst>
        </pc:spChg>
      </pc:sldChg>
      <pc:sldChg chg="addSp delSp modSp">
        <pc:chgData name="김 륜아" userId="03ba31b713061ecc" providerId="Windows Live" clId="Web-{E5D0421D-1822-58F6-B769-DD097E61E91E}" dt="2025-10-26T09:32:43.312" v="12"/>
        <pc:sldMkLst>
          <pc:docMk/>
          <pc:sldMk cId="1831788552" sldId="300"/>
        </pc:sldMkLst>
        <pc:spChg chg="mod">
          <ac:chgData name="김 륜아" userId="03ba31b713061ecc" providerId="Windows Live" clId="Web-{E5D0421D-1822-58F6-B769-DD097E61E91E}" dt="2025-10-26T09:32:41.937" v="11" actId="20577"/>
          <ac:spMkLst>
            <pc:docMk/>
            <pc:sldMk cId="1831788552" sldId="300"/>
            <ac:spMk id="2" creationId="{70DD02BF-69F1-FCF3-D3B8-9F0FF1CB6056}"/>
          </ac:spMkLst>
        </pc:spChg>
        <pc:spChg chg="add mod">
          <ac:chgData name="김 륜아" userId="03ba31b713061ecc" providerId="Windows Live" clId="Web-{E5D0421D-1822-58F6-B769-DD097E61E91E}" dt="2025-10-26T09:32:43.312" v="12"/>
          <ac:spMkLst>
            <pc:docMk/>
            <pc:sldMk cId="1831788552" sldId="300"/>
            <ac:spMk id="6" creationId="{0A1C6FFB-9941-F498-62B4-E94C43CCA017}"/>
          </ac:spMkLst>
        </pc:spChg>
        <pc:picChg chg="del">
          <ac:chgData name="김 륜아" userId="03ba31b713061ecc" providerId="Windows Live" clId="Web-{E5D0421D-1822-58F6-B769-DD097E61E91E}" dt="2025-10-26T09:32:43.312" v="12"/>
          <ac:picMkLst>
            <pc:docMk/>
            <pc:sldMk cId="1831788552" sldId="300"/>
            <ac:picMk id="9" creationId="{FEA2DAE0-CFFA-BC66-018E-63D60A3054B3}"/>
          </ac:picMkLst>
        </pc:picChg>
      </pc:sldChg>
      <pc:sldChg chg="add replId">
        <pc:chgData name="김 륜아" userId="03ba31b713061ecc" providerId="Windows Live" clId="Web-{E5D0421D-1822-58F6-B769-DD097E61E91E}" dt="2025-10-26T09:32:56.593" v="29"/>
        <pc:sldMkLst>
          <pc:docMk/>
          <pc:sldMk cId="2364562752" sldId="301"/>
        </pc:sldMkLst>
      </pc:sldChg>
      <pc:sldChg chg="del">
        <pc:chgData name="김 륜아" userId="03ba31b713061ecc" providerId="Windows Live" clId="Web-{E5D0421D-1822-58F6-B769-DD097E61E91E}" dt="2025-10-26T09:32:51.890" v="27"/>
        <pc:sldMkLst>
          <pc:docMk/>
          <pc:sldMk cId="2161025540" sldId="316"/>
        </pc:sldMkLst>
      </pc:sldChg>
      <pc:sldChg chg="del">
        <pc:chgData name="김 륜아" userId="03ba31b713061ecc" providerId="Windows Live" clId="Web-{E5D0421D-1822-58F6-B769-DD097E61E91E}" dt="2025-10-26T09:32:52.703" v="28"/>
        <pc:sldMkLst>
          <pc:docMk/>
          <pc:sldMk cId="3385684244" sldId="322"/>
        </pc:sldMkLst>
      </pc:sldChg>
      <pc:sldChg chg="del">
        <pc:chgData name="김 륜아" userId="03ba31b713061ecc" providerId="Windows Live" clId="Web-{E5D0421D-1822-58F6-B769-DD097E61E91E}" dt="2025-10-26T09:32:46.452" v="14"/>
        <pc:sldMkLst>
          <pc:docMk/>
          <pc:sldMk cId="2201965852" sldId="333"/>
        </pc:sldMkLst>
      </pc:sldChg>
      <pc:sldChg chg="del">
        <pc:chgData name="김 륜아" userId="03ba31b713061ecc" providerId="Windows Live" clId="Web-{E5D0421D-1822-58F6-B769-DD097E61E91E}" dt="2025-10-26T09:32:45.327" v="13"/>
        <pc:sldMkLst>
          <pc:docMk/>
          <pc:sldMk cId="3353473845" sldId="334"/>
        </pc:sldMkLst>
      </pc:sldChg>
      <pc:sldChg chg="del">
        <pc:chgData name="김 륜아" userId="03ba31b713061ecc" providerId="Windows Live" clId="Web-{E5D0421D-1822-58F6-B769-DD097E61E91E}" dt="2025-10-26T09:32:48.249" v="18"/>
        <pc:sldMkLst>
          <pc:docMk/>
          <pc:sldMk cId="2779498748" sldId="336"/>
        </pc:sldMkLst>
      </pc:sldChg>
      <pc:sldChg chg="del">
        <pc:chgData name="김 륜아" userId="03ba31b713061ecc" providerId="Windows Live" clId="Web-{E5D0421D-1822-58F6-B769-DD097E61E91E}" dt="2025-10-26T09:32:48.734" v="19"/>
        <pc:sldMkLst>
          <pc:docMk/>
          <pc:sldMk cId="2184095354" sldId="337"/>
        </pc:sldMkLst>
      </pc:sldChg>
      <pc:sldChg chg="del">
        <pc:chgData name="김 륜아" userId="03ba31b713061ecc" providerId="Windows Live" clId="Web-{E5D0421D-1822-58F6-B769-DD097E61E91E}" dt="2025-10-26T09:32:47.327" v="16"/>
        <pc:sldMkLst>
          <pc:docMk/>
          <pc:sldMk cId="3265449888" sldId="338"/>
        </pc:sldMkLst>
      </pc:sldChg>
      <pc:sldChg chg="del">
        <pc:chgData name="김 륜아" userId="03ba31b713061ecc" providerId="Windows Live" clId="Web-{E5D0421D-1822-58F6-B769-DD097E61E91E}" dt="2025-10-26T09:32:47.937" v="17"/>
        <pc:sldMkLst>
          <pc:docMk/>
          <pc:sldMk cId="659131559" sldId="339"/>
        </pc:sldMkLst>
      </pc:sldChg>
      <pc:sldChg chg="del">
        <pc:chgData name="김 륜아" userId="03ba31b713061ecc" providerId="Windows Live" clId="Web-{E5D0421D-1822-58F6-B769-DD097E61E91E}" dt="2025-10-26T09:32:46.984" v="15"/>
        <pc:sldMkLst>
          <pc:docMk/>
          <pc:sldMk cId="123504725" sldId="340"/>
        </pc:sldMkLst>
      </pc:sldChg>
      <pc:sldChg chg="del">
        <pc:chgData name="김 륜아" userId="03ba31b713061ecc" providerId="Windows Live" clId="Web-{E5D0421D-1822-58F6-B769-DD097E61E91E}" dt="2025-10-26T09:32:49.156" v="20"/>
        <pc:sldMkLst>
          <pc:docMk/>
          <pc:sldMk cId="3768765078" sldId="341"/>
        </pc:sldMkLst>
      </pc:sldChg>
      <pc:sldChg chg="del">
        <pc:chgData name="김 륜아" userId="03ba31b713061ecc" providerId="Windows Live" clId="Web-{E5D0421D-1822-58F6-B769-DD097E61E91E}" dt="2025-10-26T09:32:49.374" v="21"/>
        <pc:sldMkLst>
          <pc:docMk/>
          <pc:sldMk cId="2134454555" sldId="342"/>
        </pc:sldMkLst>
      </pc:sldChg>
      <pc:sldChg chg="del">
        <pc:chgData name="김 륜아" userId="03ba31b713061ecc" providerId="Windows Live" clId="Web-{E5D0421D-1822-58F6-B769-DD097E61E91E}" dt="2025-10-26T09:32:49.390" v="22"/>
        <pc:sldMkLst>
          <pc:docMk/>
          <pc:sldMk cId="187296230" sldId="343"/>
        </pc:sldMkLst>
      </pc:sldChg>
      <pc:sldChg chg="del">
        <pc:chgData name="김 륜아" userId="03ba31b713061ecc" providerId="Windows Live" clId="Web-{E5D0421D-1822-58F6-B769-DD097E61E91E}" dt="2025-10-26T09:32:49.843" v="23"/>
        <pc:sldMkLst>
          <pc:docMk/>
          <pc:sldMk cId="1096503881" sldId="344"/>
        </pc:sldMkLst>
      </pc:sldChg>
      <pc:sldChg chg="del">
        <pc:chgData name="김 륜아" userId="03ba31b713061ecc" providerId="Windows Live" clId="Web-{E5D0421D-1822-58F6-B769-DD097E61E91E}" dt="2025-10-26T09:32:50.484" v="24"/>
        <pc:sldMkLst>
          <pc:docMk/>
          <pc:sldMk cId="1021466316" sldId="345"/>
        </pc:sldMkLst>
      </pc:sldChg>
      <pc:sldChg chg="del">
        <pc:chgData name="김 륜아" userId="03ba31b713061ecc" providerId="Windows Live" clId="Web-{E5D0421D-1822-58F6-B769-DD097E61E91E}" dt="2025-10-26T09:32:50.781" v="25"/>
        <pc:sldMkLst>
          <pc:docMk/>
          <pc:sldMk cId="2321166820" sldId="346"/>
        </pc:sldMkLst>
      </pc:sldChg>
      <pc:sldChg chg="del">
        <pc:chgData name="김 륜아" userId="03ba31b713061ecc" providerId="Windows Live" clId="Web-{E5D0421D-1822-58F6-B769-DD097E61E91E}" dt="2025-10-26T09:32:51.562" v="26"/>
        <pc:sldMkLst>
          <pc:docMk/>
          <pc:sldMk cId="2751526320" sldId="348"/>
        </pc:sldMkLst>
      </pc:sldChg>
    </pc:docChg>
  </pc:docChgLst>
  <pc:docChgLst>
    <pc:chgData name="김 륜아" userId="03ba31b713061ecc" providerId="Windows Live" clId="Web-{66B56AE6-BF94-0A19-3AEF-E9A133BDEB38}"/>
    <pc:docChg chg="addSld delSld modSld sldOrd">
      <pc:chgData name="김 륜아" userId="03ba31b713061ecc" providerId="Windows Live" clId="Web-{66B56AE6-BF94-0A19-3AEF-E9A133BDEB38}" dt="2025-10-27T00:29:46.209" v="453"/>
      <pc:docMkLst>
        <pc:docMk/>
      </pc:docMkLst>
      <pc:sldChg chg="addSp delSp modSp">
        <pc:chgData name="김 륜아" userId="03ba31b713061ecc" providerId="Windows Live" clId="Web-{66B56AE6-BF94-0A19-3AEF-E9A133BDEB38}" dt="2025-10-27T00:11:41.954" v="361" actId="1076"/>
        <pc:sldMkLst>
          <pc:docMk/>
          <pc:sldMk cId="4040749164" sldId="257"/>
        </pc:sldMkLst>
        <pc:spChg chg="mod">
          <ac:chgData name="김 륜아" userId="03ba31b713061ecc" providerId="Windows Live" clId="Web-{66B56AE6-BF94-0A19-3AEF-E9A133BDEB38}" dt="2025-10-27T00:11:10.031" v="355" actId="20577"/>
          <ac:spMkLst>
            <pc:docMk/>
            <pc:sldMk cId="4040749164" sldId="257"/>
            <ac:spMk id="3" creationId="{5D2217EA-516A-4EB8-A44E-2B7A5D74477D}"/>
          </ac:spMkLst>
        </pc:spChg>
        <pc:spChg chg="add del mod">
          <ac:chgData name="김 륜아" userId="03ba31b713061ecc" providerId="Windows Live" clId="Web-{66B56AE6-BF94-0A19-3AEF-E9A133BDEB38}" dt="2025-10-27T00:11:41.954" v="361" actId="1076"/>
          <ac:spMkLst>
            <pc:docMk/>
            <pc:sldMk cId="4040749164" sldId="257"/>
            <ac:spMk id="5" creationId="{0F067318-6638-9A61-4ECA-BD35D5922CEF}"/>
          </ac:spMkLst>
        </pc:spChg>
      </pc:sldChg>
      <pc:sldChg chg="modSp">
        <pc:chgData name="김 륜아" userId="03ba31b713061ecc" providerId="Windows Live" clId="Web-{66B56AE6-BF94-0A19-3AEF-E9A133BDEB38}" dt="2025-10-27T00:16:36.588" v="411" actId="20577"/>
        <pc:sldMkLst>
          <pc:docMk/>
          <pc:sldMk cId="3041131605" sldId="258"/>
        </pc:sldMkLst>
        <pc:spChg chg="mod">
          <ac:chgData name="김 륜아" userId="03ba31b713061ecc" providerId="Windows Live" clId="Web-{66B56AE6-BF94-0A19-3AEF-E9A133BDEB38}" dt="2025-10-27T00:16:36.588" v="411" actId="20577"/>
          <ac:spMkLst>
            <pc:docMk/>
            <pc:sldMk cId="3041131605" sldId="258"/>
            <ac:spMk id="6" creationId="{737AB6F0-AF69-4F19-BC59-84DEBEC38821}"/>
          </ac:spMkLst>
        </pc:spChg>
      </pc:sldChg>
      <pc:sldChg chg="modSp">
        <pc:chgData name="김 륜아" userId="03ba31b713061ecc" providerId="Windows Live" clId="Web-{66B56AE6-BF94-0A19-3AEF-E9A133BDEB38}" dt="2025-10-27T00:17:03.292" v="414" actId="1076"/>
        <pc:sldMkLst>
          <pc:docMk/>
          <pc:sldMk cId="1831788552" sldId="300"/>
        </pc:sldMkLst>
        <pc:spChg chg="mod">
          <ac:chgData name="김 륜아" userId="03ba31b713061ecc" providerId="Windows Live" clId="Web-{66B56AE6-BF94-0A19-3AEF-E9A133BDEB38}" dt="2025-10-26T10:09:52.293" v="3" actId="20577"/>
          <ac:spMkLst>
            <pc:docMk/>
            <pc:sldMk cId="1831788552" sldId="300"/>
            <ac:spMk id="2" creationId="{70DD02BF-69F1-FCF3-D3B8-9F0FF1CB6056}"/>
          </ac:spMkLst>
        </pc:spChg>
        <pc:spChg chg="mod">
          <ac:chgData name="김 륜아" userId="03ba31b713061ecc" providerId="Windows Live" clId="Web-{66B56AE6-BF94-0A19-3AEF-E9A133BDEB38}" dt="2025-10-27T00:16:59.214" v="413" actId="1076"/>
          <ac:spMkLst>
            <pc:docMk/>
            <pc:sldMk cId="1831788552" sldId="300"/>
            <ac:spMk id="7" creationId="{D09541D6-0880-F35F-8BE1-8A728005AAE2}"/>
          </ac:spMkLst>
        </pc:spChg>
        <pc:picChg chg="mod">
          <ac:chgData name="김 륜아" userId="03ba31b713061ecc" providerId="Windows Live" clId="Web-{66B56AE6-BF94-0A19-3AEF-E9A133BDEB38}" dt="2025-10-27T00:17:03.292" v="414" actId="1076"/>
          <ac:picMkLst>
            <pc:docMk/>
            <pc:sldMk cId="1831788552" sldId="300"/>
            <ac:picMk id="3" creationId="{8D169740-992B-3CDA-C399-0219F7A3AD02}"/>
          </ac:picMkLst>
        </pc:picChg>
      </pc:sldChg>
      <pc:sldChg chg="addSp delSp modSp">
        <pc:chgData name="김 륜아" userId="03ba31b713061ecc" providerId="Windows Live" clId="Web-{66B56AE6-BF94-0A19-3AEF-E9A133BDEB38}" dt="2025-10-27T00:20:18.529" v="425" actId="20577"/>
        <pc:sldMkLst>
          <pc:docMk/>
          <pc:sldMk cId="2364562752" sldId="301"/>
        </pc:sldMkLst>
        <pc:spChg chg="mod">
          <ac:chgData name="김 륜아" userId="03ba31b713061ecc" providerId="Windows Live" clId="Web-{66B56AE6-BF94-0A19-3AEF-E9A133BDEB38}" dt="2025-10-26T10:11:59.562" v="23" actId="20577"/>
          <ac:spMkLst>
            <pc:docMk/>
            <pc:sldMk cId="2364562752" sldId="301"/>
            <ac:spMk id="2" creationId="{DFB130B5-F9AC-056A-9AD8-F8217C0C70FF}"/>
          </ac:spMkLst>
        </pc:spChg>
        <pc:spChg chg="add del mod">
          <ac:chgData name="김 륜아" userId="03ba31b713061ecc" providerId="Windows Live" clId="Web-{66B56AE6-BF94-0A19-3AEF-E9A133BDEB38}" dt="2025-10-27T00:05:38.982" v="323"/>
          <ac:spMkLst>
            <pc:docMk/>
            <pc:sldMk cId="2364562752" sldId="301"/>
            <ac:spMk id="6" creationId="{6F9F07EA-DAB6-58AE-692D-374B30FE7BD7}"/>
          </ac:spMkLst>
        </pc:spChg>
        <pc:spChg chg="mod">
          <ac:chgData name="김 륜아" userId="03ba31b713061ecc" providerId="Windows Live" clId="Web-{66B56AE6-BF94-0A19-3AEF-E9A133BDEB38}" dt="2025-10-27T00:20:18.529" v="425" actId="20577"/>
          <ac:spMkLst>
            <pc:docMk/>
            <pc:sldMk cId="2364562752" sldId="301"/>
            <ac:spMk id="7" creationId="{4B5C09E6-79C3-1F3B-D623-D3D79E91CDCF}"/>
          </ac:spMkLst>
        </pc:spChg>
        <pc:spChg chg="add del mod">
          <ac:chgData name="김 륜아" userId="03ba31b713061ecc" providerId="Windows Live" clId="Web-{66B56AE6-BF94-0A19-3AEF-E9A133BDEB38}" dt="2025-10-26T10:11:19.327" v="8"/>
          <ac:spMkLst>
            <pc:docMk/>
            <pc:sldMk cId="2364562752" sldId="301"/>
            <ac:spMk id="8" creationId="{3C1E6F5C-3C89-4EE3-FF20-4CE547CBF41A}"/>
          </ac:spMkLst>
        </pc:spChg>
        <pc:spChg chg="add del mod">
          <ac:chgData name="김 륜아" userId="03ba31b713061ecc" providerId="Windows Live" clId="Web-{66B56AE6-BF94-0A19-3AEF-E9A133BDEB38}" dt="2025-10-27T00:19:41.357" v="417"/>
          <ac:spMkLst>
            <pc:docMk/>
            <pc:sldMk cId="2364562752" sldId="301"/>
            <ac:spMk id="11" creationId="{252A6969-7810-94F9-14E4-02B01C714B7F}"/>
          </ac:spMkLst>
        </pc:spChg>
        <pc:picChg chg="del">
          <ac:chgData name="김 륜아" userId="03ba31b713061ecc" providerId="Windows Live" clId="Web-{66B56AE6-BF94-0A19-3AEF-E9A133BDEB38}" dt="2025-10-26T10:11:18.452" v="7"/>
          <ac:picMkLst>
            <pc:docMk/>
            <pc:sldMk cId="2364562752" sldId="301"/>
            <ac:picMk id="3" creationId="{D392F01D-1959-AE1C-009B-85489B107E7C}"/>
          </ac:picMkLst>
        </pc:picChg>
        <pc:picChg chg="add del mod ord">
          <ac:chgData name="김 륜아" userId="03ba31b713061ecc" providerId="Windows Live" clId="Web-{66B56AE6-BF94-0A19-3AEF-E9A133BDEB38}" dt="2025-10-27T00:19:40.388" v="416"/>
          <ac:picMkLst>
            <pc:docMk/>
            <pc:sldMk cId="2364562752" sldId="301"/>
            <ac:picMk id="8" creationId="{4ADA169B-5FCB-23B5-7897-34D35F8BE5DF}"/>
          </ac:picMkLst>
        </pc:picChg>
        <pc:picChg chg="add del mod ord">
          <ac:chgData name="김 륜아" userId="03ba31b713061ecc" providerId="Windows Live" clId="Web-{66B56AE6-BF94-0A19-3AEF-E9A133BDEB38}" dt="2025-10-27T00:05:38.200" v="322"/>
          <ac:picMkLst>
            <pc:docMk/>
            <pc:sldMk cId="2364562752" sldId="301"/>
            <ac:picMk id="9" creationId="{261B3575-BED8-7F9C-7046-FCBD7C50CFDF}"/>
          </ac:picMkLst>
        </pc:picChg>
        <pc:picChg chg="add mod ord">
          <ac:chgData name="김 륜아" userId="03ba31b713061ecc" providerId="Windows Live" clId="Web-{66B56AE6-BF94-0A19-3AEF-E9A133BDEB38}" dt="2025-10-27T00:19:53.826" v="420" actId="14100"/>
          <ac:picMkLst>
            <pc:docMk/>
            <pc:sldMk cId="2364562752" sldId="301"/>
            <ac:picMk id="12" creationId="{9272A6DC-D547-1A1B-4534-FD8370597994}"/>
          </ac:picMkLst>
        </pc:picChg>
      </pc:sldChg>
      <pc:sldChg chg="addSp delSp modSp">
        <pc:chgData name="김 륜아" userId="03ba31b713061ecc" providerId="Windows Live" clId="Web-{66B56AE6-BF94-0A19-3AEF-E9A133BDEB38}" dt="2025-10-27T00:23:53.266" v="450" actId="1076"/>
        <pc:sldMkLst>
          <pc:docMk/>
          <pc:sldMk cId="2169218876" sldId="302"/>
        </pc:sldMkLst>
        <pc:spChg chg="mod">
          <ac:chgData name="김 륜아" userId="03ba31b713061ecc" providerId="Windows Live" clId="Web-{66B56AE6-BF94-0A19-3AEF-E9A133BDEB38}" dt="2025-10-26T10:13:54.314" v="74" actId="20577"/>
          <ac:spMkLst>
            <pc:docMk/>
            <pc:sldMk cId="2169218876" sldId="302"/>
            <ac:spMk id="2" creationId="{DCC1EEBB-44E8-85F9-5446-830C3E3EDADE}"/>
          </ac:spMkLst>
        </pc:spChg>
        <pc:spChg chg="mod">
          <ac:chgData name="김 륜아" userId="03ba31b713061ecc" providerId="Windows Live" clId="Web-{66B56AE6-BF94-0A19-3AEF-E9A133BDEB38}" dt="2025-10-27T00:23:53.266" v="450" actId="1076"/>
          <ac:spMkLst>
            <pc:docMk/>
            <pc:sldMk cId="2169218876" sldId="302"/>
            <ac:spMk id="7" creationId="{5B260B71-2845-CCEC-1F75-749624CC48CB}"/>
          </ac:spMkLst>
        </pc:spChg>
        <pc:spChg chg="add del mod">
          <ac:chgData name="김 륜아" userId="03ba31b713061ecc" providerId="Windows Live" clId="Web-{66B56AE6-BF94-0A19-3AEF-E9A133BDEB38}" dt="2025-10-26T10:13:37.454" v="61"/>
          <ac:spMkLst>
            <pc:docMk/>
            <pc:sldMk cId="2169218876" sldId="302"/>
            <ac:spMk id="8" creationId="{5E8A5906-0E05-6F2E-C10B-523C188B7504}"/>
          </ac:spMkLst>
        </pc:spChg>
        <pc:picChg chg="add mod">
          <ac:chgData name="김 륜아" userId="03ba31b713061ecc" providerId="Windows Live" clId="Web-{66B56AE6-BF94-0A19-3AEF-E9A133BDEB38}" dt="2025-10-26T10:13:39.704" v="62" actId="1076"/>
          <ac:picMkLst>
            <pc:docMk/>
            <pc:sldMk cId="2169218876" sldId="302"/>
            <ac:picMk id="3" creationId="{EED7B99C-05F8-D770-1D73-A044E2369ABD}"/>
          </ac:picMkLst>
        </pc:picChg>
        <pc:picChg chg="del">
          <ac:chgData name="김 륜아" userId="03ba31b713061ecc" providerId="Windows Live" clId="Web-{66B56AE6-BF94-0A19-3AEF-E9A133BDEB38}" dt="2025-10-26T10:13:34.423" v="60"/>
          <ac:picMkLst>
            <pc:docMk/>
            <pc:sldMk cId="2169218876" sldId="302"/>
            <ac:picMk id="9" creationId="{CD5C8AF2-B6A9-FCF7-04A9-72190109E9CE}"/>
          </ac:picMkLst>
        </pc:picChg>
      </pc:sldChg>
      <pc:sldChg chg="modSp del">
        <pc:chgData name="김 륜아" userId="03ba31b713061ecc" providerId="Windows Live" clId="Web-{66B56AE6-BF94-0A19-3AEF-E9A133BDEB38}" dt="2025-10-26T10:14:15.050" v="81"/>
        <pc:sldMkLst>
          <pc:docMk/>
          <pc:sldMk cId="588525690" sldId="303"/>
        </pc:sldMkLst>
        <pc:spChg chg="mod">
          <ac:chgData name="김 륜아" userId="03ba31b713061ecc" providerId="Windows Live" clId="Web-{66B56AE6-BF94-0A19-3AEF-E9A133BDEB38}" dt="2025-10-26T10:14:13.253" v="80" actId="20577"/>
          <ac:spMkLst>
            <pc:docMk/>
            <pc:sldMk cId="588525690" sldId="303"/>
            <ac:spMk id="7" creationId="{709E79AD-E10C-6012-FC62-B835EF4A7CB5}"/>
          </ac:spMkLst>
        </pc:spChg>
      </pc:sldChg>
      <pc:sldChg chg="addSp modSp del">
        <pc:chgData name="김 륜아" userId="03ba31b713061ecc" providerId="Windows Live" clId="Web-{66B56AE6-BF94-0A19-3AEF-E9A133BDEB38}" dt="2025-10-27T00:08:08.549" v="332"/>
        <pc:sldMkLst>
          <pc:docMk/>
          <pc:sldMk cId="2537110523" sldId="304"/>
        </pc:sldMkLst>
        <pc:spChg chg="mod">
          <ac:chgData name="김 륜아" userId="03ba31b713061ecc" providerId="Windows Live" clId="Web-{66B56AE6-BF94-0A19-3AEF-E9A133BDEB38}" dt="2025-10-26T10:15:43.713" v="114" actId="20577"/>
          <ac:spMkLst>
            <pc:docMk/>
            <pc:sldMk cId="2537110523" sldId="304"/>
            <ac:spMk id="2" creationId="{1289FCA0-35FC-BF2A-FA56-E98BDB274CAB}"/>
          </ac:spMkLst>
        </pc:spChg>
        <pc:spChg chg="mod">
          <ac:chgData name="김 륜아" userId="03ba31b713061ecc" providerId="Windows Live" clId="Web-{66B56AE6-BF94-0A19-3AEF-E9A133BDEB38}" dt="2025-10-26T10:16:00.182" v="119" actId="20577"/>
          <ac:spMkLst>
            <pc:docMk/>
            <pc:sldMk cId="2537110523" sldId="304"/>
            <ac:spMk id="7" creationId="{81A737FE-8F24-D642-37B8-71C6AC5A37EA}"/>
          </ac:spMkLst>
        </pc:spChg>
        <pc:picChg chg="add mod">
          <ac:chgData name="김 륜아" userId="03ba31b713061ecc" providerId="Windows Live" clId="Web-{66B56AE6-BF94-0A19-3AEF-E9A133BDEB38}" dt="2025-10-26T10:15:50.119" v="115" actId="1076"/>
          <ac:picMkLst>
            <pc:docMk/>
            <pc:sldMk cId="2537110523" sldId="304"/>
            <ac:picMk id="3" creationId="{726C721A-0645-FA65-C20C-2002D4A37202}"/>
          </ac:picMkLst>
        </pc:picChg>
      </pc:sldChg>
      <pc:sldChg chg="modSp del">
        <pc:chgData name="김 륜아" userId="03ba31b713061ecc" providerId="Windows Live" clId="Web-{66B56AE6-BF94-0A19-3AEF-E9A133BDEB38}" dt="2025-10-26T10:23:41.509" v="187"/>
        <pc:sldMkLst>
          <pc:docMk/>
          <pc:sldMk cId="4209127547" sldId="306"/>
        </pc:sldMkLst>
        <pc:spChg chg="mod">
          <ac:chgData name="김 륜아" userId="03ba31b713061ecc" providerId="Windows Live" clId="Web-{66B56AE6-BF94-0A19-3AEF-E9A133BDEB38}" dt="2025-10-26T10:17:58.563" v="157" actId="20577"/>
          <ac:spMkLst>
            <pc:docMk/>
            <pc:sldMk cId="4209127547" sldId="306"/>
            <ac:spMk id="2" creationId="{BC8B6631-30A9-48AD-FBC6-3ADB9CB8569E}"/>
          </ac:spMkLst>
        </pc:spChg>
      </pc:sldChg>
      <pc:sldChg chg="modSp">
        <pc:chgData name="김 륜아" userId="03ba31b713061ecc" providerId="Windows Live" clId="Web-{66B56AE6-BF94-0A19-3AEF-E9A133BDEB38}" dt="2025-10-27T00:15:13.446" v="386" actId="20577"/>
        <pc:sldMkLst>
          <pc:docMk/>
          <pc:sldMk cId="1308399924" sldId="307"/>
        </pc:sldMkLst>
        <pc:spChg chg="mod">
          <ac:chgData name="김 륜아" userId="03ba31b713061ecc" providerId="Windows Live" clId="Web-{66B56AE6-BF94-0A19-3AEF-E9A133BDEB38}" dt="2025-10-27T00:15:13.446" v="386" actId="20577"/>
          <ac:spMkLst>
            <pc:docMk/>
            <pc:sldMk cId="1308399924" sldId="307"/>
            <ac:spMk id="2" creationId="{78D826BB-37E0-690A-8F0D-9D38FB1ED0D4}"/>
          </ac:spMkLst>
        </pc:spChg>
      </pc:sldChg>
      <pc:sldChg chg="del">
        <pc:chgData name="김 륜아" userId="03ba31b713061ecc" providerId="Windows Live" clId="Web-{66B56AE6-BF94-0A19-3AEF-E9A133BDEB38}" dt="2025-10-26T10:20:21.052" v="160"/>
        <pc:sldMkLst>
          <pc:docMk/>
          <pc:sldMk cId="3322952354" sldId="308"/>
        </pc:sldMkLst>
      </pc:sldChg>
      <pc:sldChg chg="addSp delSp modSp add replId">
        <pc:chgData name="김 륜아" userId="03ba31b713061ecc" providerId="Windows Live" clId="Web-{66B56AE6-BF94-0A19-3AEF-E9A133BDEB38}" dt="2025-10-26T10:12:37.765" v="42" actId="20577"/>
        <pc:sldMkLst>
          <pc:docMk/>
          <pc:sldMk cId="3443161396" sldId="309"/>
        </pc:sldMkLst>
        <pc:spChg chg="mod">
          <ac:chgData name="김 륜아" userId="03ba31b713061ecc" providerId="Windows Live" clId="Web-{66B56AE6-BF94-0A19-3AEF-E9A133BDEB38}" dt="2025-10-26T10:12:24.047" v="35" actId="20577"/>
          <ac:spMkLst>
            <pc:docMk/>
            <pc:sldMk cId="3443161396" sldId="309"/>
            <ac:spMk id="2" creationId="{63A00D1F-3BA0-EA81-55C3-2A4BA90876E6}"/>
          </ac:spMkLst>
        </pc:spChg>
        <pc:spChg chg="add del mod">
          <ac:chgData name="김 륜아" userId="03ba31b713061ecc" providerId="Windows Live" clId="Web-{66B56AE6-BF94-0A19-3AEF-E9A133BDEB38}" dt="2025-10-26T10:12:25.562" v="37"/>
          <ac:spMkLst>
            <pc:docMk/>
            <pc:sldMk cId="3443161396" sldId="309"/>
            <ac:spMk id="6" creationId="{400EDA80-844C-33BE-5990-B6D1B3BB35ED}"/>
          </ac:spMkLst>
        </pc:spChg>
        <pc:spChg chg="mod">
          <ac:chgData name="김 륜아" userId="03ba31b713061ecc" providerId="Windows Live" clId="Web-{66B56AE6-BF94-0A19-3AEF-E9A133BDEB38}" dt="2025-10-26T10:12:37.765" v="42" actId="20577"/>
          <ac:spMkLst>
            <pc:docMk/>
            <pc:sldMk cId="3443161396" sldId="309"/>
            <ac:spMk id="7" creationId="{F157CA2B-79D2-56D5-AB3C-89623FC1B22E}"/>
          </ac:spMkLst>
        </pc:spChg>
        <pc:picChg chg="add mod ord">
          <ac:chgData name="김 륜아" userId="03ba31b713061ecc" providerId="Windows Live" clId="Web-{66B56AE6-BF94-0A19-3AEF-E9A133BDEB38}" dt="2025-10-26T10:12:29.328" v="39" actId="1076"/>
          <ac:picMkLst>
            <pc:docMk/>
            <pc:sldMk cId="3443161396" sldId="309"/>
            <ac:picMk id="8" creationId="{276185D5-9C54-6204-28D5-A622E9E3E3BB}"/>
          </ac:picMkLst>
        </pc:picChg>
        <pc:picChg chg="del">
          <ac:chgData name="김 륜아" userId="03ba31b713061ecc" providerId="Windows Live" clId="Web-{66B56AE6-BF94-0A19-3AEF-E9A133BDEB38}" dt="2025-10-26T10:12:24.937" v="36"/>
          <ac:picMkLst>
            <pc:docMk/>
            <pc:sldMk cId="3443161396" sldId="309"/>
            <ac:picMk id="9" creationId="{8FABED40-0FBC-13C9-8E5D-EF27AB296EB5}"/>
          </ac:picMkLst>
        </pc:picChg>
      </pc:sldChg>
      <pc:sldChg chg="addSp delSp modSp add replId">
        <pc:chgData name="김 륜아" userId="03ba31b713061ecc" providerId="Windows Live" clId="Web-{66B56AE6-BF94-0A19-3AEF-E9A133BDEB38}" dt="2025-10-27T00:23:47.157" v="449" actId="20577"/>
        <pc:sldMkLst>
          <pc:docMk/>
          <pc:sldMk cId="209096389" sldId="310"/>
        </pc:sldMkLst>
        <pc:spChg chg="mod">
          <ac:chgData name="김 륜아" userId="03ba31b713061ecc" providerId="Windows Live" clId="Web-{66B56AE6-BF94-0A19-3AEF-E9A133BDEB38}" dt="2025-10-26T10:13:00.063" v="50" actId="20577"/>
          <ac:spMkLst>
            <pc:docMk/>
            <pc:sldMk cId="209096389" sldId="310"/>
            <ac:spMk id="2" creationId="{4FE6D45B-E7A8-85E6-F90F-A0C845980DC1}"/>
          </ac:spMkLst>
        </pc:spChg>
        <pc:spChg chg="add del mod">
          <ac:chgData name="김 륜아" userId="03ba31b713061ecc" providerId="Windows Live" clId="Web-{66B56AE6-BF94-0A19-3AEF-E9A133BDEB38}" dt="2025-10-26T10:13:01.516" v="52"/>
          <ac:spMkLst>
            <pc:docMk/>
            <pc:sldMk cId="209096389" sldId="310"/>
            <ac:spMk id="6" creationId="{7136510E-CD54-1415-A690-461F3F922C85}"/>
          </ac:spMkLst>
        </pc:spChg>
        <pc:spChg chg="add del mod">
          <ac:chgData name="김 륜아" userId="03ba31b713061ecc" providerId="Windows Live" clId="Web-{66B56AE6-BF94-0A19-3AEF-E9A133BDEB38}" dt="2025-10-27T00:22:11.249" v="427"/>
          <ac:spMkLst>
            <pc:docMk/>
            <pc:sldMk cId="209096389" sldId="310"/>
            <ac:spMk id="6" creationId="{D3FB2BD2-F097-50B8-0C7E-14E1C1B6FE91}"/>
          </ac:spMkLst>
        </pc:spChg>
        <pc:spChg chg="mod">
          <ac:chgData name="김 륜아" userId="03ba31b713061ecc" providerId="Windows Live" clId="Web-{66B56AE6-BF94-0A19-3AEF-E9A133BDEB38}" dt="2025-10-27T00:23:47.157" v="449" actId="20577"/>
          <ac:spMkLst>
            <pc:docMk/>
            <pc:sldMk cId="209096389" sldId="310"/>
            <ac:spMk id="7" creationId="{74C5502E-0B98-E001-BDF4-3DAF8FDA7BD1}"/>
          </ac:spMkLst>
        </pc:spChg>
        <pc:picChg chg="add mod ord">
          <ac:chgData name="김 륜아" userId="03ba31b713061ecc" providerId="Windows Live" clId="Web-{66B56AE6-BF94-0A19-3AEF-E9A133BDEB38}" dt="2025-10-27T00:22:27.859" v="429" actId="1076"/>
          <ac:picMkLst>
            <pc:docMk/>
            <pc:sldMk cId="209096389" sldId="310"/>
            <ac:picMk id="8" creationId="{BB1E8A00-D186-638C-7670-109709A6A00E}"/>
          </ac:picMkLst>
        </pc:picChg>
        <pc:picChg chg="del">
          <ac:chgData name="김 륜아" userId="03ba31b713061ecc" providerId="Windows Live" clId="Web-{66B56AE6-BF94-0A19-3AEF-E9A133BDEB38}" dt="2025-10-26T10:13:00.797" v="51"/>
          <ac:picMkLst>
            <pc:docMk/>
            <pc:sldMk cId="209096389" sldId="310"/>
            <ac:picMk id="8" creationId="{E460AEFD-C633-E1EB-6DA8-03E7E42DAD5D}"/>
          </ac:picMkLst>
        </pc:picChg>
        <pc:picChg chg="add del mod ord">
          <ac:chgData name="김 륜아" userId="03ba31b713061ecc" providerId="Windows Live" clId="Web-{66B56AE6-BF94-0A19-3AEF-E9A133BDEB38}" dt="2025-10-27T00:22:10.577" v="426"/>
          <ac:picMkLst>
            <pc:docMk/>
            <pc:sldMk cId="209096389" sldId="310"/>
            <ac:picMk id="9" creationId="{CF80F6E9-9905-D1C2-0FE3-9640DE5497B2}"/>
          </ac:picMkLst>
        </pc:picChg>
      </pc:sldChg>
      <pc:sldChg chg="addSp delSp modSp add replId">
        <pc:chgData name="김 륜아" userId="03ba31b713061ecc" providerId="Windows Live" clId="Web-{66B56AE6-BF94-0A19-3AEF-E9A133BDEB38}" dt="2025-10-27T00:29:46.209" v="453"/>
        <pc:sldMkLst>
          <pc:docMk/>
          <pc:sldMk cId="1656878947" sldId="311"/>
        </pc:sldMkLst>
        <pc:spChg chg="mod">
          <ac:chgData name="김 륜아" userId="03ba31b713061ecc" providerId="Windows Live" clId="Web-{66B56AE6-BF94-0A19-3AEF-E9A133BDEB38}" dt="2025-10-26T10:14:44.756" v="94" actId="20577"/>
          <ac:spMkLst>
            <pc:docMk/>
            <pc:sldMk cId="1656878947" sldId="311"/>
            <ac:spMk id="2" creationId="{308974F4-FEAB-1ED7-E4BA-5AB91B0E0E39}"/>
          </ac:spMkLst>
        </pc:spChg>
        <pc:spChg chg="del mod">
          <ac:chgData name="김 륜아" userId="03ba31b713061ecc" providerId="Windows Live" clId="Web-{66B56AE6-BF94-0A19-3AEF-E9A133BDEB38}" dt="2025-10-26T10:15:07.210" v="101"/>
          <ac:spMkLst>
            <pc:docMk/>
            <pc:sldMk cId="1656878947" sldId="311"/>
            <ac:spMk id="7" creationId="{7893002D-1FDF-87CA-C442-CCF678B09D71}"/>
          </ac:spMkLst>
        </pc:spChg>
        <pc:spChg chg="add del mod">
          <ac:chgData name="김 륜아" userId="03ba31b713061ecc" providerId="Windows Live" clId="Web-{66B56AE6-BF94-0A19-3AEF-E9A133BDEB38}" dt="2025-10-27T00:29:46.209" v="453"/>
          <ac:spMkLst>
            <pc:docMk/>
            <pc:sldMk cId="1656878947" sldId="311"/>
            <ac:spMk id="8" creationId="{38B93B39-29F0-A395-14E1-080E80C81F10}"/>
          </ac:spMkLst>
        </pc:spChg>
        <pc:picChg chg="del">
          <ac:chgData name="김 륜아" userId="03ba31b713061ecc" providerId="Windows Live" clId="Web-{66B56AE6-BF94-0A19-3AEF-E9A133BDEB38}" dt="2025-10-26T10:14:51.928" v="95"/>
          <ac:picMkLst>
            <pc:docMk/>
            <pc:sldMk cId="1656878947" sldId="311"/>
            <ac:picMk id="3" creationId="{F5EA36F7-6353-152D-8F2F-23B4870A1084}"/>
          </ac:picMkLst>
        </pc:picChg>
        <pc:picChg chg="add del mod">
          <ac:chgData name="김 륜아" userId="03ba31b713061ecc" providerId="Windows Live" clId="Web-{66B56AE6-BF94-0A19-3AEF-E9A133BDEB38}" dt="2025-10-27T00:26:10.213" v="452"/>
          <ac:picMkLst>
            <pc:docMk/>
            <pc:sldMk cId="1656878947" sldId="311"/>
            <ac:picMk id="6" creationId="{99E3CDB1-16D8-E166-9EBF-486D7F399EE6}"/>
          </ac:picMkLst>
        </pc:picChg>
      </pc:sldChg>
      <pc:sldChg chg="addSp delSp modSp add del replId">
        <pc:chgData name="김 륜아" userId="03ba31b713061ecc" providerId="Windows Live" clId="Web-{66B56AE6-BF94-0A19-3AEF-E9A133BDEB38}" dt="2025-10-26T10:23:45.009" v="188"/>
        <pc:sldMkLst>
          <pc:docMk/>
          <pc:sldMk cId="138822918" sldId="312"/>
        </pc:sldMkLst>
        <pc:spChg chg="mod">
          <ac:chgData name="김 륜아" userId="03ba31b713061ecc" providerId="Windows Live" clId="Web-{66B56AE6-BF94-0A19-3AEF-E9A133BDEB38}" dt="2025-10-26T10:16:25.356" v="131" actId="20577"/>
          <ac:spMkLst>
            <pc:docMk/>
            <pc:sldMk cId="138822918" sldId="312"/>
            <ac:spMk id="2" creationId="{E1479734-AA65-0043-4C4B-EEEB45B5CF5B}"/>
          </ac:spMkLst>
        </pc:spChg>
        <pc:spChg chg="del mod">
          <ac:chgData name="김 륜아" userId="03ba31b713061ecc" providerId="Windows Live" clId="Web-{66B56AE6-BF94-0A19-3AEF-E9A133BDEB38}" dt="2025-10-26T10:17:03.373" v="147"/>
          <ac:spMkLst>
            <pc:docMk/>
            <pc:sldMk cId="138822918" sldId="312"/>
            <ac:spMk id="7" creationId="{A66CA3B8-C834-ACB6-DBD0-D43F118D043C}"/>
          </ac:spMkLst>
        </pc:spChg>
        <pc:spChg chg="add mod">
          <ac:chgData name="김 륜아" userId="03ba31b713061ecc" providerId="Windows Live" clId="Web-{66B56AE6-BF94-0A19-3AEF-E9A133BDEB38}" dt="2025-10-26T10:17:06.686" v="148" actId="1076"/>
          <ac:spMkLst>
            <pc:docMk/>
            <pc:sldMk cId="138822918" sldId="312"/>
            <ac:spMk id="10" creationId="{D391B809-D298-A7AB-6FF6-CE52CF7BD668}"/>
          </ac:spMkLst>
        </pc:spChg>
        <pc:graphicFrameChg chg="add mod modGraphic">
          <ac:chgData name="김 륜아" userId="03ba31b713061ecc" providerId="Windows Live" clId="Web-{66B56AE6-BF94-0A19-3AEF-E9A133BDEB38}" dt="2025-10-26T10:17:10.092" v="149" actId="1076"/>
          <ac:graphicFrameMkLst>
            <pc:docMk/>
            <pc:sldMk cId="138822918" sldId="312"/>
            <ac:graphicFrameMk id="9" creationId="{C6EF61E0-9141-7E40-BB58-895C23D2CEA3}"/>
          </ac:graphicFrameMkLst>
        </pc:graphicFrameChg>
        <pc:picChg chg="del">
          <ac:chgData name="김 륜아" userId="03ba31b713061ecc" providerId="Windows Live" clId="Web-{66B56AE6-BF94-0A19-3AEF-E9A133BDEB38}" dt="2025-10-26T10:16:38.403" v="132"/>
          <ac:picMkLst>
            <pc:docMk/>
            <pc:sldMk cId="138822918" sldId="312"/>
            <ac:picMk id="3" creationId="{56827847-D7C2-7B05-DF73-9272AAA7F78A}"/>
          </ac:picMkLst>
        </pc:picChg>
        <pc:picChg chg="add mod">
          <ac:chgData name="김 륜아" userId="03ba31b713061ecc" providerId="Windows Live" clId="Web-{66B56AE6-BF94-0A19-3AEF-E9A133BDEB38}" dt="2025-10-26T10:16:47.138" v="136" actId="1076"/>
          <ac:picMkLst>
            <pc:docMk/>
            <pc:sldMk cId="138822918" sldId="312"/>
            <ac:picMk id="6" creationId="{D948BE90-B288-52B4-E7E6-CA24D2DED5E8}"/>
          </ac:picMkLst>
        </pc:picChg>
      </pc:sldChg>
      <pc:sldChg chg="addSp delSp modSp add replId">
        <pc:chgData name="김 륜아" userId="03ba31b713061ecc" providerId="Windows Live" clId="Web-{66B56AE6-BF94-0A19-3AEF-E9A133BDEB38}" dt="2025-10-27T00:14:28.335" v="363" actId="20577"/>
        <pc:sldMkLst>
          <pc:docMk/>
          <pc:sldMk cId="4290455655" sldId="313"/>
        </pc:sldMkLst>
        <pc:spChg chg="mod">
          <ac:chgData name="김 륜아" userId="03ba31b713061ecc" providerId="Windows Live" clId="Web-{66B56AE6-BF94-0A19-3AEF-E9A133BDEB38}" dt="2025-10-27T00:14:28.335" v="363" actId="20577"/>
          <ac:spMkLst>
            <pc:docMk/>
            <pc:sldMk cId="4290455655" sldId="313"/>
            <ac:spMk id="2" creationId="{DE093AE0-B238-EB5C-1E40-92FBE57C19B7}"/>
          </ac:spMkLst>
        </pc:spChg>
        <pc:spChg chg="del">
          <ac:chgData name="김 륜아" userId="03ba31b713061ecc" providerId="Windows Live" clId="Web-{66B56AE6-BF94-0A19-3AEF-E9A133BDEB38}" dt="2025-10-26T10:22:15.492" v="167"/>
          <ac:spMkLst>
            <pc:docMk/>
            <pc:sldMk cId="4290455655" sldId="313"/>
            <ac:spMk id="10" creationId="{9B271C70-C685-2577-A44C-D5E0EA0799EA}"/>
          </ac:spMkLst>
        </pc:spChg>
        <pc:spChg chg="add del mod">
          <ac:chgData name="김 륜아" userId="03ba31b713061ecc" providerId="Windows Live" clId="Web-{66B56AE6-BF94-0A19-3AEF-E9A133BDEB38}" dt="2025-10-26T10:23:26.883" v="178"/>
          <ac:spMkLst>
            <pc:docMk/>
            <pc:sldMk cId="4290455655" sldId="313"/>
            <ac:spMk id="21" creationId="{96015E07-89C6-CDDF-01F2-45971C5ED99F}"/>
          </ac:spMkLst>
        </pc:spChg>
        <pc:spChg chg="add mod">
          <ac:chgData name="김 륜아" userId="03ba31b713061ecc" providerId="Windows Live" clId="Web-{66B56AE6-BF94-0A19-3AEF-E9A133BDEB38}" dt="2025-10-26T10:23:38.915" v="186" actId="1076"/>
          <ac:spMkLst>
            <pc:docMk/>
            <pc:sldMk cId="4290455655" sldId="313"/>
            <ac:spMk id="22" creationId="{18B13898-E7D8-45D3-43AC-0816A74A875F}"/>
          </ac:spMkLst>
        </pc:spChg>
        <pc:graphicFrameChg chg="del">
          <ac:chgData name="김 륜아" userId="03ba31b713061ecc" providerId="Windows Live" clId="Web-{66B56AE6-BF94-0A19-3AEF-E9A133BDEB38}" dt="2025-10-26T10:22:13.507" v="166"/>
          <ac:graphicFrameMkLst>
            <pc:docMk/>
            <pc:sldMk cId="4290455655" sldId="313"/>
            <ac:graphicFrameMk id="9" creationId="{878D63F1-3ECD-4D8E-8A5F-A78EF30291E3}"/>
          </ac:graphicFrameMkLst>
        </pc:graphicFrameChg>
        <pc:graphicFrameChg chg="add del mod">
          <ac:chgData name="김 륜아" userId="03ba31b713061ecc" providerId="Windows Live" clId="Web-{66B56AE6-BF94-0A19-3AEF-E9A133BDEB38}" dt="2025-10-26T10:23:26.883" v="183"/>
          <ac:graphicFrameMkLst>
            <pc:docMk/>
            <pc:sldMk cId="4290455655" sldId="313"/>
            <ac:graphicFrameMk id="12" creationId="{7F3DC0F4-DDDA-8F4D-6D1C-2124D8E964E4}"/>
          </ac:graphicFrameMkLst>
        </pc:graphicFrameChg>
        <pc:graphicFrameChg chg="add del mod modGraphic">
          <ac:chgData name="김 륜아" userId="03ba31b713061ecc" providerId="Windows Live" clId="Web-{66B56AE6-BF94-0A19-3AEF-E9A133BDEB38}" dt="2025-10-26T10:23:26.883" v="182"/>
          <ac:graphicFrameMkLst>
            <pc:docMk/>
            <pc:sldMk cId="4290455655" sldId="313"/>
            <ac:graphicFrameMk id="14" creationId="{265A0457-0B70-F9FA-7138-101C0D0D5836}"/>
          </ac:graphicFrameMkLst>
        </pc:graphicFrameChg>
        <pc:graphicFrameChg chg="add del mod">
          <ac:chgData name="김 륜아" userId="03ba31b713061ecc" providerId="Windows Live" clId="Web-{66B56AE6-BF94-0A19-3AEF-E9A133BDEB38}" dt="2025-10-26T10:23:26.883" v="181"/>
          <ac:graphicFrameMkLst>
            <pc:docMk/>
            <pc:sldMk cId="4290455655" sldId="313"/>
            <ac:graphicFrameMk id="16" creationId="{62ADD033-6B9D-60FF-075B-39E6FBA5B7B6}"/>
          </ac:graphicFrameMkLst>
        </pc:graphicFrameChg>
        <pc:graphicFrameChg chg="add del mod">
          <ac:chgData name="김 륜아" userId="03ba31b713061ecc" providerId="Windows Live" clId="Web-{66B56AE6-BF94-0A19-3AEF-E9A133BDEB38}" dt="2025-10-26T10:23:26.883" v="180"/>
          <ac:graphicFrameMkLst>
            <pc:docMk/>
            <pc:sldMk cId="4290455655" sldId="313"/>
            <ac:graphicFrameMk id="18" creationId="{494DE4E0-D15D-401D-8D24-7530D7801A9A}"/>
          </ac:graphicFrameMkLst>
        </pc:graphicFrameChg>
        <pc:graphicFrameChg chg="add del mod">
          <ac:chgData name="김 륜아" userId="03ba31b713061ecc" providerId="Windows Live" clId="Web-{66B56AE6-BF94-0A19-3AEF-E9A133BDEB38}" dt="2025-10-26T10:23:26.883" v="179"/>
          <ac:graphicFrameMkLst>
            <pc:docMk/>
            <pc:sldMk cId="4290455655" sldId="313"/>
            <ac:graphicFrameMk id="20" creationId="{78F78FD8-5389-2147-0D02-7059002D3305}"/>
          </ac:graphicFrameMkLst>
        </pc:graphicFrameChg>
        <pc:picChg chg="del">
          <ac:chgData name="김 륜아" userId="03ba31b713061ecc" providerId="Windows Live" clId="Web-{66B56AE6-BF94-0A19-3AEF-E9A133BDEB38}" dt="2025-10-26T10:21:32.350" v="162"/>
          <ac:picMkLst>
            <pc:docMk/>
            <pc:sldMk cId="4290455655" sldId="313"/>
            <ac:picMk id="6" creationId="{886B18C4-90FE-D3EF-DE1C-4DBDFAF071E8}"/>
          </ac:picMkLst>
        </pc:picChg>
        <pc:picChg chg="add del mod">
          <ac:chgData name="김 륜아" userId="03ba31b713061ecc" providerId="Windows Live" clId="Web-{66B56AE6-BF94-0A19-3AEF-E9A133BDEB38}" dt="2025-10-26T10:21:31.428" v="161"/>
          <ac:picMkLst>
            <pc:docMk/>
            <pc:sldMk cId="4290455655" sldId="313"/>
            <ac:picMk id="7" creationId="{7D98CB6F-D881-9040-6A9D-2B2C8A9351B7}"/>
          </ac:picMkLst>
        </pc:picChg>
        <pc:picChg chg="add mod">
          <ac:chgData name="김 륜아" userId="03ba31b713061ecc" providerId="Windows Live" clId="Web-{66B56AE6-BF94-0A19-3AEF-E9A133BDEB38}" dt="2025-10-26T10:21:38.256" v="165" actId="1076"/>
          <ac:picMkLst>
            <pc:docMk/>
            <pc:sldMk cId="4290455655" sldId="313"/>
            <ac:picMk id="8" creationId="{D1BD6B73-1D6B-A6A2-C056-416052DD1106}"/>
          </ac:picMkLst>
        </pc:picChg>
      </pc:sldChg>
      <pc:sldChg chg="addSp delSp modSp add del replId">
        <pc:chgData name="김 륜아" userId="03ba31b713061ecc" providerId="Windows Live" clId="Web-{66B56AE6-BF94-0A19-3AEF-E9A133BDEB38}" dt="2025-10-27T00:08:36.552" v="333"/>
        <pc:sldMkLst>
          <pc:docMk/>
          <pc:sldMk cId="13789468" sldId="314"/>
        </pc:sldMkLst>
        <pc:spChg chg="add mod">
          <ac:chgData name="김 륜아" userId="03ba31b713061ecc" providerId="Windows Live" clId="Web-{66B56AE6-BF94-0A19-3AEF-E9A133BDEB38}" dt="2025-10-26T10:24:00.728" v="193" actId="1076"/>
          <ac:spMkLst>
            <pc:docMk/>
            <pc:sldMk cId="13789468" sldId="314"/>
            <ac:spMk id="3" creationId="{0B972940-7E04-31D9-072E-4B628636901A}"/>
          </ac:spMkLst>
        </pc:spChg>
        <pc:spChg chg="add mod">
          <ac:chgData name="김 륜아" userId="03ba31b713061ecc" providerId="Windows Live" clId="Web-{66B56AE6-BF94-0A19-3AEF-E9A133BDEB38}" dt="2025-10-26T10:24:08.071" v="196" actId="1076"/>
          <ac:spMkLst>
            <pc:docMk/>
            <pc:sldMk cId="13789468" sldId="314"/>
            <ac:spMk id="6" creationId="{A7D51069-8F87-2C24-0D8C-244EB0368EDD}"/>
          </ac:spMkLst>
        </pc:spChg>
        <pc:spChg chg="del">
          <ac:chgData name="김 륜아" userId="03ba31b713061ecc" providerId="Windows Live" clId="Web-{66B56AE6-BF94-0A19-3AEF-E9A133BDEB38}" dt="2025-10-26T10:23:57.571" v="190"/>
          <ac:spMkLst>
            <pc:docMk/>
            <pc:sldMk cId="13789468" sldId="314"/>
            <ac:spMk id="22" creationId="{198FA581-A2FF-0874-3231-08F5AADB1385}"/>
          </ac:spMkLst>
        </pc:spChg>
      </pc:sldChg>
      <pc:sldChg chg="delSp modSp add del replId">
        <pc:chgData name="김 륜아" userId="03ba31b713061ecc" providerId="Windows Live" clId="Web-{66B56AE6-BF94-0A19-3AEF-E9A133BDEB38}" dt="2025-10-27T00:09:47.479" v="336"/>
        <pc:sldMkLst>
          <pc:docMk/>
          <pc:sldMk cId="2204931129" sldId="315"/>
        </pc:sldMkLst>
        <pc:spChg chg="mod">
          <ac:chgData name="김 륜아" userId="03ba31b713061ecc" providerId="Windows Live" clId="Web-{66B56AE6-BF94-0A19-3AEF-E9A133BDEB38}" dt="2025-10-26T10:24:19.228" v="200" actId="20577"/>
          <ac:spMkLst>
            <pc:docMk/>
            <pc:sldMk cId="2204931129" sldId="315"/>
            <ac:spMk id="3" creationId="{CB1DCBF1-1907-0D92-1C2F-E5651C0B55FF}"/>
          </ac:spMkLst>
        </pc:spChg>
        <pc:spChg chg="del">
          <ac:chgData name="김 륜아" userId="03ba31b713061ecc" providerId="Windows Live" clId="Web-{66B56AE6-BF94-0A19-3AEF-E9A133BDEB38}" dt="2025-10-26T10:24:22.415" v="201"/>
          <ac:spMkLst>
            <pc:docMk/>
            <pc:sldMk cId="2204931129" sldId="315"/>
            <ac:spMk id="6" creationId="{1ACAF694-5C67-D9C9-03DD-E03E320A0FDE}"/>
          </ac:spMkLst>
        </pc:spChg>
      </pc:sldChg>
      <pc:sldChg chg="addSp delSp modSp add replId">
        <pc:chgData name="김 륜아" userId="03ba31b713061ecc" providerId="Windows Live" clId="Web-{66B56AE6-BF94-0A19-3AEF-E9A133BDEB38}" dt="2025-10-27T00:14:44.976" v="369" actId="20577"/>
        <pc:sldMkLst>
          <pc:docMk/>
          <pc:sldMk cId="1778332538" sldId="316"/>
        </pc:sldMkLst>
        <pc:spChg chg="add del mod">
          <ac:chgData name="김 륜아" userId="03ba31b713061ecc" providerId="Windows Live" clId="Web-{66B56AE6-BF94-0A19-3AEF-E9A133BDEB38}" dt="2025-10-27T00:14:44.976" v="369" actId="20577"/>
          <ac:spMkLst>
            <pc:docMk/>
            <pc:sldMk cId="1778332538" sldId="316"/>
            <ac:spMk id="2" creationId="{461C823F-F19B-88A6-45D7-65FC5309B542}"/>
          </ac:spMkLst>
        </pc:spChg>
        <pc:spChg chg="mod">
          <ac:chgData name="김 륜아" userId="03ba31b713061ecc" providerId="Windows Live" clId="Web-{66B56AE6-BF94-0A19-3AEF-E9A133BDEB38}" dt="2025-10-26T10:24:36.009" v="206" actId="1076"/>
          <ac:spMkLst>
            <pc:docMk/>
            <pc:sldMk cId="1778332538" sldId="316"/>
            <ac:spMk id="3" creationId="{A115E4DC-3028-0F91-5CF6-A585B106339C}"/>
          </ac:spMkLst>
        </pc:spChg>
        <pc:spChg chg="add mod">
          <ac:chgData name="김 륜아" userId="03ba31b713061ecc" providerId="Windows Live" clId="Web-{66B56AE6-BF94-0A19-3AEF-E9A133BDEB38}" dt="2025-10-26T10:25:09.635" v="218" actId="1076"/>
          <ac:spMkLst>
            <pc:docMk/>
            <pc:sldMk cId="1778332538" sldId="316"/>
            <ac:spMk id="9" creationId="{9820B422-04FA-93B7-43A8-A34F48DBFD7A}"/>
          </ac:spMkLst>
        </pc:spChg>
        <pc:spChg chg="add mod">
          <ac:chgData name="김 륜아" userId="03ba31b713061ecc" providerId="Windows Live" clId="Web-{66B56AE6-BF94-0A19-3AEF-E9A133BDEB38}" dt="2025-10-26T10:25:17.463" v="223" actId="1076"/>
          <ac:spMkLst>
            <pc:docMk/>
            <pc:sldMk cId="1778332538" sldId="316"/>
            <ac:spMk id="10" creationId="{F025EE9B-F776-C4C8-2DCB-34EE5BAA5837}"/>
          </ac:spMkLst>
        </pc:spChg>
        <pc:spChg chg="add del mod">
          <ac:chgData name="김 륜아" userId="03ba31b713061ecc" providerId="Windows Live" clId="Web-{66B56AE6-BF94-0A19-3AEF-E9A133BDEB38}" dt="2025-10-27T00:14:39.460" v="367"/>
          <ac:spMkLst>
            <pc:docMk/>
            <pc:sldMk cId="1778332538" sldId="316"/>
            <ac:spMk id="11" creationId="{4FC89B42-E614-2D8F-D6CB-DE5960B1E5E7}"/>
          </ac:spMkLst>
        </pc:spChg>
        <pc:spChg chg="add del">
          <ac:chgData name="김 륜아" userId="03ba31b713061ecc" providerId="Windows Live" clId="Web-{66B56AE6-BF94-0A19-3AEF-E9A133BDEB38}" dt="2025-10-27T00:14:38.039" v="366"/>
          <ac:spMkLst>
            <pc:docMk/>
            <pc:sldMk cId="1778332538" sldId="316"/>
            <ac:spMk id="13" creationId="{2FCAA2CF-1AFA-89B8-7764-500EA9994465}"/>
          </ac:spMkLst>
        </pc:spChg>
        <pc:graphicFrameChg chg="add mod modGraphic">
          <ac:chgData name="김 륜아" userId="03ba31b713061ecc" providerId="Windows Live" clId="Web-{66B56AE6-BF94-0A19-3AEF-E9A133BDEB38}" dt="2025-10-26T10:25:13.854" v="220" actId="1076"/>
          <ac:graphicFrameMkLst>
            <pc:docMk/>
            <pc:sldMk cId="1778332538" sldId="316"/>
            <ac:graphicFrameMk id="7" creationId="{C809DBD6-6A45-4C63-76E3-8C9EE8AD5DF1}"/>
          </ac:graphicFrameMkLst>
        </pc:graphicFrameChg>
      </pc:sldChg>
      <pc:sldChg chg="addSp delSp modSp add ord replId">
        <pc:chgData name="김 륜아" userId="03ba31b713061ecc" providerId="Windows Live" clId="Web-{66B56AE6-BF94-0A19-3AEF-E9A133BDEB38}" dt="2025-10-27T00:15:03.102" v="376" actId="20577"/>
        <pc:sldMkLst>
          <pc:docMk/>
          <pc:sldMk cId="2541435326" sldId="317"/>
        </pc:sldMkLst>
        <pc:spChg chg="add del mod">
          <ac:chgData name="김 륜아" userId="03ba31b713061ecc" providerId="Windows Live" clId="Web-{66B56AE6-BF94-0A19-3AEF-E9A133BDEB38}" dt="2025-10-27T00:15:03.102" v="376" actId="20577"/>
          <ac:spMkLst>
            <pc:docMk/>
            <pc:sldMk cId="2541435326" sldId="317"/>
            <ac:spMk id="2" creationId="{11DA45F2-803C-BB58-2AF1-21083C8D0BD7}"/>
          </ac:spMkLst>
        </pc:spChg>
        <pc:spChg chg="del mod">
          <ac:chgData name="김 륜아" userId="03ba31b713061ecc" providerId="Windows Live" clId="Web-{66B56AE6-BF94-0A19-3AEF-E9A133BDEB38}" dt="2025-10-26T10:25:42.885" v="236"/>
          <ac:spMkLst>
            <pc:docMk/>
            <pc:sldMk cId="2541435326" sldId="317"/>
            <ac:spMk id="3" creationId="{C47E3C81-BC78-12CE-73D3-0A9001F98A14}"/>
          </ac:spMkLst>
        </pc:spChg>
        <pc:spChg chg="add del mod">
          <ac:chgData name="김 륜아" userId="03ba31b713061ecc" providerId="Windows Live" clId="Web-{66B56AE6-BF94-0A19-3AEF-E9A133BDEB38}" dt="2025-10-27T00:15:00.695" v="373"/>
          <ac:spMkLst>
            <pc:docMk/>
            <pc:sldMk cId="2541435326" sldId="317"/>
            <ac:spMk id="6" creationId="{33E25601-053F-2A16-9D9F-6C1E040B7559}"/>
          </ac:spMkLst>
        </pc:spChg>
        <pc:spChg chg="add mod">
          <ac:chgData name="김 륜아" userId="03ba31b713061ecc" providerId="Windows Live" clId="Web-{66B56AE6-BF94-0A19-3AEF-E9A133BDEB38}" dt="2025-10-26T10:25:52.292" v="241" actId="1076"/>
          <ac:spMkLst>
            <pc:docMk/>
            <pc:sldMk cId="2541435326" sldId="317"/>
            <ac:spMk id="9" creationId="{C1BC2E4B-EF8A-187B-8BB5-ECCFB04FB1C6}"/>
          </ac:spMkLst>
        </pc:spChg>
        <pc:spChg chg="add mod">
          <ac:chgData name="김 륜아" userId="03ba31b713061ecc" providerId="Windows Live" clId="Web-{66B56AE6-BF94-0A19-3AEF-E9A133BDEB38}" dt="2025-10-26T10:25:55.495" v="244" actId="1076"/>
          <ac:spMkLst>
            <pc:docMk/>
            <pc:sldMk cId="2541435326" sldId="317"/>
            <ac:spMk id="10" creationId="{0E4ED4D5-D519-4138-CDEB-3515990E4EBE}"/>
          </ac:spMkLst>
        </pc:spChg>
        <pc:spChg chg="add del">
          <ac:chgData name="김 륜아" userId="03ba31b713061ecc" providerId="Windows Live" clId="Web-{66B56AE6-BF94-0A19-3AEF-E9A133BDEB38}" dt="2025-10-27T00:14:59.680" v="372"/>
          <ac:spMkLst>
            <pc:docMk/>
            <pc:sldMk cId="2541435326" sldId="317"/>
            <ac:spMk id="12" creationId="{A15CA04F-1016-766F-A295-53B22A07E353}"/>
          </ac:spMkLst>
        </pc:spChg>
        <pc:graphicFrameChg chg="add mod modGraphic">
          <ac:chgData name="김 륜아" userId="03ba31b713061ecc" providerId="Windows Live" clId="Web-{66B56AE6-BF94-0A19-3AEF-E9A133BDEB38}" dt="2025-10-26T10:25:42.698" v="234" actId="1076"/>
          <ac:graphicFrameMkLst>
            <pc:docMk/>
            <pc:sldMk cId="2541435326" sldId="317"/>
            <ac:graphicFrameMk id="7" creationId="{6E087574-2CC9-CDC7-16D3-9356CA97943E}"/>
          </ac:graphicFrameMkLst>
        </pc:graphicFrameChg>
      </pc:sldChg>
      <pc:sldChg chg="addSp delSp modSp add replId">
        <pc:chgData name="김 륜아" userId="03ba31b713061ecc" providerId="Windows Live" clId="Web-{66B56AE6-BF94-0A19-3AEF-E9A133BDEB38}" dt="2025-10-27T00:15:04.977" v="378" actId="20577"/>
        <pc:sldMkLst>
          <pc:docMk/>
          <pc:sldMk cId="3326757084" sldId="318"/>
        </pc:sldMkLst>
        <pc:spChg chg="mod">
          <ac:chgData name="김 륜아" userId="03ba31b713061ecc" providerId="Windows Live" clId="Web-{66B56AE6-BF94-0A19-3AEF-E9A133BDEB38}" dt="2025-10-27T00:15:04.977" v="378" actId="20577"/>
          <ac:spMkLst>
            <pc:docMk/>
            <pc:sldMk cId="3326757084" sldId="318"/>
            <ac:spMk id="2" creationId="{84CAC578-CE5E-901E-DB23-C94241A6FA96}"/>
          </ac:spMkLst>
        </pc:spChg>
        <pc:spChg chg="del">
          <ac:chgData name="김 륜아" userId="03ba31b713061ecc" providerId="Windows Live" clId="Web-{66B56AE6-BF94-0A19-3AEF-E9A133BDEB38}" dt="2025-10-26T10:26:13.135" v="249"/>
          <ac:spMkLst>
            <pc:docMk/>
            <pc:sldMk cId="3326757084" sldId="318"/>
            <ac:spMk id="9" creationId="{C9DC01AC-6CE6-B5B7-8DFD-FEA56F405980}"/>
          </ac:spMkLst>
        </pc:spChg>
        <pc:spChg chg="mod">
          <ac:chgData name="김 륜아" userId="03ba31b713061ecc" providerId="Windows Live" clId="Web-{66B56AE6-BF94-0A19-3AEF-E9A133BDEB38}" dt="2025-10-26T10:26:11.698" v="248" actId="20577"/>
          <ac:spMkLst>
            <pc:docMk/>
            <pc:sldMk cId="3326757084" sldId="318"/>
            <ac:spMk id="10" creationId="{83F6E03A-91EC-4D47-3C72-B0CBDFA1FDE0}"/>
          </ac:spMkLst>
        </pc:spChg>
        <pc:graphicFrameChg chg="add mod modGraphic">
          <ac:chgData name="김 륜아" userId="03ba31b713061ecc" providerId="Windows Live" clId="Web-{66B56AE6-BF94-0A19-3AEF-E9A133BDEB38}" dt="2025-10-26T10:26:58.167" v="271" actId="1076"/>
          <ac:graphicFrameMkLst>
            <pc:docMk/>
            <pc:sldMk cId="3326757084" sldId="318"/>
            <ac:graphicFrameMk id="6" creationId="{0B61ED10-73BE-70B5-69B2-26A7A842AED8}"/>
          </ac:graphicFrameMkLst>
        </pc:graphicFrameChg>
        <pc:graphicFrameChg chg="del">
          <ac:chgData name="김 륜아" userId="03ba31b713061ecc" providerId="Windows Live" clId="Web-{66B56AE6-BF94-0A19-3AEF-E9A133BDEB38}" dt="2025-10-26T10:26:15.464" v="250"/>
          <ac:graphicFrameMkLst>
            <pc:docMk/>
            <pc:sldMk cId="3326757084" sldId="318"/>
            <ac:graphicFrameMk id="7" creationId="{4E84F4F0-2A42-1877-C994-21B77A3CCB33}"/>
          </ac:graphicFrameMkLst>
        </pc:graphicFrameChg>
        <pc:graphicFrameChg chg="add mod modGraphic">
          <ac:chgData name="김 륜아" userId="03ba31b713061ecc" providerId="Windows Live" clId="Web-{66B56AE6-BF94-0A19-3AEF-E9A133BDEB38}" dt="2025-10-26T10:27:11.074" v="274" actId="1076"/>
          <ac:graphicFrameMkLst>
            <pc:docMk/>
            <pc:sldMk cId="3326757084" sldId="318"/>
            <ac:graphicFrameMk id="12" creationId="{4E9FD09C-0477-A583-D291-E37CADF6D000}"/>
          </ac:graphicFrameMkLst>
        </pc:graphicFrameChg>
        <pc:graphicFrameChg chg="add mod modGraphic">
          <ac:chgData name="김 륜아" userId="03ba31b713061ecc" providerId="Windows Live" clId="Web-{66B56AE6-BF94-0A19-3AEF-E9A133BDEB38}" dt="2025-10-26T10:26:51.980" v="269"/>
          <ac:graphicFrameMkLst>
            <pc:docMk/>
            <pc:sldMk cId="3326757084" sldId="318"/>
            <ac:graphicFrameMk id="14" creationId="{B8094223-2B04-5264-2131-F7C89A2D8606}"/>
          </ac:graphicFrameMkLst>
        </pc:graphicFrameChg>
        <pc:graphicFrameChg chg="add mod modGraphic">
          <ac:chgData name="김 륜아" userId="03ba31b713061ecc" providerId="Windows Live" clId="Web-{66B56AE6-BF94-0A19-3AEF-E9A133BDEB38}" dt="2025-10-26T10:27:05.699" v="273" actId="1076"/>
          <ac:graphicFrameMkLst>
            <pc:docMk/>
            <pc:sldMk cId="3326757084" sldId="318"/>
            <ac:graphicFrameMk id="16" creationId="{F8645ABC-0197-84B8-C327-E1D221C3F694}"/>
          </ac:graphicFrameMkLst>
        </pc:graphicFrameChg>
        <pc:graphicFrameChg chg="add mod modGraphic">
          <ac:chgData name="김 륜아" userId="03ba31b713061ecc" providerId="Windows Live" clId="Web-{66B56AE6-BF94-0A19-3AEF-E9A133BDEB38}" dt="2025-10-26T10:26:35.901" v="266" actId="1076"/>
          <ac:graphicFrameMkLst>
            <pc:docMk/>
            <pc:sldMk cId="3326757084" sldId="318"/>
            <ac:graphicFrameMk id="18" creationId="{D7A49A85-F67C-FEAB-974E-6607BB05B5AD}"/>
          </ac:graphicFrameMkLst>
        </pc:graphicFrameChg>
      </pc:sldChg>
      <pc:sldChg chg="addSp delSp modSp add ord replId">
        <pc:chgData name="김 륜아" userId="03ba31b713061ecc" providerId="Windows Live" clId="Web-{66B56AE6-BF94-0A19-3AEF-E9A133BDEB38}" dt="2025-10-27T00:15:08.211" v="381" actId="20577"/>
        <pc:sldMkLst>
          <pc:docMk/>
          <pc:sldMk cId="933355789" sldId="319"/>
        </pc:sldMkLst>
        <pc:spChg chg="mod">
          <ac:chgData name="김 륜아" userId="03ba31b713061ecc" providerId="Windows Live" clId="Web-{66B56AE6-BF94-0A19-3AEF-E9A133BDEB38}" dt="2025-10-27T00:15:08.211" v="381" actId="20577"/>
          <ac:spMkLst>
            <pc:docMk/>
            <pc:sldMk cId="933355789" sldId="319"/>
            <ac:spMk id="2" creationId="{30B9EDBC-51F4-812C-5D32-10B574F4D524}"/>
          </ac:spMkLst>
        </pc:spChg>
        <pc:spChg chg="del">
          <ac:chgData name="김 륜아" userId="03ba31b713061ecc" providerId="Windows Live" clId="Web-{66B56AE6-BF94-0A19-3AEF-E9A133BDEB38}" dt="2025-10-26T10:27:36.558" v="281"/>
          <ac:spMkLst>
            <pc:docMk/>
            <pc:sldMk cId="933355789" sldId="319"/>
            <ac:spMk id="9" creationId="{496003A0-1ABF-D118-9E8B-6BC9C8CA680D}"/>
          </ac:spMkLst>
        </pc:spChg>
        <pc:spChg chg="mod">
          <ac:chgData name="김 륜아" userId="03ba31b713061ecc" providerId="Windows Live" clId="Web-{66B56AE6-BF94-0A19-3AEF-E9A133BDEB38}" dt="2025-10-26T10:27:33.574" v="279" actId="20577"/>
          <ac:spMkLst>
            <pc:docMk/>
            <pc:sldMk cId="933355789" sldId="319"/>
            <ac:spMk id="10" creationId="{ACD0668F-A576-A8A5-5A14-278BDCAE9B7C}"/>
          </ac:spMkLst>
        </pc:spChg>
        <pc:graphicFrameChg chg="add mod modGraphic">
          <ac:chgData name="김 륜아" userId="03ba31b713061ecc" providerId="Windows Live" clId="Web-{66B56AE6-BF94-0A19-3AEF-E9A133BDEB38}" dt="2025-10-26T10:27:47.699" v="285" actId="1076"/>
          <ac:graphicFrameMkLst>
            <pc:docMk/>
            <pc:sldMk cId="933355789" sldId="319"/>
            <ac:graphicFrameMk id="6" creationId="{0874E1C7-BC90-0B43-1069-23006CCD3600}"/>
          </ac:graphicFrameMkLst>
        </pc:graphicFrameChg>
        <pc:graphicFrameChg chg="del">
          <ac:chgData name="김 륜아" userId="03ba31b713061ecc" providerId="Windows Live" clId="Web-{66B56AE6-BF94-0A19-3AEF-E9A133BDEB38}" dt="2025-10-26T10:27:34.808" v="280"/>
          <ac:graphicFrameMkLst>
            <pc:docMk/>
            <pc:sldMk cId="933355789" sldId="319"/>
            <ac:graphicFrameMk id="7" creationId="{4EBDDD1C-B188-FBFB-8241-248B78A03C88}"/>
          </ac:graphicFrameMkLst>
        </pc:graphicFrameChg>
      </pc:sldChg>
      <pc:sldChg chg="addSp delSp modSp add del replId">
        <pc:chgData name="김 륜아" userId="03ba31b713061ecc" providerId="Windows Live" clId="Web-{66B56AE6-BF94-0A19-3AEF-E9A133BDEB38}" dt="2025-10-27T00:09:15.383" v="334"/>
        <pc:sldMkLst>
          <pc:docMk/>
          <pc:sldMk cId="226704038" sldId="320"/>
        </pc:sldMkLst>
        <pc:spChg chg="add mod">
          <ac:chgData name="김 륜아" userId="03ba31b713061ecc" providerId="Windows Live" clId="Web-{66B56AE6-BF94-0A19-3AEF-E9A133BDEB38}" dt="2025-10-26T10:29:08.918" v="304" actId="1076"/>
          <ac:spMkLst>
            <pc:docMk/>
            <pc:sldMk cId="226704038" sldId="320"/>
            <ac:spMk id="7" creationId="{03E0086B-3676-C49B-0530-7573687A4D38}"/>
          </ac:spMkLst>
        </pc:spChg>
        <pc:spChg chg="del mod">
          <ac:chgData name="김 륜아" userId="03ba31b713061ecc" providerId="Windows Live" clId="Web-{66B56AE6-BF94-0A19-3AEF-E9A133BDEB38}" dt="2025-10-26T10:28:20.262" v="291"/>
          <ac:spMkLst>
            <pc:docMk/>
            <pc:sldMk cId="226704038" sldId="320"/>
            <ac:spMk id="10" creationId="{D6842CF0-6D50-9677-E72A-696E92A84E45}"/>
          </ac:spMkLst>
        </pc:spChg>
        <pc:graphicFrameChg chg="del">
          <ac:chgData name="김 륜아" userId="03ba31b713061ecc" providerId="Windows Live" clId="Web-{66B56AE6-BF94-0A19-3AEF-E9A133BDEB38}" dt="2025-10-26T10:28:42.262" v="297"/>
          <ac:graphicFrameMkLst>
            <pc:docMk/>
            <pc:sldMk cId="226704038" sldId="320"/>
            <ac:graphicFrameMk id="6" creationId="{73CCC93C-7F7C-DF6A-698D-93F3111FBA6E}"/>
          </ac:graphicFrameMkLst>
        </pc:graphicFrameChg>
        <pc:graphicFrameChg chg="add mod modGraphic">
          <ac:chgData name="김 륜아" userId="03ba31b713061ecc" providerId="Windows Live" clId="Web-{66B56AE6-BF94-0A19-3AEF-E9A133BDEB38}" dt="2025-10-26T10:29:12.997" v="305" actId="1076"/>
          <ac:graphicFrameMkLst>
            <pc:docMk/>
            <pc:sldMk cId="226704038" sldId="320"/>
            <ac:graphicFrameMk id="11" creationId="{FA3EB94A-334C-440C-FDF8-2653B3776F1F}"/>
          </ac:graphicFrameMkLst>
        </pc:graphicFrameChg>
        <pc:picChg chg="mod">
          <ac:chgData name="김 륜아" userId="03ba31b713061ecc" providerId="Windows Live" clId="Web-{66B56AE6-BF94-0A19-3AEF-E9A133BDEB38}" dt="2025-10-26T10:28:25.340" v="293" actId="1076"/>
          <ac:picMkLst>
            <pc:docMk/>
            <pc:sldMk cId="226704038" sldId="320"/>
            <ac:picMk id="8" creationId="{0FF41949-C5E7-3212-5BC1-9075C1D02F97}"/>
          </ac:picMkLst>
        </pc:picChg>
      </pc:sldChg>
      <pc:sldChg chg="addSp delSp modSp add del ord replId">
        <pc:chgData name="김 륜아" userId="03ba31b713061ecc" providerId="Windows Live" clId="Web-{66B56AE6-BF94-0A19-3AEF-E9A133BDEB38}" dt="2025-10-27T00:09:21.680" v="335"/>
        <pc:sldMkLst>
          <pc:docMk/>
          <pc:sldMk cId="1400366898" sldId="321"/>
        </pc:sldMkLst>
        <pc:spChg chg="add mod">
          <ac:chgData name="김 륜아" userId="03ba31b713061ecc" providerId="Windows Live" clId="Web-{66B56AE6-BF94-0A19-3AEF-E9A133BDEB38}" dt="2025-10-26T10:29:49.341" v="313" actId="1076"/>
          <ac:spMkLst>
            <pc:docMk/>
            <pc:sldMk cId="1400366898" sldId="321"/>
            <ac:spMk id="3" creationId="{ED950ABC-3448-DDB2-27B0-377F736AB200}"/>
          </ac:spMkLst>
        </pc:spChg>
        <pc:spChg chg="mod">
          <ac:chgData name="김 륜아" userId="03ba31b713061ecc" providerId="Windows Live" clId="Web-{66B56AE6-BF94-0A19-3AEF-E9A133BDEB38}" dt="2025-10-26T10:29:43.981" v="309" actId="20577"/>
          <ac:spMkLst>
            <pc:docMk/>
            <pc:sldMk cId="1400366898" sldId="321"/>
            <ac:spMk id="10" creationId="{B099D836-7294-99B8-1956-1E2703EB4043}"/>
          </ac:spMkLst>
        </pc:spChg>
        <pc:graphicFrameChg chg="del">
          <ac:chgData name="김 륜아" userId="03ba31b713061ecc" providerId="Windows Live" clId="Web-{66B56AE6-BF94-0A19-3AEF-E9A133BDEB38}" dt="2025-10-26T10:29:45.622" v="310"/>
          <ac:graphicFrameMkLst>
            <pc:docMk/>
            <pc:sldMk cId="1400366898" sldId="321"/>
            <ac:graphicFrameMk id="6" creationId="{D5451534-9EDD-BDA2-F652-21BD1B53B28D}"/>
          </ac:graphicFrameMkLst>
        </pc:graphicFrameChg>
      </pc:sldChg>
      <pc:sldChg chg="add del replId">
        <pc:chgData name="김 륜아" userId="03ba31b713061ecc" providerId="Windows Live" clId="Web-{66B56AE6-BF94-0A19-3AEF-E9A133BDEB38}" dt="2025-10-26T10:28:04.480" v="290"/>
        <pc:sldMkLst>
          <pc:docMk/>
          <pc:sldMk cId="3221708894" sldId="321"/>
        </pc:sldMkLst>
      </pc:sldChg>
      <pc:sldChg chg="addSp delSp modSp add replId">
        <pc:chgData name="김 륜아" userId="03ba31b713061ecc" providerId="Windows Live" clId="Web-{66B56AE6-BF94-0A19-3AEF-E9A133BDEB38}" dt="2025-10-27T00:15:11.164" v="384" actId="20577"/>
        <pc:sldMkLst>
          <pc:docMk/>
          <pc:sldMk cId="71512933" sldId="322"/>
        </pc:sldMkLst>
        <pc:spChg chg="mod">
          <ac:chgData name="김 륜아" userId="03ba31b713061ecc" providerId="Windows Live" clId="Web-{66B56AE6-BF94-0A19-3AEF-E9A133BDEB38}" dt="2025-10-27T00:15:11.164" v="384" actId="20577"/>
          <ac:spMkLst>
            <pc:docMk/>
            <pc:sldMk cId="71512933" sldId="322"/>
            <ac:spMk id="2" creationId="{883AF5F5-74A7-9172-8842-E0046987009B}"/>
          </ac:spMkLst>
        </pc:spChg>
        <pc:spChg chg="del">
          <ac:chgData name="김 륜아" userId="03ba31b713061ecc" providerId="Windows Live" clId="Web-{66B56AE6-BF94-0A19-3AEF-E9A133BDEB38}" dt="2025-10-26T10:29:58.966" v="317"/>
          <ac:spMkLst>
            <pc:docMk/>
            <pc:sldMk cId="71512933" sldId="322"/>
            <ac:spMk id="3" creationId="{1173738D-D1EC-A47F-19EA-3210BF48E321}"/>
          </ac:spMkLst>
        </pc:spChg>
        <pc:spChg chg="add mod">
          <ac:chgData name="김 륜아" userId="03ba31b713061ecc" providerId="Windows Live" clId="Web-{66B56AE6-BF94-0A19-3AEF-E9A133BDEB38}" dt="2025-10-26T10:30:07.372" v="321" actId="1076"/>
          <ac:spMkLst>
            <pc:docMk/>
            <pc:sldMk cId="71512933" sldId="322"/>
            <ac:spMk id="6" creationId="{023C5D56-EC73-FCCA-55E2-ED3B388DEFB7}"/>
          </ac:spMkLst>
        </pc:spChg>
        <pc:spChg chg="del">
          <ac:chgData name="김 륜아" userId="03ba31b713061ecc" providerId="Windows Live" clId="Web-{66B56AE6-BF94-0A19-3AEF-E9A133BDEB38}" dt="2025-10-26T10:29:58.966" v="318"/>
          <ac:spMkLst>
            <pc:docMk/>
            <pc:sldMk cId="71512933" sldId="322"/>
            <ac:spMk id="10" creationId="{6F18DCA2-87B5-884C-DB6E-C7E770580D2E}"/>
          </ac:spMkLst>
        </pc:spChg>
      </pc:sldChg>
    </pc:docChg>
  </pc:docChgLst>
  <pc:docChgLst>
    <pc:chgData name="김 륜아" userId="03ba31b713061ecc" providerId="Windows Live" clId="Web-{E3CB76A1-8F25-1F0C-00C8-DE3997A87B2C}"/>
    <pc:docChg chg="modSld">
      <pc:chgData name="김 륜아" userId="03ba31b713061ecc" providerId="Windows Live" clId="Web-{E3CB76A1-8F25-1F0C-00C8-DE3997A87B2C}" dt="2025-10-27T00:01:32.768" v="1" actId="1076"/>
      <pc:docMkLst>
        <pc:docMk/>
      </pc:docMkLst>
      <pc:sldChg chg="modSp">
        <pc:chgData name="김 륜아" userId="03ba31b713061ecc" providerId="Windows Live" clId="Web-{E3CB76A1-8F25-1F0C-00C8-DE3997A87B2C}" dt="2025-10-27T00:01:32.768" v="1" actId="1076"/>
        <pc:sldMkLst>
          <pc:docMk/>
          <pc:sldMk cId="3041131605" sldId="258"/>
        </pc:sldMkLst>
        <pc:spChg chg="mod">
          <ac:chgData name="김 륜아" userId="03ba31b713061ecc" providerId="Windows Live" clId="Web-{E3CB76A1-8F25-1F0C-00C8-DE3997A87B2C}" dt="2025-10-27T00:01:32.768" v="1" actId="1076"/>
          <ac:spMkLst>
            <pc:docMk/>
            <pc:sldMk cId="3041131605" sldId="258"/>
            <ac:spMk id="3" creationId="{8D467722-271C-8AE1-E50E-E740419858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6E4224D-3E6A-4B5F-83F0-AA79DE1657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4FE5C-9703-4184-A730-811E3918F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2A173-7736-40D6-B76E-AB1EBBC7F2A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A7F1E2-056D-4F60-9E4E-9F63CC7736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A5FB1-FBBF-446A-A5B6-91A6152AD7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A84DB-F037-48F2-9817-11BAA6527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08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32BB2-B469-4B06-A5D6-63CD9F699880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F514C-D12A-4D2B-A699-B2DF2FC1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6CA9-BB9A-6142-A006-6B53D960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B5CDCC-6161-8C6F-195F-798103DDC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697559-337B-77ED-F974-EEC8B5C14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6AAD1-08EE-3476-F3D0-5B5B0F92E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6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34D98-BC07-9EA8-F8A7-8388A41A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B39CAC-B0EF-7EF9-3153-0C68836FA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B1ED04-29A9-65C6-6456-633F5C6EB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8DBC4C-0B94-F8F7-AE75-A0A769D6E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8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BCC-4FF0-5633-CC15-B1D038F3E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7DF21-F841-6519-C4AC-E8075CC2D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8B5EC7-6F2E-2DB9-A84A-E45F9D8A8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85CE8-A8C6-2D67-F304-3E97ABBCD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6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D176-8380-F28D-3EC0-270CD355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5A0152-6413-2AA7-7220-E6AA00BD0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CF56C5-0ADF-4D16-A605-2AB142C3C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FFE20-665B-3BE8-E05F-8BEDCDD6D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5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7B3D6-6094-A93A-546A-4067B0F1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E25D0D-22EC-8FA2-4E25-30B9F7A32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0B845-A6A1-0482-6E7A-E8391B437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D40FD-9ED6-2604-0B8B-0F59DAA82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5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5134-1EB4-ADD7-DB47-65E239CC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A7629F-88C4-1452-2AD6-6C18680D8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9163E9-B652-CCBD-B0CB-273382A7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30240-EF31-6DA5-772C-8257A2417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8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5326-C46D-3971-806D-383592BE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484C4F-E0E3-9A38-8863-6161265A6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FC5DB8-803D-8FEF-5D5F-2748E9C09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67CE9-D77F-8CBA-AC40-37A791EBC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1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9602-26DF-27B1-9C75-C0217291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BC2C5B-9FBD-C04C-45DD-6F5634C8E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DBA5C5-BF73-3A87-17B2-7B6D04386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AE4D3-7D1D-E8AB-9446-7DF35914F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F2BAC-7E13-09B4-BFB4-6F465D18C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16427E-F4BE-FC64-8173-D0E91CC46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947F6C-6203-AF45-B8FE-901DCAC7A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D76F3-535B-295E-DC83-6B4DFBC80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AA-FE6E-988F-2916-CFEBF6FD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83A41B-FC9E-4F64-4BD0-E6533E862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30B2DA-B987-C0FA-E037-B5165AEE0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9C0EB-A82C-8CCC-450C-6595E8C7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1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DECA2-56EC-A610-B6DF-E3AA4116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9651AF-EC1B-0C45-E5EB-374BF81E4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A0B62C-5CFF-017C-9D31-783657625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A28E2-8DB0-5832-C13C-B3D410220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6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34D2-12D8-6708-CDF5-13101D17A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DE3412-26D0-00E0-D2FE-CE275F987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E8AB76-D12E-03BB-03FF-5554FF3D5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9F304-E579-A1DF-57B6-C9DE63B6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F514C-D12A-4D2B-A699-B2DF2FC1A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3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3E146-AEE3-411B-83B3-53C19E106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1CDE2-E1BD-4FCF-87B4-01807A29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2674"/>
            <a:ext cx="4572000" cy="365125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21475-09E6-4904-AE3C-8456812C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FDDA-89CA-4D98-8F9D-CF71AF26E2AB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0784-A103-49E5-A988-92282094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C7BDF-E151-4B93-A996-1871F4A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451EA-77BA-48E0-B3B2-CD031268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8EA40-F6F1-416F-9F55-2C2C63862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4BA87-702D-4C39-B5F4-B3985C5D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EFF71-BF73-43BC-9A06-0C9FBAC5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091A-5C6B-45D4-B3FB-A21EE54C5767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B3444-8274-4B6E-BCB5-81DCBA6F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1D1E5-393B-40E1-B448-3B7D5015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텍스트, 책이(가) 표시된 사진&#10;&#10;자동 생성된 설명">
            <a:extLst>
              <a:ext uri="{FF2B5EF4-FFF2-40B4-BE49-F238E27FC236}">
                <a16:creationId xmlns:a16="http://schemas.microsoft.com/office/drawing/2014/main" id="{72D9119D-2100-4AC1-A96A-9C15D3723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EAC44-0C10-4944-873A-3A2FF574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4C1D2-5784-4328-B7D8-77C96717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76DA-EDD9-4EBC-A907-37028D10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1D45-AB64-41D9-9FB1-176AE6D16EA9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E98A0-6CD0-4FB5-8188-C911AF3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A5E4A-2297-45DD-9919-F936A074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 descr="텍스트, 책이(가) 표시된 사진&#10;&#10;자동 생성된 설명">
            <a:extLst>
              <a:ext uri="{FF2B5EF4-FFF2-40B4-BE49-F238E27FC236}">
                <a16:creationId xmlns:a16="http://schemas.microsoft.com/office/drawing/2014/main" id="{7B78A63B-DE1D-42C5-95F5-3B0BEAE6D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8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C9E304-9FE7-43E8-B46F-3884E2729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9805F-1BDC-42F2-9F59-E91A9F4E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166A3-EE18-4F2B-8574-1D554743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CC0C-34EE-4A13-87C0-56373659C7BC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63E21-C053-4EA6-834D-CA61B004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8CF48-7849-44DC-899A-8E9C5FDC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 descr="텍스트, 책이(가) 표시된 사진&#10;&#10;자동 생성된 설명">
            <a:extLst>
              <a:ext uri="{FF2B5EF4-FFF2-40B4-BE49-F238E27FC236}">
                <a16:creationId xmlns:a16="http://schemas.microsoft.com/office/drawing/2014/main" id="{7E95ADE8-2E32-4493-AB6E-E04343A85E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3569-CFA8-4701-A137-0EA296B9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12031-234B-4B3A-BD0C-C5BD06E8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4830301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4B135-AD2F-4AA9-92E9-85FDCAEB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E0C-240A-4D2B-9378-EDD1993979A3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222C-DA86-47B4-8655-AB749433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D5778-BCBE-42A2-8B9D-6FB5D793092B}"/>
              </a:ext>
            </a:extLst>
          </p:cNvPr>
          <p:cNvSpPr/>
          <p:nvPr userDrawn="1"/>
        </p:nvSpPr>
        <p:spPr>
          <a:xfrm>
            <a:off x="838200" y="906088"/>
            <a:ext cx="10515600" cy="83128"/>
          </a:xfrm>
          <a:prstGeom prst="rect">
            <a:avLst/>
          </a:prstGeom>
          <a:solidFill>
            <a:srgbClr val="7D0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4474228-F2FD-4284-AE9A-F5AB7088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텍스트, 책이(가) 표시된 사진&#10;&#10;자동 생성된 설명">
            <a:extLst>
              <a:ext uri="{FF2B5EF4-FFF2-40B4-BE49-F238E27FC236}">
                <a16:creationId xmlns:a16="http://schemas.microsoft.com/office/drawing/2014/main" id="{8916874A-F504-4B4F-A22D-8637740942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6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3569-CFA8-4701-A137-0EA296B9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12031-234B-4B3A-BD0C-C5BD06E8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920"/>
            <a:ext cx="10515600" cy="4356043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4B135-AD2F-4AA9-92E9-85FDCAEB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FE0C-240A-4D2B-9378-EDD1993979A3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222C-DA86-47B4-8655-AB749433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BD5778-BCBE-42A2-8B9D-6FB5D793092B}"/>
              </a:ext>
            </a:extLst>
          </p:cNvPr>
          <p:cNvSpPr/>
          <p:nvPr userDrawn="1"/>
        </p:nvSpPr>
        <p:spPr>
          <a:xfrm>
            <a:off x="838200" y="906088"/>
            <a:ext cx="10515600" cy="83128"/>
          </a:xfrm>
          <a:prstGeom prst="rect">
            <a:avLst/>
          </a:prstGeom>
          <a:solidFill>
            <a:srgbClr val="7D0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4474228-F2FD-4284-AE9A-F5AB7088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47956D07-F04D-44A1-B0B0-CAC5388BF88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155903"/>
            <a:ext cx="5256212" cy="49833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3" name="그림 12" descr="텍스트, 책이(가) 표시된 사진&#10;&#10;자동 생성된 설명">
            <a:extLst>
              <a:ext uri="{FF2B5EF4-FFF2-40B4-BE49-F238E27FC236}">
                <a16:creationId xmlns:a16="http://schemas.microsoft.com/office/drawing/2014/main" id="{5E1FDADB-5D8C-45C1-B819-3D2F0ED1E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975E6-75F9-4329-991A-305CFCB6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2D184-C8AD-4908-B832-1F80E2AA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DB3E7-DDB3-4150-A146-2EC65F4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2C5-052A-43D5-B08A-AA42C85E8EA4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E871C-9B46-48F8-98C3-4A8745D9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6884476-B4D6-4BCC-935A-E99745CD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7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9086F-5E37-4F59-894C-B1511A7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83C8-E405-49BC-8D35-357F4E5BE375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D4CB3-7AEA-4B1C-9861-8BFAB64F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96021-BA7D-4C50-BA61-DAA3C87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C2F23-A20D-4E5A-98B3-52303A72367F}"/>
              </a:ext>
            </a:extLst>
          </p:cNvPr>
          <p:cNvSpPr/>
          <p:nvPr userDrawn="1"/>
        </p:nvSpPr>
        <p:spPr>
          <a:xfrm>
            <a:off x="838200" y="906088"/>
            <a:ext cx="10515600" cy="83128"/>
          </a:xfrm>
          <a:prstGeom prst="rect">
            <a:avLst/>
          </a:prstGeom>
          <a:solidFill>
            <a:srgbClr val="7D0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9C373AB-E46D-4476-A8BE-B9D8EF0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0552F6AA-2070-4F29-89D6-91B88553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0178"/>
            <a:ext cx="5157787" cy="4659485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E9826B80-1ADC-4EE7-88E8-0D73A3D27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0178"/>
            <a:ext cx="5183188" cy="4659485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14" name="그림 13" descr="텍스트, 책이(가) 표시된 사진&#10;&#10;자동 생성된 설명">
            <a:extLst>
              <a:ext uri="{FF2B5EF4-FFF2-40B4-BE49-F238E27FC236}">
                <a16:creationId xmlns:a16="http://schemas.microsoft.com/office/drawing/2014/main" id="{81B80FDC-D5B2-4DD6-967F-5AF8048870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A1BD0-4540-43B5-B673-357ABFA4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03"/>
            <a:ext cx="5157787" cy="49833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4BC9F-3051-4A63-9CAA-1269F85A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0920"/>
            <a:ext cx="5157787" cy="4368743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11055-8EEB-4E2D-83B9-754217EB0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903"/>
            <a:ext cx="5183188" cy="49833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7F678-0E3A-4C17-985A-00C37B37B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0920"/>
            <a:ext cx="5183188" cy="4368743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1AF0E-24D6-4EC7-8ACC-7C089200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6E4-A1E0-471D-905E-2154D0244711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8E796B-8AEC-44CA-921E-D87EDC4F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CE245-A3DA-4CE7-92D9-129A02B8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ED00-17DE-4127-A623-E14A5AE492A3}"/>
              </a:ext>
            </a:extLst>
          </p:cNvPr>
          <p:cNvSpPr/>
          <p:nvPr userDrawn="1"/>
        </p:nvSpPr>
        <p:spPr>
          <a:xfrm>
            <a:off x="838200" y="906088"/>
            <a:ext cx="10515600" cy="83128"/>
          </a:xfrm>
          <a:prstGeom prst="rect">
            <a:avLst/>
          </a:prstGeom>
          <a:solidFill>
            <a:srgbClr val="7D0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429A23-0A8E-4677-90B4-8E124BC5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464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4" name="그림 13" descr="텍스트, 책이(가) 표시된 사진&#10;&#10;자동 생성된 설명">
            <a:extLst>
              <a:ext uri="{FF2B5EF4-FFF2-40B4-BE49-F238E27FC236}">
                <a16:creationId xmlns:a16="http://schemas.microsoft.com/office/drawing/2014/main" id="{AD0E0822-7FDB-47A6-A006-C638FF6F4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7E0B62-E867-4A34-8466-F940A443EB6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60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51E2D-A911-4F4C-873B-15D5915F259B}"/>
              </a:ext>
            </a:extLst>
          </p:cNvPr>
          <p:cNvSpPr/>
          <p:nvPr userDrawn="1"/>
        </p:nvSpPr>
        <p:spPr>
          <a:xfrm>
            <a:off x="838200" y="906088"/>
            <a:ext cx="10515600" cy="83128"/>
          </a:xfrm>
          <a:prstGeom prst="rect">
            <a:avLst/>
          </a:prstGeom>
          <a:solidFill>
            <a:srgbClr val="7D0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8A0FEFC3-0868-4BC9-8F33-7188ADCF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8B53-AFA6-4E93-9FE6-D6A82A84F455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B0016FF3-A1A0-4C2E-87E2-8F99B476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2E52627-0563-4406-9EAB-C73DD10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텍스트, 책이(가) 표시된 사진&#10;&#10;자동 생성된 설명">
            <a:extLst>
              <a:ext uri="{FF2B5EF4-FFF2-40B4-BE49-F238E27FC236}">
                <a16:creationId xmlns:a16="http://schemas.microsoft.com/office/drawing/2014/main" id="{90F2AA69-1AE3-4E0F-A346-E1E1EEBBB5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E38C0-13AF-4B52-8FE2-553E1CE2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AE5D-371A-4B7B-BEB4-A5398D527CFF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2D301E-DC36-435D-B303-DC3CFD21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13FCE-7EFD-409A-9700-18962BD7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FECFF-E777-44D2-8187-B2F91A9F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D21DB-FFAF-4785-B609-FE7D4B19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691BA-0DC8-45BA-B4AA-2F033ED0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762AD-AFE1-4AA6-8127-0D4F0D6E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8267-E334-4AB8-9AD3-AE17A2B9AE63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71A7F-4ADA-441D-9623-45918CF6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112D1-2C33-485D-A049-046F0319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텍스트, 책이(가) 표시된 사진&#10;&#10;자동 생성된 설명">
            <a:extLst>
              <a:ext uri="{FF2B5EF4-FFF2-40B4-BE49-F238E27FC236}">
                <a16:creationId xmlns:a16="http://schemas.microsoft.com/office/drawing/2014/main" id="{E47EE756-75A1-4CB3-906D-61B5DB7ACA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359105"/>
            <a:ext cx="406174" cy="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7FD69-27B0-4FC2-B01B-58E1DDD6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AA0A8-CEF4-4911-A17C-18FC7417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34DC6-DCE1-4900-9CB5-EC5FE917B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B443-AD5A-4B17-A490-D48E3048357B}" type="datetime1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FEB40-B414-40A3-9EBE-A8D304D03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8650-88D6-4520-8B89-9E2BC65E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82F4-A3AF-4B8D-9D70-E1B2060B4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7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D2217EA-516A-4EB8-A44E-2B7A5D744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716" y="5339643"/>
            <a:ext cx="6654650" cy="1121984"/>
          </a:xfrm>
        </p:spPr>
        <p:txBody>
          <a:bodyPr anchor="ctr">
            <a:noAutofit/>
          </a:bodyPr>
          <a:lstStyle/>
          <a:p>
            <a:r>
              <a:rPr lang="ko-KR" altLang="en-US" sz="2400" b="1">
                <a:latin typeface="Times New Roman"/>
                <a:ea typeface="맑은 고딕"/>
                <a:cs typeface="Times New Roman"/>
              </a:rPr>
              <a:t>2조 : </a:t>
            </a:r>
            <a:r>
              <a:rPr lang="ko-KR" altLang="en-US" sz="2400" b="1" err="1">
                <a:latin typeface="Times New Roman"/>
                <a:ea typeface="맑은 고딕"/>
                <a:cs typeface="Times New Roman"/>
              </a:rPr>
              <a:t>김륜아</a:t>
            </a:r>
            <a:r>
              <a:rPr lang="ko-KR" altLang="en-US" sz="2400" b="1">
                <a:latin typeface="Times New Roman"/>
                <a:ea typeface="맑은 고딕"/>
                <a:cs typeface="Times New Roman"/>
              </a:rPr>
              <a:t>, 김세현, </a:t>
            </a:r>
            <a:r>
              <a:rPr lang="ko-KR" altLang="en-US" sz="2400" b="1" err="1">
                <a:latin typeface="Times New Roman"/>
                <a:ea typeface="맑은 고딕"/>
                <a:cs typeface="Times New Roman"/>
              </a:rPr>
              <a:t>오유빈</a:t>
            </a:r>
            <a:r>
              <a:rPr lang="ko-KR" altLang="en-US" sz="2400" b="1">
                <a:latin typeface="Times New Roman"/>
                <a:ea typeface="맑은 고딕"/>
                <a:cs typeface="Times New Roman"/>
              </a:rPr>
              <a:t>, 이수진</a:t>
            </a:r>
            <a:endParaRPr lang="ko-KR" altLang="en-US" sz="2400" b="1"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357250-1275-01C2-23EA-0DA8DB511DCA}"/>
              </a:ext>
            </a:extLst>
          </p:cNvPr>
          <p:cNvGrpSpPr/>
          <p:nvPr/>
        </p:nvGrpSpPr>
        <p:grpSpPr>
          <a:xfrm>
            <a:off x="6680200" y="-3"/>
            <a:ext cx="5511800" cy="4397240"/>
            <a:chOff x="6680200" y="-3"/>
            <a:chExt cx="5511800" cy="4397240"/>
          </a:xfrm>
        </p:grpSpPr>
        <p:sp>
          <p:nvSpPr>
            <p:cNvPr id="6" name="직각 삼각형[R] 5">
              <a:extLst>
                <a:ext uri="{FF2B5EF4-FFF2-40B4-BE49-F238E27FC236}">
                  <a16:creationId xmlns:a16="http://schemas.microsoft.com/office/drawing/2014/main" id="{5995A9E0-C809-4480-7822-A306C7C17C93}"/>
                </a:ext>
              </a:extLst>
            </p:cNvPr>
            <p:cNvSpPr/>
            <p:nvPr/>
          </p:nvSpPr>
          <p:spPr>
            <a:xfrm rot="10800000">
              <a:off x="6680200" y="-2"/>
              <a:ext cx="5511800" cy="439723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각 삼각형[R] 7">
              <a:extLst>
                <a:ext uri="{FF2B5EF4-FFF2-40B4-BE49-F238E27FC236}">
                  <a16:creationId xmlns:a16="http://schemas.microsoft.com/office/drawing/2014/main" id="{550F439D-F050-6B6B-0F90-2569273074B0}"/>
                </a:ext>
              </a:extLst>
            </p:cNvPr>
            <p:cNvSpPr/>
            <p:nvPr/>
          </p:nvSpPr>
          <p:spPr>
            <a:xfrm rot="10800000">
              <a:off x="7048500" y="-3"/>
              <a:ext cx="5143500" cy="4115098"/>
            </a:xfrm>
            <a:prstGeom prst="rtTriangle">
              <a:avLst/>
            </a:prstGeom>
            <a:solidFill>
              <a:srgbClr val="7D031C"/>
            </a:solidFill>
            <a:ln>
              <a:solidFill>
                <a:srgbClr val="7D03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부제목 2">
            <a:extLst>
              <a:ext uri="{FF2B5EF4-FFF2-40B4-BE49-F238E27FC236}">
                <a16:creationId xmlns:a16="http://schemas.microsoft.com/office/drawing/2014/main" id="{0F067318-6638-9A61-4ECA-BD35D5922CEF}"/>
              </a:ext>
            </a:extLst>
          </p:cNvPr>
          <p:cNvSpPr txBox="1">
            <a:spLocks/>
          </p:cNvSpPr>
          <p:nvPr/>
        </p:nvSpPr>
        <p:spPr>
          <a:xfrm>
            <a:off x="2766298" y="2201589"/>
            <a:ext cx="6654650" cy="112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>
                <a:latin typeface="Times New Roman"/>
                <a:ea typeface="맑은 고딕"/>
                <a:cs typeface="Times New Roman"/>
              </a:rPr>
              <a:t>AI 챌린지</a:t>
            </a:r>
            <a:endParaRPr lang="ko-KR" altLang="en-US" sz="4000" b="1"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B7739-F2A6-3DEF-12A7-54254083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3AE0-B238-EB5C-1E40-92FBE57C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9C137-A3B4-FEE0-22BA-6E83AA27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D1A86F-2F09-3797-0342-6E6C4C439D4C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BD6B73-1D6B-A6A2-C056-416052DD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302"/>
          <a:stretch>
            <a:fillRect/>
          </a:stretch>
        </p:blipFill>
        <p:spPr>
          <a:xfrm>
            <a:off x="1795571" y="2583348"/>
            <a:ext cx="8608770" cy="2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E52D6-6F3C-5CA3-42AD-922966740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823F-F19B-88A6-45D7-65FC5309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B5F0C-6889-C5B5-619D-D0E4204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EB23E-14C5-3AED-8D4D-796EE719873E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47FAB4-DFAF-9ACA-F4B5-F362EA3F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31" t="22116" r="33847" b="67107"/>
          <a:stretch>
            <a:fillRect/>
          </a:stretch>
        </p:blipFill>
        <p:spPr>
          <a:xfrm>
            <a:off x="2738406" y="2665343"/>
            <a:ext cx="6717853" cy="15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7EF4-C7A1-421E-8BAE-46768BD1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45F2-803C-BB58-2AF1-21083C8D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5A070-DC52-83AC-3990-3D85598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0C353-C99F-7E37-BC6D-7200595E461B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223CCB-8C7F-1D90-98DC-DAF11ED3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06" t="32893" r="165" b="60829"/>
          <a:stretch>
            <a:fillRect/>
          </a:stretch>
        </p:blipFill>
        <p:spPr>
          <a:xfrm>
            <a:off x="1434303" y="3278130"/>
            <a:ext cx="9572376" cy="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1052-F15A-00A6-E689-0334EBD1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6375C-C62C-7289-003B-53A0FC3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DBCFF-B1F4-717D-B9B5-5E24B1CE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AFFEF-C6CA-93DA-6D8D-A889571C9DB9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01ACBA-2F70-0F95-53D5-D67F2F5E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4" t="48492" r="44959" b="45128"/>
          <a:stretch>
            <a:fillRect/>
          </a:stretch>
        </p:blipFill>
        <p:spPr>
          <a:xfrm>
            <a:off x="3158467" y="3198115"/>
            <a:ext cx="5871018" cy="9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6BDF0-A278-3CD3-2BD0-86D42D03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AC578-CE5E-901E-DB23-C94241A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FF1603-D991-9866-85A7-51E9D76F2F86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853D72-E1BD-A0BA-D28C-C7AD354B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24" t="55303" r="17477" b="12968"/>
          <a:stretch>
            <a:fillRect/>
          </a:stretch>
        </p:blipFill>
        <p:spPr>
          <a:xfrm>
            <a:off x="2864325" y="2059317"/>
            <a:ext cx="6460800" cy="34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D02BF-69F1-FCF3-D3B8-9F0FF1C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라이브러리 로드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44B8A-220A-EB18-E7A2-373C484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B3C36-4BED-271B-78DD-C744A2FF0974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내용 개체 틀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169740-992B-3CDA-C399-0219F7A3A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3541" y="2262057"/>
            <a:ext cx="7484919" cy="23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A407-40B1-8B53-7EC0-6FD4DA08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30B5-F9AC-056A-9AD8-F8217C0C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Malgun Gothic"/>
                <a:ea typeface="Malgun Gothic"/>
                <a:cs typeface="Times New Roman"/>
              </a:rPr>
              <a:t>2. </a:t>
            </a:r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모델</a:t>
            </a:r>
            <a:r>
              <a:rPr lang="en-US" sz="2400" b="1">
                <a:latin typeface="Malgun Gothic"/>
                <a:ea typeface="Malgun Gothic"/>
                <a:cs typeface="Times New Roman"/>
              </a:rPr>
              <a:t> </a:t>
            </a:r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설정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54390-E6BC-0469-5C65-37A4D4DF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E77B39-2168-B21C-384F-8098548F4D91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12" name="내용 개체 틀 1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72A6DC-D547-1A1B-4534-FD837059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1502" y="2295829"/>
            <a:ext cx="7551304" cy="22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BC99-E337-F992-1154-97CE73F0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0D1F-3BA0-EA81-55C3-2A4BA908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3. </a:t>
            </a:r>
            <a:r>
              <a:rPr lang="ko-KR" altLang="en-US" sz="2400" b="1" err="1">
                <a:latin typeface="Malgun Gothic"/>
                <a:ea typeface="Malgun Gothic"/>
                <a:cs typeface="Times New Roman"/>
              </a:rPr>
              <a:t>Processor</a:t>
            </a:r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2832E-CE06-DB09-7FFB-62DC0EB8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D295E6-6AC1-A060-825F-42C77D421B7A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내용 개체 틀 7" descr="폰트, 스크린샷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6185D5-9C54-6204-28D5-A622E9E3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4526" y="3149711"/>
            <a:ext cx="7748502" cy="5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93CD-6817-6EF6-DC67-222F0D18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D45B-E7A8-85E6-F90F-A0C84598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4. </a:t>
            </a:r>
            <a:r>
              <a:rPr lang="ko-KR" altLang="en-US" sz="2400" b="1" err="1">
                <a:latin typeface="Malgun Gothic"/>
                <a:ea typeface="Malgun Gothic"/>
                <a:cs typeface="Times New Roman"/>
              </a:rPr>
              <a:t>LoRA</a:t>
            </a:r>
            <a:r>
              <a:rPr lang="ko-KR" altLang="en-US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altLang="en-US" sz="2400" b="1">
              <a:latin typeface="Malgun Gothic"/>
              <a:ea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39649-FAC7-1740-BFC4-1E3BC39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5A6B84-E808-7B18-F2BE-BEF04C497360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내용 개체 틀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1E8A00-D186-638C-7670-109709A6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8601" y="2392280"/>
            <a:ext cx="9189281" cy="27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23D3-375D-E924-27F0-8673DA78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1EEBB-44E8-85F9-5446-830C3E3E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5.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Dataset</a:t>
            </a:r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 로드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7655-E51C-1AA8-03D5-7AA10466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EADE33-16BD-C6D0-2823-CD5CCC39C385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림 2" descr="폰트, 텍스트, 스크린샷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D7B99C-05F8-D770-1D73-A044E236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075035"/>
            <a:ext cx="8039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18911-0A87-72C6-DB71-956CF98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74F4-FEAB-1ED7-E4BA-5AB91B0E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6.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Dataset</a:t>
            </a:r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 클래스 정의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8F517-6F46-17E7-540F-516F89D7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03F20-AB2F-2295-4FD6-1E80A55978CC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2BE5B5-CF91-D91B-F8F7-724D28EE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306818"/>
            <a:ext cx="10508673" cy="22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65275-CD63-4CF9-202F-8B7957E4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9731-CE4A-EF32-90AB-E3D3E4D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6.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Dataset</a:t>
            </a:r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 클래스 정의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AD379-D079-D697-C6FD-40A0B79D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672D60-6BA0-BDC6-55A6-1201C3505774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2734AE-DDD6-6DD6-4446-C04F12A0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194" y="2115993"/>
            <a:ext cx="7414684" cy="35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65EE-0130-5E7C-403D-E1C0D52DA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F5F5-74A7-9172-8842-E0046987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>
                <a:latin typeface="맑은 고딕"/>
                <a:ea typeface="맑은 고딕"/>
                <a:cs typeface="Times New Roman"/>
              </a:rPr>
              <a:t>7. </a:t>
            </a:r>
            <a:r>
              <a:rPr lang="ko-KR" altLang="en-US" sz="2400" b="1" err="1">
                <a:latin typeface="맑은 고딕"/>
                <a:ea typeface="맑은 고딕"/>
                <a:cs typeface="Times New Roman"/>
              </a:rPr>
              <a:t>F</a:t>
            </a:r>
            <a:r>
              <a:rPr lang="en-US" altLang="ko-KR" sz="2400" b="1" err="1">
                <a:latin typeface="Malgun Gothic"/>
                <a:ea typeface="Malgun Gothic"/>
                <a:cs typeface="Times New Roman"/>
              </a:rPr>
              <a:t>ine</a:t>
            </a:r>
            <a:r>
              <a:rPr lang="en-US" altLang="ko-KR" sz="2400" b="1">
                <a:latin typeface="Malgun Gothic"/>
                <a:ea typeface="Malgun Gothic"/>
                <a:cs typeface="Times New Roman"/>
              </a:rPr>
              <a:t>-tuning</a:t>
            </a:r>
            <a:r>
              <a:rPr lang="ko-KR" sz="2400" b="1">
                <a:latin typeface="Malgun Gothic"/>
                <a:ea typeface="Malgun Gothic"/>
                <a:cs typeface="Times New Roman"/>
              </a:rPr>
              <a:t> 설정</a:t>
            </a:r>
            <a:endParaRPr lang="ko-KR" sz="2400">
              <a:latin typeface="Malgun Gothic"/>
              <a:ea typeface="Malgun Gothic"/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F9E7C-F544-E0ED-672E-5190453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8E82F4-A3AF-4B8D-9D70-E1B2060B4C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29A2E8-FEE2-8FEC-9D7A-667F131B84DB}"/>
              </a:ext>
            </a:extLst>
          </p:cNvPr>
          <p:cNvSpPr/>
          <p:nvPr/>
        </p:nvSpPr>
        <p:spPr>
          <a:xfrm>
            <a:off x="221672" y="290945"/>
            <a:ext cx="54032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5B001D-7F7D-4518-AB31-90811EE8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40" y="1007789"/>
            <a:ext cx="4187260" cy="52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14</Slides>
  <Notes>14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라이브러리 로드</vt:lpstr>
      <vt:lpstr>2. 모델 설정</vt:lpstr>
      <vt:lpstr>3. Processor 설정</vt:lpstr>
      <vt:lpstr>4. LoRA 설정</vt:lpstr>
      <vt:lpstr>5. Dataset 로드</vt:lpstr>
      <vt:lpstr>6. Dataset 클래스 정의</vt:lpstr>
      <vt:lpstr>6. Dataset 클래스 정의</vt:lpstr>
      <vt:lpstr>7. Fine-tuning 설정</vt:lpstr>
      <vt:lpstr>7. Fine-tuning 설정</vt:lpstr>
      <vt:lpstr>7. Fine-tuning 설정</vt:lpstr>
      <vt:lpstr>7. Fine-tuning 설정</vt:lpstr>
      <vt:lpstr>7. Fine-tuning 설정</vt:lpstr>
      <vt:lpstr>7. Fine-tuning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승환</dc:creator>
  <cp:revision>55</cp:revision>
  <dcterms:created xsi:type="dcterms:W3CDTF">2019-10-03T14:32:06Z</dcterms:created>
  <dcterms:modified xsi:type="dcterms:W3CDTF">2025-10-27T01:19:02Z</dcterms:modified>
</cp:coreProperties>
</file>