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38" y="23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C392-A2FC-436C-B018-ADABAFF3DBAA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38F6-E460-4CAA-B636-8662C1624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31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C392-A2FC-436C-B018-ADABAFF3DBAA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38F6-E460-4CAA-B636-8662C1624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93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C392-A2FC-436C-B018-ADABAFF3DBAA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38F6-E460-4CAA-B636-8662C1624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3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C392-A2FC-436C-B018-ADABAFF3DBAA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38F6-E460-4CAA-B636-8662C1624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C392-A2FC-436C-B018-ADABAFF3DBAA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38F6-E460-4CAA-B636-8662C1624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3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C392-A2FC-436C-B018-ADABAFF3DBAA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38F6-E460-4CAA-B636-8662C1624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50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C392-A2FC-436C-B018-ADABAFF3DBAA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38F6-E460-4CAA-B636-8662C1624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78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C392-A2FC-436C-B018-ADABAFF3DBAA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38F6-E460-4CAA-B636-8662C1624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45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C392-A2FC-436C-B018-ADABAFF3DBAA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38F6-E460-4CAA-B636-8662C1624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10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C392-A2FC-436C-B018-ADABAFF3DBAA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38F6-E460-4CAA-B636-8662C1624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34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C392-A2FC-436C-B018-ADABAFF3DBAA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38F6-E460-4CAA-B636-8662C1624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73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AC392-A2FC-436C-B018-ADABAFF3DBAA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938F6-E460-4CAA-B636-8662C1624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39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1CDA01-759A-42AE-AC21-AD3730B27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995" y="2714997"/>
            <a:ext cx="5524004" cy="4143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0498B6-7B53-4046-9278-79DF3DDAC508}"/>
              </a:ext>
            </a:extLst>
          </p:cNvPr>
          <p:cNvSpPr txBox="1"/>
          <p:nvPr/>
        </p:nvSpPr>
        <p:spPr>
          <a:xfrm>
            <a:off x="279069" y="469075"/>
            <a:ext cx="4974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/>
              <a:t>Voice Coil Motor Kit </a:t>
            </a:r>
            <a:endParaRPr lang="en-US" altLang="ko-KR" sz="2800" b="1" dirty="0"/>
          </a:p>
          <a:p>
            <a:r>
              <a:rPr lang="ko-KR" altLang="en-US" sz="2800" b="1" dirty="0"/>
              <a:t>사용설명서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3C9A6-D0FA-440D-AE65-7FBD9E7FF9ED}"/>
              </a:ext>
            </a:extLst>
          </p:cNvPr>
          <p:cNvSpPr txBox="1"/>
          <p:nvPr/>
        </p:nvSpPr>
        <p:spPr>
          <a:xfrm>
            <a:off x="6565073" y="1583377"/>
            <a:ext cx="2634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빨간 글씨는 나중에 지워줘라 진우야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911A35-F46C-4895-B94C-AD9CB75B7F46}"/>
              </a:ext>
            </a:extLst>
          </p:cNvPr>
          <p:cNvSpPr txBox="1"/>
          <p:nvPr/>
        </p:nvSpPr>
        <p:spPr>
          <a:xfrm>
            <a:off x="4336471" y="2437998"/>
            <a:ext cx="217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최종본 </a:t>
            </a:r>
            <a:r>
              <a:rPr lang="ko-KR" altLang="en-US" sz="1200" b="1" dirty="0" err="1">
                <a:solidFill>
                  <a:srgbClr val="FF0000"/>
                </a:solidFill>
              </a:rPr>
              <a:t>랜더링해서</a:t>
            </a:r>
            <a:r>
              <a:rPr lang="ko-KR" altLang="en-US" sz="1200" b="1" dirty="0">
                <a:solidFill>
                  <a:srgbClr val="FF0000"/>
                </a:solidFill>
              </a:rPr>
              <a:t> 하면 </a:t>
            </a:r>
            <a:r>
              <a:rPr lang="ko-KR" altLang="en-US" sz="1200" b="1" dirty="0" err="1">
                <a:solidFill>
                  <a:srgbClr val="FF0000"/>
                </a:solidFill>
              </a:rPr>
              <a:t>될듯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68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0498B6-7B53-4046-9278-79DF3DDAC508}"/>
              </a:ext>
            </a:extLst>
          </p:cNvPr>
          <p:cNvSpPr txBox="1"/>
          <p:nvPr/>
        </p:nvSpPr>
        <p:spPr>
          <a:xfrm>
            <a:off x="96189" y="225260"/>
            <a:ext cx="3237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Voice Coil Motor Kit </a:t>
            </a:r>
            <a:endParaRPr lang="en-US" altLang="ko-KR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594C85-C5B6-4626-9CF2-08C6BEED45DA}"/>
              </a:ext>
            </a:extLst>
          </p:cNvPr>
          <p:cNvSpPr txBox="1"/>
          <p:nvPr/>
        </p:nvSpPr>
        <p:spPr>
          <a:xfrm>
            <a:off x="6089071" y="2285598"/>
            <a:ext cx="2787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여기다가 </a:t>
            </a:r>
            <a:r>
              <a:rPr lang="ko-KR" altLang="en-US" sz="1200" b="1" dirty="0" err="1">
                <a:solidFill>
                  <a:srgbClr val="FF0000"/>
                </a:solidFill>
              </a:rPr>
              <a:t>너꺼</a:t>
            </a:r>
            <a:r>
              <a:rPr lang="ko-KR" altLang="en-US" sz="1200" b="1" dirty="0">
                <a:solidFill>
                  <a:srgbClr val="FF0000"/>
                </a:solidFill>
              </a:rPr>
              <a:t> 배선이랑 이야기 </a:t>
            </a:r>
            <a:r>
              <a:rPr lang="ko-KR" altLang="en-US" sz="1200" b="1" dirty="0" err="1">
                <a:solidFill>
                  <a:srgbClr val="FF0000"/>
                </a:solidFill>
              </a:rPr>
              <a:t>해줘유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2946E3-E48A-4731-B419-EFC57D551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98" y="1379220"/>
            <a:ext cx="3851974" cy="43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2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0498B6-7B53-4046-9278-79DF3DDAC508}"/>
              </a:ext>
            </a:extLst>
          </p:cNvPr>
          <p:cNvSpPr txBox="1"/>
          <p:nvPr/>
        </p:nvSpPr>
        <p:spPr>
          <a:xfrm>
            <a:off x="96189" y="225260"/>
            <a:ext cx="3237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Voice Coil Motor Kit </a:t>
            </a:r>
            <a:endParaRPr lang="en-US" altLang="ko-KR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3237F7-E588-45DD-B661-32F3C5ABCD01}"/>
              </a:ext>
            </a:extLst>
          </p:cNvPr>
          <p:cNvSpPr txBox="1"/>
          <p:nvPr/>
        </p:nvSpPr>
        <p:spPr>
          <a:xfrm>
            <a:off x="4336471" y="2437998"/>
            <a:ext cx="2787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여기다가 </a:t>
            </a:r>
            <a:r>
              <a:rPr lang="ko-KR" altLang="en-US" sz="1200" b="1" dirty="0" err="1">
                <a:solidFill>
                  <a:srgbClr val="FF0000"/>
                </a:solidFill>
              </a:rPr>
              <a:t>너꺼</a:t>
            </a:r>
            <a:r>
              <a:rPr lang="ko-KR" altLang="en-US" sz="1200" b="1" dirty="0">
                <a:solidFill>
                  <a:srgbClr val="FF0000"/>
                </a:solidFill>
              </a:rPr>
              <a:t> 배선이랑 이야기 </a:t>
            </a:r>
            <a:r>
              <a:rPr lang="ko-KR" altLang="en-US" sz="1200" b="1" dirty="0" err="1">
                <a:solidFill>
                  <a:srgbClr val="FF0000"/>
                </a:solidFill>
              </a:rPr>
              <a:t>해줘유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65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0498B6-7B53-4046-9278-79DF3DDAC508}"/>
              </a:ext>
            </a:extLst>
          </p:cNvPr>
          <p:cNvSpPr txBox="1"/>
          <p:nvPr/>
        </p:nvSpPr>
        <p:spPr>
          <a:xfrm>
            <a:off x="96189" y="225260"/>
            <a:ext cx="3237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Voice Coil Motor Kit </a:t>
            </a:r>
            <a:endParaRPr lang="en-US" altLang="ko-KR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9C7842-2077-4ADB-BDC1-7B0905979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58" y="1246403"/>
            <a:ext cx="857958" cy="10669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A96444-5ACB-4CBC-B1C9-BB475DEA1A53}"/>
              </a:ext>
            </a:extLst>
          </p:cNvPr>
          <p:cNvSpPr txBox="1"/>
          <p:nvPr/>
        </p:nvSpPr>
        <p:spPr>
          <a:xfrm>
            <a:off x="152405" y="843553"/>
            <a:ext cx="97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3. </a:t>
            </a:r>
            <a:r>
              <a:rPr lang="ko-KR" altLang="en-US" sz="1400" b="1" dirty="0"/>
              <a:t>첨부된 파일을 열어 </a:t>
            </a:r>
            <a:r>
              <a:rPr lang="en-US" altLang="ko-KR" sz="1400" b="1" dirty="0" err="1"/>
              <a:t>VCM.ino</a:t>
            </a:r>
            <a:r>
              <a:rPr lang="ko-KR" altLang="en-US" sz="1400" b="1" dirty="0"/>
              <a:t>를 실행합니다</a:t>
            </a:r>
            <a:r>
              <a:rPr lang="en-US" altLang="ko-KR" sz="1400" b="1" dirty="0"/>
              <a:t>. (https://github.com/Ryung-coding/Voice_Coil_Motor_Kit/blob/master/VCM.ino)</a:t>
            </a:r>
            <a:endParaRPr lang="en-US" altLang="ko-KR" sz="1000" b="1" dirty="0">
              <a:solidFill>
                <a:schemeClr val="accent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77C4B9-2793-4FC5-818C-1849D1A87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891" y="1246403"/>
            <a:ext cx="6182588" cy="106694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6B63C51-F29B-4E9E-BB5C-FD88AB7EECAC}"/>
              </a:ext>
            </a:extLst>
          </p:cNvPr>
          <p:cNvSpPr/>
          <p:nvPr/>
        </p:nvSpPr>
        <p:spPr>
          <a:xfrm>
            <a:off x="2232782" y="1856151"/>
            <a:ext cx="639963" cy="3079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471FD-3D31-43C5-A26B-7A81B5BEF047}"/>
              </a:ext>
            </a:extLst>
          </p:cNvPr>
          <p:cNvSpPr txBox="1"/>
          <p:nvPr/>
        </p:nvSpPr>
        <p:spPr>
          <a:xfrm>
            <a:off x="152405" y="2466051"/>
            <a:ext cx="778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b="1" dirty="0"/>
              <a:t>실행된 </a:t>
            </a:r>
            <a:r>
              <a:rPr lang="ko-KR" altLang="en-US" sz="1400" b="1" dirty="0" err="1"/>
              <a:t>아두이노</a:t>
            </a:r>
            <a:r>
              <a:rPr lang="ko-KR" altLang="en-US" sz="1400" b="1" dirty="0"/>
              <a:t> 프로그램을 통하여 컴퓨터와 </a:t>
            </a:r>
            <a:r>
              <a:rPr lang="ko-KR" altLang="en-US" sz="1400" b="1" dirty="0" err="1"/>
              <a:t>아두이노를</a:t>
            </a:r>
            <a:r>
              <a:rPr lang="ko-KR" altLang="en-US" sz="1400" b="1" dirty="0"/>
              <a:t> 연결합니다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방법은 아래와 같습니다</a:t>
            </a:r>
            <a:r>
              <a:rPr lang="en-US" altLang="ko-KR" sz="1400" b="1" dirty="0"/>
              <a:t>.</a:t>
            </a:r>
            <a:endParaRPr lang="en-US" altLang="ko-KR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075893-935C-403E-B83D-CC93D227A698}"/>
              </a:ext>
            </a:extLst>
          </p:cNvPr>
          <p:cNvSpPr txBox="1"/>
          <p:nvPr/>
        </p:nvSpPr>
        <p:spPr>
          <a:xfrm>
            <a:off x="5098860" y="2480548"/>
            <a:ext cx="4320986" cy="232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b="1" dirty="0" err="1"/>
              <a:t>아두이노</a:t>
            </a:r>
            <a:r>
              <a:rPr lang="ko-KR" altLang="en-US" sz="1200" b="1" dirty="0"/>
              <a:t> 프로그램의 상단의 </a:t>
            </a:r>
            <a:r>
              <a:rPr lang="en-US" altLang="ko-KR" sz="1200" b="1" dirty="0"/>
              <a:t>[</a:t>
            </a:r>
            <a:r>
              <a:rPr lang="ko-KR" altLang="en-US" sz="1200" b="1" dirty="0"/>
              <a:t>툴</a:t>
            </a:r>
            <a:r>
              <a:rPr lang="en-US" altLang="ko-KR" sz="1200" b="1" dirty="0"/>
              <a:t>] -&gt; 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[</a:t>
            </a:r>
            <a:r>
              <a:rPr lang="ko-KR" altLang="en-US" sz="1200" b="1" dirty="0"/>
              <a:t>보드</a:t>
            </a:r>
            <a:r>
              <a:rPr lang="en-US" altLang="ko-KR" sz="1200" b="1" dirty="0"/>
              <a:t>]</a:t>
            </a:r>
            <a:r>
              <a:rPr lang="ko-KR" altLang="en-US" sz="1200" b="1" dirty="0"/>
              <a:t> 부분을 </a:t>
            </a:r>
            <a:r>
              <a:rPr lang="en-US" altLang="ko-KR" sz="1200" b="1" dirty="0"/>
              <a:t>Arduino Mega </a:t>
            </a:r>
            <a:r>
              <a:rPr lang="ko-KR" altLang="en-US" sz="1200" b="1" dirty="0"/>
              <a:t>로 설정</a:t>
            </a:r>
            <a:endParaRPr lang="en-US" altLang="ko-KR" sz="12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b="1" dirty="0" err="1"/>
              <a:t>아두이노</a:t>
            </a:r>
            <a:r>
              <a:rPr lang="ko-KR" altLang="en-US" sz="1200" b="1" dirty="0"/>
              <a:t> 프로그램의 상단의 </a:t>
            </a:r>
            <a:r>
              <a:rPr lang="en-US" altLang="ko-KR" sz="1200" b="1" dirty="0"/>
              <a:t>[</a:t>
            </a:r>
            <a:r>
              <a:rPr lang="ko-KR" altLang="en-US" sz="1200" b="1" dirty="0"/>
              <a:t>툴</a:t>
            </a:r>
            <a:r>
              <a:rPr lang="en-US" altLang="ko-KR" sz="1200" b="1" dirty="0"/>
              <a:t>] -&gt; [</a:t>
            </a:r>
            <a:r>
              <a:rPr lang="ko-KR" altLang="en-US" sz="1200" b="1" dirty="0"/>
              <a:t>프로세서</a:t>
            </a:r>
            <a:r>
              <a:rPr lang="en-US" altLang="ko-KR" sz="1200" b="1" dirty="0"/>
              <a:t>] </a:t>
            </a:r>
            <a:r>
              <a:rPr lang="ko-KR" altLang="en-US" sz="1200" b="1" dirty="0"/>
              <a:t>부분을 </a:t>
            </a:r>
            <a:r>
              <a:rPr lang="en-US" altLang="ko-KR" sz="1200" b="1" dirty="0"/>
              <a:t>ATmega2560</a:t>
            </a:r>
            <a:r>
              <a:rPr lang="ko-KR" altLang="en-US" sz="1200" b="1" dirty="0"/>
              <a:t>으로 설정</a:t>
            </a:r>
            <a:endParaRPr lang="en-US" altLang="ko-KR" sz="12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b="1" dirty="0" err="1"/>
              <a:t>아두이노</a:t>
            </a:r>
            <a:r>
              <a:rPr lang="ko-KR" altLang="en-US" sz="1200" b="1" dirty="0"/>
              <a:t> 프로그램의 상단의 </a:t>
            </a:r>
            <a:r>
              <a:rPr lang="en-US" altLang="ko-KR" sz="1200" b="1" dirty="0"/>
              <a:t>[</a:t>
            </a:r>
            <a:r>
              <a:rPr lang="ko-KR" altLang="en-US" sz="1200" b="1" dirty="0"/>
              <a:t>툴</a:t>
            </a:r>
            <a:r>
              <a:rPr lang="en-US" altLang="ko-KR" sz="1200" b="1" dirty="0"/>
              <a:t>] -&gt; [</a:t>
            </a:r>
            <a:r>
              <a:rPr lang="ko-KR" altLang="en-US" sz="1200" b="1" dirty="0"/>
              <a:t>포트</a:t>
            </a:r>
            <a:r>
              <a:rPr lang="en-US" altLang="ko-KR" sz="1200" b="1" dirty="0"/>
              <a:t>] </a:t>
            </a:r>
            <a:r>
              <a:rPr lang="ko-KR" altLang="en-US" sz="1200" b="1" dirty="0"/>
              <a:t>부분에서 알맞은 </a:t>
            </a:r>
            <a:r>
              <a:rPr lang="en-US" altLang="ko-KR" sz="1200" b="1" dirty="0"/>
              <a:t>COM </a:t>
            </a:r>
            <a:r>
              <a:rPr lang="ko-KR" altLang="en-US" sz="1200" b="1" dirty="0"/>
              <a:t>을 선택하여 선택</a:t>
            </a:r>
            <a:endParaRPr lang="en-US" altLang="ko-KR" sz="12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b="1" dirty="0" err="1"/>
              <a:t>아두이노</a:t>
            </a:r>
            <a:r>
              <a:rPr lang="ko-KR" altLang="en-US" sz="1200" b="1" dirty="0"/>
              <a:t> 상단의 </a:t>
            </a:r>
            <a:r>
              <a:rPr lang="en-US" altLang="ko-KR" sz="1200" b="1" dirty="0"/>
              <a:t>[-&gt;]</a:t>
            </a:r>
            <a:r>
              <a:rPr lang="ko-KR" altLang="en-US" sz="1200" b="1" dirty="0"/>
              <a:t>를 통하여 </a:t>
            </a:r>
            <a:r>
              <a:rPr lang="ko-KR" altLang="en-US" sz="1200" b="1" dirty="0" err="1"/>
              <a:t>아두이노와</a:t>
            </a:r>
            <a:r>
              <a:rPr lang="ko-KR" altLang="en-US" sz="1200" b="1" dirty="0"/>
              <a:t> 연결진행</a:t>
            </a:r>
            <a:endParaRPr lang="en-US" altLang="ko-KR" sz="1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852711-891F-4856-B85F-BBC666250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54" y="2910340"/>
            <a:ext cx="4619246" cy="3130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FDB4C7-4B58-472B-983D-2327219AEB0C}"/>
              </a:ext>
            </a:extLst>
          </p:cNvPr>
          <p:cNvSpPr txBox="1"/>
          <p:nvPr/>
        </p:nvSpPr>
        <p:spPr>
          <a:xfrm>
            <a:off x="4715435" y="5825877"/>
            <a:ext cx="5485699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Note*</a:t>
            </a:r>
          </a:p>
          <a:p>
            <a:r>
              <a:rPr lang="ko-KR" altLang="en-US" sz="1100" b="1" dirty="0">
                <a:solidFill>
                  <a:srgbClr val="FF0000"/>
                </a:solidFill>
              </a:rPr>
              <a:t>만일</a:t>
            </a:r>
            <a:r>
              <a:rPr lang="en-US" altLang="ko-KR" sz="1100" b="1" dirty="0">
                <a:solidFill>
                  <a:srgbClr val="FF0000"/>
                </a:solidFill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</a:rPr>
              <a:t>포트에 어떠한 </a:t>
            </a:r>
            <a:r>
              <a:rPr lang="en-US" altLang="ko-KR" sz="1100" b="1" dirty="0">
                <a:solidFill>
                  <a:srgbClr val="FF0000"/>
                </a:solidFill>
              </a:rPr>
              <a:t>COM</a:t>
            </a:r>
            <a:r>
              <a:rPr lang="ko-KR" altLang="en-US" sz="1100" b="1" dirty="0">
                <a:solidFill>
                  <a:srgbClr val="FF0000"/>
                </a:solidFill>
              </a:rPr>
              <a:t>도 뜨지 않거나</a:t>
            </a:r>
            <a:r>
              <a:rPr lang="en-US" altLang="ko-KR" sz="1100" b="1" dirty="0">
                <a:solidFill>
                  <a:srgbClr val="FF0000"/>
                </a:solidFill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</a:rPr>
              <a:t>모든 </a:t>
            </a:r>
            <a:r>
              <a:rPr lang="en-US" altLang="ko-KR" sz="1100" b="1" dirty="0">
                <a:solidFill>
                  <a:srgbClr val="FF0000"/>
                </a:solidFill>
              </a:rPr>
              <a:t>COM</a:t>
            </a:r>
            <a:r>
              <a:rPr lang="ko-KR" altLang="en-US" sz="1100" b="1" dirty="0">
                <a:solidFill>
                  <a:srgbClr val="FF0000"/>
                </a:solidFill>
              </a:rPr>
              <a:t>에 대하여 업로드가 안된다면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en-US" altLang="ko-KR" sz="1100" b="1" dirty="0">
                <a:solidFill>
                  <a:srgbClr val="FF0000"/>
                </a:solidFill>
              </a:rPr>
              <a:t>1. </a:t>
            </a:r>
            <a:r>
              <a:rPr lang="ko-KR" altLang="en-US" sz="1100" b="1" dirty="0">
                <a:solidFill>
                  <a:srgbClr val="FF0000"/>
                </a:solidFill>
              </a:rPr>
              <a:t>컴퓨터와 </a:t>
            </a:r>
            <a:r>
              <a:rPr lang="ko-KR" altLang="en-US" sz="1100" b="1" dirty="0" err="1">
                <a:solidFill>
                  <a:srgbClr val="FF0000"/>
                </a:solidFill>
              </a:rPr>
              <a:t>아두이노</a:t>
            </a:r>
            <a:r>
              <a:rPr lang="ko-KR" altLang="en-US" sz="1100" b="1" dirty="0">
                <a:solidFill>
                  <a:srgbClr val="FF0000"/>
                </a:solidFill>
              </a:rPr>
              <a:t> 간의 통신 선을 다시 연결하시기 바랍니다</a:t>
            </a:r>
            <a:r>
              <a:rPr lang="en-US" altLang="ko-KR" sz="11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100" b="1" dirty="0">
                <a:solidFill>
                  <a:srgbClr val="FF0000"/>
                </a:solidFill>
              </a:rPr>
              <a:t>2. </a:t>
            </a:r>
            <a:r>
              <a:rPr lang="ko-KR" altLang="en-US" sz="1100" b="1" dirty="0" err="1">
                <a:solidFill>
                  <a:srgbClr val="FF0000"/>
                </a:solidFill>
              </a:rPr>
              <a:t>아두이노를</a:t>
            </a:r>
            <a:r>
              <a:rPr lang="ko-KR" altLang="en-US" sz="1100" b="1" dirty="0">
                <a:solidFill>
                  <a:srgbClr val="FF0000"/>
                </a:solidFill>
              </a:rPr>
              <a:t> 재설치하시기 바랍니다</a:t>
            </a:r>
            <a:r>
              <a:rPr lang="en-US" altLang="ko-KR" sz="1100" b="1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920EEF8-5B14-40D4-9F83-95504D5F3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9231" y="4919283"/>
            <a:ext cx="800212" cy="61921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0A0E38-F795-4615-8D43-251A8079306F}"/>
              </a:ext>
            </a:extLst>
          </p:cNvPr>
          <p:cNvSpPr/>
          <p:nvPr/>
        </p:nvSpPr>
        <p:spPr>
          <a:xfrm>
            <a:off x="6635053" y="4915259"/>
            <a:ext cx="294666" cy="3136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1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0498B6-7B53-4046-9278-79DF3DDAC508}"/>
              </a:ext>
            </a:extLst>
          </p:cNvPr>
          <p:cNvSpPr txBox="1"/>
          <p:nvPr/>
        </p:nvSpPr>
        <p:spPr>
          <a:xfrm>
            <a:off x="96189" y="225260"/>
            <a:ext cx="3237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Voice Coil Motor Kit </a:t>
            </a:r>
            <a:endParaRPr lang="en-US" altLang="ko-KR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96444-5ACB-4CBC-B1C9-BB475DEA1A53}"/>
              </a:ext>
            </a:extLst>
          </p:cNvPr>
          <p:cNvSpPr txBox="1"/>
          <p:nvPr/>
        </p:nvSpPr>
        <p:spPr>
          <a:xfrm>
            <a:off x="152405" y="843553"/>
            <a:ext cx="9257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3. </a:t>
            </a:r>
            <a:r>
              <a:rPr lang="ko-KR" altLang="en-US" sz="1400" b="1" dirty="0"/>
              <a:t>업로드를 시도하고 첫번째 구문 </a:t>
            </a:r>
            <a:r>
              <a:rPr lang="en-US" altLang="ko-KR" sz="1400" b="1" dirty="0">
                <a:solidFill>
                  <a:schemeClr val="accent6"/>
                </a:solidFill>
              </a:rPr>
              <a:t>#include </a:t>
            </a:r>
            <a:r>
              <a:rPr lang="en-US" altLang="ko-KR" sz="1400" b="1" dirty="0">
                <a:solidFill>
                  <a:schemeClr val="accent1"/>
                </a:solidFill>
              </a:rPr>
              <a:t>"</a:t>
            </a:r>
            <a:r>
              <a:rPr lang="en-US" altLang="ko-KR" sz="1400" b="1" dirty="0" err="1">
                <a:solidFill>
                  <a:schemeClr val="accent1"/>
                </a:solidFill>
              </a:rPr>
              <a:t>CytronMotorDriver.h</a:t>
            </a:r>
            <a:r>
              <a:rPr lang="en-US" altLang="ko-KR" sz="1400" b="1" dirty="0">
                <a:solidFill>
                  <a:schemeClr val="accent1"/>
                </a:solidFill>
              </a:rPr>
              <a:t>“ </a:t>
            </a:r>
            <a:r>
              <a:rPr lang="ko-KR" altLang="en-US" sz="1400" b="1" dirty="0"/>
              <a:t>가 오류가 난다면 아래작업을 수행하시기 바랍니다</a:t>
            </a:r>
            <a:r>
              <a:rPr lang="en-US" altLang="ko-KR" sz="1400" b="1" dirty="0"/>
              <a:t>.</a:t>
            </a:r>
            <a:endParaRPr lang="en-US" altLang="ko-KR" sz="1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77C4B9-2793-4FC5-818C-1849D1A870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430"/>
          <a:stretch/>
        </p:blipFill>
        <p:spPr>
          <a:xfrm>
            <a:off x="424401" y="5414272"/>
            <a:ext cx="4981317" cy="106694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6B63C51-F29B-4E9E-BB5C-FD88AB7EECAC}"/>
              </a:ext>
            </a:extLst>
          </p:cNvPr>
          <p:cNvSpPr/>
          <p:nvPr/>
        </p:nvSpPr>
        <p:spPr>
          <a:xfrm>
            <a:off x="489327" y="5657747"/>
            <a:ext cx="1774442" cy="3079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17FA62-3435-4268-AF0E-800CB5CA7512}"/>
              </a:ext>
            </a:extLst>
          </p:cNvPr>
          <p:cNvSpPr txBox="1"/>
          <p:nvPr/>
        </p:nvSpPr>
        <p:spPr>
          <a:xfrm>
            <a:off x="257918" y="910253"/>
            <a:ext cx="6877987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b="1" dirty="0" err="1"/>
              <a:t>아두이노</a:t>
            </a:r>
            <a:r>
              <a:rPr lang="ko-KR" altLang="en-US" sz="1200" b="1" dirty="0"/>
              <a:t> 프로그램의 상단의 </a:t>
            </a:r>
            <a:r>
              <a:rPr lang="en-US" altLang="ko-KR" sz="1200" b="1" dirty="0"/>
              <a:t>[</a:t>
            </a:r>
            <a:r>
              <a:rPr lang="ko-KR" altLang="en-US" sz="1200" b="1" dirty="0"/>
              <a:t>스케치</a:t>
            </a:r>
            <a:r>
              <a:rPr lang="en-US" altLang="ko-KR" sz="1200" b="1" dirty="0"/>
              <a:t>] -&gt; [</a:t>
            </a:r>
            <a:r>
              <a:rPr lang="ko-KR" altLang="en-US" sz="1200" b="1" dirty="0"/>
              <a:t>라이브러리 포함하기</a:t>
            </a:r>
            <a:r>
              <a:rPr lang="en-US" altLang="ko-KR" sz="1200" b="1" dirty="0"/>
              <a:t>]-&gt;[.ZIP</a:t>
            </a:r>
            <a:r>
              <a:rPr lang="ko-KR" altLang="en-US" sz="1200" b="1" dirty="0"/>
              <a:t> 라이브러리 추가</a:t>
            </a:r>
            <a:r>
              <a:rPr lang="en-US" altLang="ko-KR" sz="1200" b="1" dirty="0"/>
              <a:t>] </a:t>
            </a:r>
            <a:r>
              <a:rPr lang="ko-KR" altLang="en-US" sz="1200" b="1" dirty="0"/>
              <a:t>클릭</a:t>
            </a:r>
            <a:endParaRPr lang="en-US" altLang="ko-KR" sz="12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b="1" dirty="0"/>
              <a:t>VCM </a:t>
            </a:r>
            <a:r>
              <a:rPr lang="ko-KR" altLang="en-US" sz="1200" b="1" dirty="0"/>
              <a:t>폴더내의 </a:t>
            </a:r>
            <a:r>
              <a:rPr lang="en-US" altLang="ko-KR" sz="1200" b="1" dirty="0"/>
              <a:t>[ ]</a:t>
            </a:r>
            <a:r>
              <a:rPr lang="ko-KR" altLang="en-US" sz="1200" b="1" dirty="0"/>
              <a:t>를 클릭하여 추가합니다</a:t>
            </a:r>
            <a:r>
              <a:rPr lang="en-US" altLang="ko-KR" sz="1200" b="1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C1CA441-DDEC-4468-AE10-9F7A2F82D1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1"/>
          <a:stretch/>
        </p:blipFill>
        <p:spPr>
          <a:xfrm>
            <a:off x="257918" y="1993237"/>
            <a:ext cx="5354986" cy="272275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81C216E-F443-48BD-B40B-EDA875A0E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718" y="3713016"/>
            <a:ext cx="3715343" cy="2590744"/>
          </a:xfrm>
          <a:prstGeom prst="rect">
            <a:avLst/>
          </a:prstGeom>
        </p:spPr>
      </p:pic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96086C30-42B6-4566-B3AB-FEBFD8AF2747}"/>
              </a:ext>
            </a:extLst>
          </p:cNvPr>
          <p:cNvSpPr/>
          <p:nvPr/>
        </p:nvSpPr>
        <p:spPr>
          <a:xfrm rot="18000000">
            <a:off x="5771792" y="1919585"/>
            <a:ext cx="806824" cy="19184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422A655D-F7D2-4072-8C49-5F481A135B0C}"/>
              </a:ext>
            </a:extLst>
          </p:cNvPr>
          <p:cNvSpPr/>
          <p:nvPr/>
        </p:nvSpPr>
        <p:spPr>
          <a:xfrm rot="15038279">
            <a:off x="4470029" y="2890339"/>
            <a:ext cx="327154" cy="43495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28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0498B6-7B53-4046-9278-79DF3DDAC508}"/>
              </a:ext>
            </a:extLst>
          </p:cNvPr>
          <p:cNvSpPr txBox="1"/>
          <p:nvPr/>
        </p:nvSpPr>
        <p:spPr>
          <a:xfrm>
            <a:off x="96189" y="225260"/>
            <a:ext cx="3237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Voice Coil Motor Kit </a:t>
            </a:r>
            <a:endParaRPr lang="en-US" altLang="ko-KR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96444-5ACB-4CBC-B1C9-BB475DEA1A53}"/>
              </a:ext>
            </a:extLst>
          </p:cNvPr>
          <p:cNvSpPr txBox="1"/>
          <p:nvPr/>
        </p:nvSpPr>
        <p:spPr>
          <a:xfrm>
            <a:off x="152405" y="843553"/>
            <a:ext cx="7056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4. </a:t>
            </a:r>
            <a:r>
              <a:rPr lang="ko-KR" altLang="en-US" sz="1400" b="1" dirty="0"/>
              <a:t>코드상에서 사용자 정의 값을 수정합니다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각각의 파라미터는 주석의 설명과 같습니다</a:t>
            </a:r>
            <a:r>
              <a:rPr lang="en-US" altLang="ko-KR" sz="1400" b="1" dirty="0"/>
              <a:t>.</a:t>
            </a:r>
            <a:endParaRPr lang="en-US" altLang="ko-KR" sz="10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AB773B8-6617-44DA-9230-C9A67CA8B6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"/>
          <a:stretch/>
        </p:blipFill>
        <p:spPr>
          <a:xfrm>
            <a:off x="152405" y="1246403"/>
            <a:ext cx="9484659" cy="423535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5854CF-DA47-4A7E-A94D-9D1595C50DF3}"/>
              </a:ext>
            </a:extLst>
          </p:cNvPr>
          <p:cNvSpPr/>
          <p:nvPr/>
        </p:nvSpPr>
        <p:spPr>
          <a:xfrm>
            <a:off x="336926" y="4079959"/>
            <a:ext cx="9300137" cy="11554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CBAFCD-8124-49BC-814C-E4C8D97C56D9}"/>
              </a:ext>
            </a:extLst>
          </p:cNvPr>
          <p:cNvSpPr/>
          <p:nvPr/>
        </p:nvSpPr>
        <p:spPr>
          <a:xfrm>
            <a:off x="244666" y="2435285"/>
            <a:ext cx="5107264" cy="7915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1B00DD-BF2A-410D-80D2-7A20184EE849}"/>
              </a:ext>
            </a:extLst>
          </p:cNvPr>
          <p:cNvSpPr txBox="1"/>
          <p:nvPr/>
        </p:nvSpPr>
        <p:spPr>
          <a:xfrm>
            <a:off x="5370664" y="2487363"/>
            <a:ext cx="4382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각 모듈들의 연결 부분을 정의하는 구문입니다</a:t>
            </a:r>
            <a:r>
              <a:rPr lang="en-US" altLang="ko-KR" sz="1400" b="1" dirty="0"/>
              <a:t>.</a:t>
            </a:r>
          </a:p>
          <a:p>
            <a:r>
              <a:rPr lang="ko-KR" altLang="en-US" sz="1400" b="1" dirty="0"/>
              <a:t>키트상의 채결 커넥터를 통하여 연결하시기 바랍니다</a:t>
            </a:r>
            <a:r>
              <a:rPr lang="en-US" altLang="ko-KR" sz="1400" b="1" dirty="0"/>
              <a:t>.</a:t>
            </a:r>
            <a:endParaRPr lang="en-US" altLang="ko-KR" sz="1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9B0A1B-D36E-414C-939E-15F850C3A170}"/>
              </a:ext>
            </a:extLst>
          </p:cNvPr>
          <p:cNvSpPr txBox="1"/>
          <p:nvPr/>
        </p:nvSpPr>
        <p:spPr>
          <a:xfrm>
            <a:off x="336926" y="5327867"/>
            <a:ext cx="629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PID </a:t>
            </a:r>
            <a:r>
              <a:rPr lang="ko-KR" altLang="en-US" sz="1400" b="1" dirty="0"/>
              <a:t>이득과 허용오차</a:t>
            </a:r>
            <a:r>
              <a:rPr lang="en-US" altLang="ko-KR" sz="1400" b="1" dirty="0"/>
              <a:t>, LVDT </a:t>
            </a:r>
            <a:r>
              <a:rPr lang="ko-KR" altLang="en-US" sz="1400" b="1" dirty="0"/>
              <a:t>이동거리 유지시간을 알맞게 설정하시기 바랍니다</a:t>
            </a:r>
            <a:r>
              <a:rPr lang="en-US" altLang="ko-KR" sz="1400" b="1" dirty="0"/>
              <a:t>.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340863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263</Words>
  <Application>Microsoft Office PowerPoint</Application>
  <PresentationFormat>A4 용지(210x297mm)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Master</dc:creator>
  <cp:lastModifiedBy>Master</cp:lastModifiedBy>
  <cp:revision>4</cp:revision>
  <dcterms:created xsi:type="dcterms:W3CDTF">2024-02-22T08:42:32Z</dcterms:created>
  <dcterms:modified xsi:type="dcterms:W3CDTF">2024-02-22T09:08:49Z</dcterms:modified>
</cp:coreProperties>
</file>