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02C74-3984-4469-BC4F-99AEC543A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1EB550-564A-4198-AF4A-79B94EB2C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FFCC2-1CE5-4242-9BCE-26C616E5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F07-6765-47B5-A954-B99FEC2EEE52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DA94E0-4A23-48E9-9339-0CD12C09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E62298-A91C-4FCA-B9FE-3F2D1282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21D3-2909-42F0-9069-4292DD4BA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94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80531D-9598-4543-88C1-DD496A41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923478-C744-4E9F-A2F8-BD1D0DA72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1C5412-6A1A-4FAF-BE71-37806E38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F07-6765-47B5-A954-B99FEC2EEE52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F44425-7F9A-4E15-98D0-ADC7D126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10BD6B-6E4A-4318-98F2-8E7D1E59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21D3-2909-42F0-9069-4292DD4BA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49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AD1268-B8CD-4719-BD64-5096DCE7A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B96FBE-04A6-4228-8969-A84C22C9A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E507FE-F6AB-4034-AEDA-CD7D30BB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F07-6765-47B5-A954-B99FEC2EEE52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211F3-0718-4AF5-B75D-11D47E76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48C096-AF3F-45BC-AB84-80AA5285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21D3-2909-42F0-9069-4292DD4BA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32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7117C0-9A48-4861-A038-75824165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8EE91D-8A13-4390-A982-EB312FD4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6B4453-5576-4CCF-B747-8B94B95F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F07-6765-47B5-A954-B99FEC2EEE52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20B6C6-546E-4B67-8422-AE3566EE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7D06C6-784C-41A4-A533-13DE5E0B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21D3-2909-42F0-9069-4292DD4BA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86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5B0A4-53B9-437F-BC8B-4310E5AF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A6C6D0-0E19-4F32-8258-CAE4B876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9DE8D6-1A6E-45A8-8847-094E0A8E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F07-6765-47B5-A954-B99FEC2EEE52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6D4737-B2E5-4CA0-AA77-DDF2C71C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7FE08D-46AA-40EE-8896-E342AFF3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21D3-2909-42F0-9069-4292DD4BA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27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B379E-D0D7-4977-BE7D-CA8FC647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4D2A29-FE8C-4405-A0D1-883C267FA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348E19-915F-4144-B14D-4A6BF7E43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310893-E175-4ABF-8EF6-5C6C3DBF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F07-6765-47B5-A954-B99FEC2EEE52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BE7DB5-54E7-4678-9102-D6C62B7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B5538A-0948-4F5E-BD19-CCEB6A8C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21D3-2909-42F0-9069-4292DD4BA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52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267698-D2A4-4674-B05A-C3EAFAF1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F78A01-EEA2-42FA-89C4-7317D40AB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79969C-565D-4FD0-A7E3-CDA5D0BF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1BB52F-C415-452F-A773-8461C92F2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80DA7A-E974-4F21-B6C4-253535787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C5E0A2-28BD-4FEA-BAA4-9909A688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F07-6765-47B5-A954-B99FEC2EEE52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FD606F-727A-402F-9623-F152DEA2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5FA27F-0206-468B-B0FF-50E2250F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21D3-2909-42F0-9069-4292DD4BA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99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672B8-1F10-432F-B55D-1AE91205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B6563F-BA2A-4E6C-96B1-0A6E27B3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F07-6765-47B5-A954-B99FEC2EEE52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21FF8B-D345-4BBE-A62C-67D36683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15F65B-6DCA-40AE-B82D-16F8294F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21D3-2909-42F0-9069-4292DD4BA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67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C43414-ED99-46CE-A7E5-D55B4B82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F07-6765-47B5-A954-B99FEC2EEE52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6AD171-B464-4EB3-BE99-741D9013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D899DD-2235-408F-BBA4-EC069D9B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21D3-2909-42F0-9069-4292DD4BA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1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E942F-F391-454F-9517-4FA8960C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94BA57-D556-4EE6-886B-68724147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748C11-C056-4A29-8BD7-C899E5163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0084FA-381E-4F95-8C98-910F53CA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F07-6765-47B5-A954-B99FEC2EEE52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D29FC-3677-4562-9AE5-D52B6842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947902-ED36-4231-B171-324BD5CF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21D3-2909-42F0-9069-4292DD4BA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60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276D0-A520-4039-9DD1-0BCC9FFB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93545-D26A-4AFC-B213-4ED5976CA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9E8A7C-9C57-42A4-8E35-2265FD7B0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68DA18-5683-4FD4-8DD8-AC0C549B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0F07-6765-47B5-A954-B99FEC2EEE52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0EA3A-04F7-4E42-ABF0-8CD6C097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5DCBE-B98E-46F6-969F-22B683F2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21D3-2909-42F0-9069-4292DD4BA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3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C80D54-6220-48C8-9626-AE338514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457518-1014-4758-8F14-3A8DEDD8D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D99B35-B496-46D1-8374-BEC021FD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0F07-6765-47B5-A954-B99FEC2EEE52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4DA547-3273-4351-9C45-B16E3A8A8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A44DDC-D8E2-4E07-BA5F-456531EB8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21D3-2909-42F0-9069-4292DD4BA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9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437A5B0A-7CBA-4FD0-93BD-6F00A6802C4F}"/>
              </a:ext>
            </a:extLst>
          </p:cNvPr>
          <p:cNvSpPr/>
          <p:nvPr/>
        </p:nvSpPr>
        <p:spPr>
          <a:xfrm>
            <a:off x="570451" y="117446"/>
            <a:ext cx="10972800" cy="66105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C35A9F9C-36A9-4FB1-818A-ABD55572E4B9}"/>
              </a:ext>
            </a:extLst>
          </p:cNvPr>
          <p:cNvSpPr/>
          <p:nvPr/>
        </p:nvSpPr>
        <p:spPr>
          <a:xfrm>
            <a:off x="6819498" y="835954"/>
            <a:ext cx="4103583" cy="278002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3D57F46B-CE1B-4EDB-8627-79A73A217762}"/>
              </a:ext>
            </a:extLst>
          </p:cNvPr>
          <p:cNvSpPr/>
          <p:nvPr/>
        </p:nvSpPr>
        <p:spPr>
          <a:xfrm>
            <a:off x="6815743" y="3817710"/>
            <a:ext cx="4103583" cy="27932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5BE5CBC3-BB7D-431F-8C40-BE9DB3A0BC6A}"/>
              </a:ext>
            </a:extLst>
          </p:cNvPr>
          <p:cNvSpPr/>
          <p:nvPr/>
        </p:nvSpPr>
        <p:spPr>
          <a:xfrm>
            <a:off x="1042416" y="3748022"/>
            <a:ext cx="4297043" cy="287089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DF39D9C-699C-4E9F-B32F-8AADAA21B207}"/>
              </a:ext>
            </a:extLst>
          </p:cNvPr>
          <p:cNvSpPr/>
          <p:nvPr/>
        </p:nvSpPr>
        <p:spPr>
          <a:xfrm>
            <a:off x="1101139" y="835954"/>
            <a:ext cx="4297043" cy="267461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C2713E0-F7DE-4B9B-80E4-B49FA0B9BCC6}"/>
              </a:ext>
            </a:extLst>
          </p:cNvPr>
          <p:cNvGrpSpPr/>
          <p:nvPr/>
        </p:nvGrpSpPr>
        <p:grpSpPr>
          <a:xfrm flipH="1">
            <a:off x="2919041" y="1904376"/>
            <a:ext cx="1409905" cy="1225753"/>
            <a:chOff x="1803699" y="591689"/>
            <a:chExt cx="4600211" cy="399936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23744CF-4346-4913-8B38-E2DE2F2CF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4375" y="591689"/>
              <a:ext cx="1541350" cy="896329"/>
            </a:xfrm>
            <a:prstGeom prst="rect">
              <a:avLst/>
            </a:prstGeom>
          </p:spPr>
        </p:pic>
        <p:pic>
          <p:nvPicPr>
            <p:cNvPr id="1026" name="Picture 2" descr="テレビイラスト／無料イラストなら「イラストAC」">
              <a:extLst>
                <a:ext uri="{FF2B5EF4-FFF2-40B4-BE49-F238E27FC236}">
                  <a16:creationId xmlns:a16="http://schemas.microsoft.com/office/drawing/2014/main" id="{A1047366-45A2-4C61-8035-FEEB2089CA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21"/>
            <a:stretch/>
          </p:blipFill>
          <p:spPr bwMode="auto">
            <a:xfrm>
              <a:off x="1803699" y="1352550"/>
              <a:ext cx="4600211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いろいろな斜めから見た立つ人のイラスト（男性） | かわいいフリー素材集 いらすとや">
            <a:extLst>
              <a:ext uri="{FF2B5EF4-FFF2-40B4-BE49-F238E27FC236}">
                <a16:creationId xmlns:a16="http://schemas.microsoft.com/office/drawing/2014/main" id="{5A46044F-2F97-41B8-9D6E-E9D0DB18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97112" y="1904376"/>
            <a:ext cx="1104748" cy="141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5B5ED86-BE29-4E5E-A4B6-A47D178B0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414" y="2537561"/>
            <a:ext cx="479771" cy="390623"/>
          </a:xfrm>
          <a:prstGeom prst="rect">
            <a:avLst/>
          </a:prstGeom>
        </p:spPr>
      </p:pic>
      <p:pic>
        <p:nvPicPr>
          <p:cNvPr id="9" name="Picture 4" descr="いろいろな斜めから見た立つ人のイラスト（男性） | かわいいフリー素材集 いらすとや">
            <a:extLst>
              <a:ext uri="{FF2B5EF4-FFF2-40B4-BE49-F238E27FC236}">
                <a16:creationId xmlns:a16="http://schemas.microsoft.com/office/drawing/2014/main" id="{2DF86881-7078-4939-9341-A36FB441B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06" y="2581893"/>
            <a:ext cx="253242" cy="31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EC1A57B-73C3-46E9-B3DB-3BFE2DB6942B}"/>
              </a:ext>
            </a:extLst>
          </p:cNvPr>
          <p:cNvSpPr/>
          <p:nvPr/>
        </p:nvSpPr>
        <p:spPr>
          <a:xfrm>
            <a:off x="3873414" y="2562500"/>
            <a:ext cx="259271" cy="351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5DDBAF-57DA-44C9-BAC0-2F82F0EE5127}"/>
              </a:ext>
            </a:extLst>
          </p:cNvPr>
          <p:cNvSpPr txBox="1"/>
          <p:nvPr/>
        </p:nvSpPr>
        <p:spPr>
          <a:xfrm>
            <a:off x="2531591" y="931077"/>
            <a:ext cx="1216202" cy="531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人間を検出</a:t>
            </a:r>
            <a:endParaRPr kumimoji="1" lang="en-US" altLang="ja-JP" dirty="0"/>
          </a:p>
          <a:p>
            <a:pPr algn="ctr"/>
            <a:r>
              <a:rPr kumimoji="1" lang="en-US" altLang="ja-JP" sz="1400" dirty="0"/>
              <a:t>(</a:t>
            </a:r>
            <a:r>
              <a:rPr kumimoji="1" lang="ja-JP" altLang="en-US" sz="1400" dirty="0"/>
              <a:t>物体検出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pic>
        <p:nvPicPr>
          <p:cNvPr id="14" name="図 13" descr="ロゴ&#10;&#10;自動的に生成された説明">
            <a:extLst>
              <a:ext uri="{FF2B5EF4-FFF2-40B4-BE49-F238E27FC236}">
                <a16:creationId xmlns:a16="http://schemas.microsoft.com/office/drawing/2014/main" id="{2BC292C3-8E6A-49DE-853D-12B8C1374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55" y="2330652"/>
            <a:ext cx="463188" cy="463188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5AE2D94-AA60-4105-8923-107F0447468F}"/>
              </a:ext>
            </a:extLst>
          </p:cNvPr>
          <p:cNvGrpSpPr/>
          <p:nvPr/>
        </p:nvGrpSpPr>
        <p:grpSpPr>
          <a:xfrm flipH="1">
            <a:off x="8894044" y="1860420"/>
            <a:ext cx="1409905" cy="1225753"/>
            <a:chOff x="1803699" y="591689"/>
            <a:chExt cx="4600211" cy="3999361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9C12B166-CF94-4D84-829A-60200587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4375" y="591689"/>
              <a:ext cx="1541350" cy="896329"/>
            </a:xfrm>
            <a:prstGeom prst="rect">
              <a:avLst/>
            </a:prstGeom>
          </p:spPr>
        </p:pic>
        <p:pic>
          <p:nvPicPr>
            <p:cNvPr id="19" name="Picture 2" descr="テレビイラスト／無料イラストなら「イラストAC」">
              <a:extLst>
                <a:ext uri="{FF2B5EF4-FFF2-40B4-BE49-F238E27FC236}">
                  <a16:creationId xmlns:a16="http://schemas.microsoft.com/office/drawing/2014/main" id="{CCB81528-6FB6-473F-8ED8-DA474198EC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21"/>
            <a:stretch/>
          </p:blipFill>
          <p:spPr bwMode="auto">
            <a:xfrm>
              <a:off x="1803699" y="1352550"/>
              <a:ext cx="4600211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4" descr="いろいろな斜めから見た立つ人のイラスト（男性） | かわいいフリー素材集 いらすとや">
            <a:extLst>
              <a:ext uri="{FF2B5EF4-FFF2-40B4-BE49-F238E27FC236}">
                <a16:creationId xmlns:a16="http://schemas.microsoft.com/office/drawing/2014/main" id="{44019226-6784-4C32-A817-12C7239CC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31646" y="1783850"/>
            <a:ext cx="1104748" cy="141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図 23" descr="ロゴ&#10;&#10;自動的に生成された説明">
            <a:extLst>
              <a:ext uri="{FF2B5EF4-FFF2-40B4-BE49-F238E27FC236}">
                <a16:creationId xmlns:a16="http://schemas.microsoft.com/office/drawing/2014/main" id="{3E27EF36-4873-494F-A76D-02692D86EF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31" y="2286696"/>
            <a:ext cx="463188" cy="463188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C5CACAD-951F-428B-96AD-E2C13A39112B}"/>
              </a:ext>
            </a:extLst>
          </p:cNvPr>
          <p:cNvSpPr/>
          <p:nvPr/>
        </p:nvSpPr>
        <p:spPr>
          <a:xfrm>
            <a:off x="7788720" y="1656804"/>
            <a:ext cx="1017471" cy="478763"/>
          </a:xfrm>
          <a:prstGeom prst="wedgeRoundRectCallout">
            <a:avLst>
              <a:gd name="adj1" fmla="val -59984"/>
              <a:gd name="adj2" fmla="val 6705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こんにちは</a:t>
            </a: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F4E7C1A1-82B0-46A2-BC92-03B3AC823763}"/>
              </a:ext>
            </a:extLst>
          </p:cNvPr>
          <p:cNvSpPr/>
          <p:nvPr/>
        </p:nvSpPr>
        <p:spPr>
          <a:xfrm>
            <a:off x="7521625" y="2732873"/>
            <a:ext cx="1367992" cy="547434"/>
          </a:xfrm>
          <a:prstGeom prst="wedgeRoundRectCallout">
            <a:avLst>
              <a:gd name="adj1" fmla="val 53420"/>
              <a:gd name="adj2" fmla="val -8787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こんにちは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人工知能研究室へ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ようこそ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FB53B0D-2001-4FD5-9683-20A0508648A5}"/>
              </a:ext>
            </a:extLst>
          </p:cNvPr>
          <p:cNvSpPr txBox="1"/>
          <p:nvPr/>
        </p:nvSpPr>
        <p:spPr>
          <a:xfrm>
            <a:off x="8077673" y="998805"/>
            <a:ext cx="1663072" cy="478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話しかけると返答</a:t>
            </a:r>
            <a:endParaRPr kumimoji="1" lang="en-US" altLang="ja-JP" dirty="0"/>
          </a:p>
          <a:p>
            <a:pPr algn="ctr"/>
            <a:r>
              <a:rPr kumimoji="1" lang="en-US" altLang="ja-JP" sz="1400" dirty="0"/>
              <a:t>(</a:t>
            </a:r>
            <a:r>
              <a:rPr lang="ja-JP" altLang="en-US" sz="1400" dirty="0"/>
              <a:t>音声認識</a:t>
            </a:r>
            <a:r>
              <a:rPr lang="en-US" altLang="ja-JP" sz="1400" dirty="0"/>
              <a:t>,</a:t>
            </a:r>
            <a:r>
              <a:rPr kumimoji="1" lang="ja-JP" altLang="en-US" sz="1400" dirty="0"/>
              <a:t>音声生成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EF33229A-66F7-4143-A468-AF1F75D4F639}"/>
              </a:ext>
            </a:extLst>
          </p:cNvPr>
          <p:cNvGrpSpPr/>
          <p:nvPr/>
        </p:nvGrpSpPr>
        <p:grpSpPr>
          <a:xfrm flipH="1">
            <a:off x="8981896" y="4888573"/>
            <a:ext cx="1409905" cy="1225753"/>
            <a:chOff x="1803699" y="591689"/>
            <a:chExt cx="4600211" cy="3999361"/>
          </a:xfrm>
        </p:grpSpPr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A80667D2-4379-40CE-AAF3-C19DC4D3B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4375" y="591689"/>
              <a:ext cx="1541350" cy="896329"/>
            </a:xfrm>
            <a:prstGeom prst="rect">
              <a:avLst/>
            </a:prstGeom>
          </p:spPr>
        </p:pic>
        <p:pic>
          <p:nvPicPr>
            <p:cNvPr id="40" name="Picture 2" descr="テレビイラスト／無料イラストなら「イラストAC」">
              <a:extLst>
                <a:ext uri="{FF2B5EF4-FFF2-40B4-BE49-F238E27FC236}">
                  <a16:creationId xmlns:a16="http://schemas.microsoft.com/office/drawing/2014/main" id="{4C9258BA-2C9B-4314-A456-26984B09A6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21"/>
            <a:stretch/>
          </p:blipFill>
          <p:spPr bwMode="auto">
            <a:xfrm>
              <a:off x="1803699" y="1352550"/>
              <a:ext cx="4600211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" name="Picture 4" descr="いろいろな斜めから見た立つ人のイラスト（男性） | かわいいフリー素材集 いらすとや">
            <a:extLst>
              <a:ext uri="{FF2B5EF4-FFF2-40B4-BE49-F238E27FC236}">
                <a16:creationId xmlns:a16="http://schemas.microsoft.com/office/drawing/2014/main" id="{E27EAA0C-BBFE-4F86-B2DA-65ACA40F0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19498" y="4812004"/>
            <a:ext cx="1104748" cy="141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図 44" descr="ロゴ&#10;&#10;自動的に生成された説明">
            <a:extLst>
              <a:ext uri="{FF2B5EF4-FFF2-40B4-BE49-F238E27FC236}">
                <a16:creationId xmlns:a16="http://schemas.microsoft.com/office/drawing/2014/main" id="{FD007580-D90A-472D-86DB-35E5A90D6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147" y="5328585"/>
            <a:ext cx="463188" cy="463188"/>
          </a:xfrm>
          <a:prstGeom prst="rect">
            <a:avLst/>
          </a:prstGeom>
        </p:spPr>
      </p:pic>
      <p:sp>
        <p:nvSpPr>
          <p:cNvPr id="46" name="吹き出し: 角を丸めた四角形 45">
            <a:extLst>
              <a:ext uri="{FF2B5EF4-FFF2-40B4-BE49-F238E27FC236}">
                <a16:creationId xmlns:a16="http://schemas.microsoft.com/office/drawing/2014/main" id="{A8360746-C4E3-4C3E-977E-F6A7675E0571}"/>
              </a:ext>
            </a:extLst>
          </p:cNvPr>
          <p:cNvSpPr/>
          <p:nvPr/>
        </p:nvSpPr>
        <p:spPr>
          <a:xfrm>
            <a:off x="7876572" y="4684958"/>
            <a:ext cx="1017471" cy="478763"/>
          </a:xfrm>
          <a:prstGeom prst="wedgeRoundRectCallout">
            <a:avLst>
              <a:gd name="adj1" fmla="val -59984"/>
              <a:gd name="adj2" fmla="val 6705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あなたは</a:t>
            </a:r>
            <a:r>
              <a:rPr lang="en-US" altLang="ja-JP" sz="900" dirty="0">
                <a:solidFill>
                  <a:schemeClr val="tx1"/>
                </a:solidFill>
              </a:rPr>
              <a:t>AI</a:t>
            </a:r>
            <a:r>
              <a:rPr lang="ja-JP" altLang="en-US" sz="900" dirty="0">
                <a:solidFill>
                  <a:schemeClr val="tx1"/>
                </a:solidFill>
              </a:rPr>
              <a:t>なの？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20058979-B450-4491-BA72-6999C06BED86}"/>
              </a:ext>
            </a:extLst>
          </p:cNvPr>
          <p:cNvSpPr/>
          <p:nvPr/>
        </p:nvSpPr>
        <p:spPr>
          <a:xfrm>
            <a:off x="7701756" y="5829696"/>
            <a:ext cx="1192288" cy="478763"/>
          </a:xfrm>
          <a:prstGeom prst="wedgeRoundRectCallout">
            <a:avLst>
              <a:gd name="adj1" fmla="val 53420"/>
              <a:gd name="adj2" fmla="val -87877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微妙なところです．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07C072B-9DD2-4E96-9B55-3A963B258319}"/>
              </a:ext>
            </a:extLst>
          </p:cNvPr>
          <p:cNvSpPr txBox="1"/>
          <p:nvPr/>
        </p:nvSpPr>
        <p:spPr>
          <a:xfrm>
            <a:off x="8440478" y="3879324"/>
            <a:ext cx="907131" cy="478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雑談機能</a:t>
            </a:r>
            <a:endParaRPr kumimoji="1" lang="en-US" altLang="ja-JP" dirty="0"/>
          </a:p>
          <a:p>
            <a:pPr algn="ctr"/>
            <a:r>
              <a:rPr kumimoji="1" lang="en-US" altLang="ja-JP" sz="1400" dirty="0"/>
              <a:t>(</a:t>
            </a:r>
            <a:r>
              <a:rPr lang="ja-JP" altLang="en-US" sz="1400" dirty="0"/>
              <a:t>文章生成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9404F20E-D0F6-4A1C-9E29-1848D8E36C55}"/>
              </a:ext>
            </a:extLst>
          </p:cNvPr>
          <p:cNvGrpSpPr/>
          <p:nvPr/>
        </p:nvGrpSpPr>
        <p:grpSpPr>
          <a:xfrm flipH="1">
            <a:off x="3559118" y="4649052"/>
            <a:ext cx="1409905" cy="1225753"/>
            <a:chOff x="1803699" y="591689"/>
            <a:chExt cx="4600211" cy="3999361"/>
          </a:xfrm>
        </p:grpSpPr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075BE1E4-8A19-4004-96A6-8DF0B8E7D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4375" y="591689"/>
              <a:ext cx="1541350" cy="896329"/>
            </a:xfrm>
            <a:prstGeom prst="rect">
              <a:avLst/>
            </a:prstGeom>
          </p:spPr>
        </p:pic>
        <p:pic>
          <p:nvPicPr>
            <p:cNvPr id="55" name="Picture 2" descr="テレビイラスト／無料イラストなら「イラストAC」">
              <a:extLst>
                <a:ext uri="{FF2B5EF4-FFF2-40B4-BE49-F238E27FC236}">
                  <a16:creationId xmlns:a16="http://schemas.microsoft.com/office/drawing/2014/main" id="{8833A47C-672E-4789-B310-CCA9B96ADB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21"/>
            <a:stretch/>
          </p:blipFill>
          <p:spPr bwMode="auto">
            <a:xfrm>
              <a:off x="1803699" y="1352550"/>
              <a:ext cx="4600211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6" name="Picture 4" descr="いろいろな斜めから見た立つ人のイラスト（男性） | かわいいフリー素材集 いらすとや">
            <a:extLst>
              <a:ext uri="{FF2B5EF4-FFF2-40B4-BE49-F238E27FC236}">
                <a16:creationId xmlns:a16="http://schemas.microsoft.com/office/drawing/2014/main" id="{FF2A7CCD-3BDF-429D-9BD7-B8B27034F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6171" y="4694414"/>
            <a:ext cx="1104748" cy="141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図 56" descr="ロゴ&#10;&#10;自動的に生成された説明">
            <a:extLst>
              <a:ext uri="{FF2B5EF4-FFF2-40B4-BE49-F238E27FC236}">
                <a16:creationId xmlns:a16="http://schemas.microsoft.com/office/drawing/2014/main" id="{611E29A6-30EC-4B78-BB86-2D30FCDB4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69" y="5089065"/>
            <a:ext cx="463188" cy="463188"/>
          </a:xfrm>
          <a:prstGeom prst="rect">
            <a:avLst/>
          </a:prstGeom>
        </p:spPr>
      </p:pic>
      <p:sp>
        <p:nvSpPr>
          <p:cNvPr id="58" name="吹き出し: 角を丸めた四角形 57">
            <a:extLst>
              <a:ext uri="{FF2B5EF4-FFF2-40B4-BE49-F238E27FC236}">
                <a16:creationId xmlns:a16="http://schemas.microsoft.com/office/drawing/2014/main" id="{5BFFB8BB-D792-4846-851A-68CA6022C30B}"/>
              </a:ext>
            </a:extLst>
          </p:cNvPr>
          <p:cNvSpPr/>
          <p:nvPr/>
        </p:nvSpPr>
        <p:spPr>
          <a:xfrm>
            <a:off x="2103245" y="4567367"/>
            <a:ext cx="1051667" cy="478763"/>
          </a:xfrm>
          <a:prstGeom prst="wedgeRoundRectCallout">
            <a:avLst>
              <a:gd name="adj1" fmla="val -59984"/>
              <a:gd name="adj2" fmla="val 6705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メガネをかけた女性を生成して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2DBE4BC2-E5C6-4EDF-A740-7FD72BD677E5}"/>
              </a:ext>
            </a:extLst>
          </p:cNvPr>
          <p:cNvSpPr/>
          <p:nvPr/>
        </p:nvSpPr>
        <p:spPr>
          <a:xfrm>
            <a:off x="1886832" y="5303418"/>
            <a:ext cx="1531090" cy="1282403"/>
          </a:xfrm>
          <a:prstGeom prst="wedgeRoundRectCallout">
            <a:avLst>
              <a:gd name="adj1" fmla="val 54434"/>
              <a:gd name="adj2" fmla="val -58792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．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5E1771-21A8-4BC7-B79F-8024C8453EE8}"/>
              </a:ext>
            </a:extLst>
          </p:cNvPr>
          <p:cNvSpPr txBox="1"/>
          <p:nvPr/>
        </p:nvSpPr>
        <p:spPr>
          <a:xfrm>
            <a:off x="2407772" y="3795290"/>
            <a:ext cx="1425892" cy="531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画像生成機能</a:t>
            </a:r>
            <a:endParaRPr kumimoji="1" lang="en-US" altLang="ja-JP" dirty="0"/>
          </a:p>
          <a:p>
            <a:pPr algn="ctr"/>
            <a:r>
              <a:rPr kumimoji="1" lang="en-US" altLang="ja-JP" sz="1400" dirty="0"/>
              <a:t>(Text</a:t>
            </a:r>
            <a:r>
              <a:rPr kumimoji="1" lang="ja-JP" altLang="en-US" sz="1400" dirty="0"/>
              <a:t> </a:t>
            </a:r>
            <a:r>
              <a:rPr lang="en-US" altLang="ja-JP" sz="1400" dirty="0"/>
              <a:t>to Image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pic>
        <p:nvPicPr>
          <p:cNvPr id="52" name="図 51" descr="女性のセルフィーを撮っている人々&#10;&#10;自動的に生成された説明">
            <a:extLst>
              <a:ext uri="{FF2B5EF4-FFF2-40B4-BE49-F238E27FC236}">
                <a16:creationId xmlns:a16="http://schemas.microsoft.com/office/drawing/2014/main" id="{A56E09AD-6901-421C-BA31-B6343CB22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65" y="5582081"/>
            <a:ext cx="958247" cy="95824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D239B0C-B933-4AD7-B8AB-714BEB3A9A07}"/>
              </a:ext>
            </a:extLst>
          </p:cNvPr>
          <p:cNvSpPr txBox="1"/>
          <p:nvPr/>
        </p:nvSpPr>
        <p:spPr>
          <a:xfrm>
            <a:off x="2237976" y="5340328"/>
            <a:ext cx="866718" cy="223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生成しました</a:t>
            </a:r>
          </a:p>
        </p:txBody>
      </p:sp>
      <p:pic>
        <p:nvPicPr>
          <p:cNvPr id="1027" name="図 1026" descr="ロゴ&#10;&#10;自動的に生成された説明">
            <a:extLst>
              <a:ext uri="{FF2B5EF4-FFF2-40B4-BE49-F238E27FC236}">
                <a16:creationId xmlns:a16="http://schemas.microsoft.com/office/drawing/2014/main" id="{4D73AE06-4028-442D-876D-B990E36ABFA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41" y="2793840"/>
            <a:ext cx="1711022" cy="1711022"/>
          </a:xfrm>
          <a:prstGeom prst="rect">
            <a:avLst/>
          </a:prstGeom>
        </p:spPr>
      </p:pic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209F2719-6C14-4E34-9502-B86894158E1A}"/>
              </a:ext>
            </a:extLst>
          </p:cNvPr>
          <p:cNvSpPr txBox="1"/>
          <p:nvPr/>
        </p:nvSpPr>
        <p:spPr>
          <a:xfrm>
            <a:off x="4506826" y="209958"/>
            <a:ext cx="311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Salieri</a:t>
            </a: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の搭載機能</a:t>
            </a:r>
          </a:p>
        </p:txBody>
      </p:sp>
    </p:spTree>
    <p:extLst>
      <p:ext uri="{BB962C8B-B14F-4D97-AF65-F5344CB8AC3E}">
        <p14:creationId xmlns:p14="http://schemas.microsoft.com/office/powerpoint/2010/main" val="162703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65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IKEDA RYUNOSUKE</dc:creator>
  <cp:lastModifiedBy>IKEDA RYUNOSUKE</cp:lastModifiedBy>
  <cp:revision>4</cp:revision>
  <dcterms:created xsi:type="dcterms:W3CDTF">2021-07-28T11:35:11Z</dcterms:created>
  <dcterms:modified xsi:type="dcterms:W3CDTF">2021-07-28T12:14:00Z</dcterms:modified>
</cp:coreProperties>
</file>