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39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206DB-BAF8-4B47-B45B-F5382F6C4E4F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9A34-52D8-45B0-8F96-B13823D13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1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37629-9893-4695-AB6A-24BCDB2A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B32484-F69C-439A-88AD-292892E1F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CCDD9-7AD7-48BE-BAFF-9029781E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FE9006-842C-47AC-AE7F-94B2A600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92D42-C90B-4C2D-82C4-C14235D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2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BA162-F116-4ADC-BC2D-C845A7A2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81B88-7499-4813-85A8-0BA76361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81246-D7D4-4E89-B4AA-85648F08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64EB3-7E25-47F1-B432-6DF0DBD1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20448-C285-4489-9E45-BECDB06C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13C6FF-C789-4391-907D-F5B9897E0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5081C-0599-4800-A4CF-C52F23C7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CB18-AE01-402E-9910-02A1E62C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CD0A7-4F1E-444C-8626-EF1EF484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5EBD5-8FA0-4278-B8BF-C3073A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2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2610" y="152636"/>
            <a:ext cx="11485760" cy="396044"/>
          </a:xfrm>
        </p:spPr>
        <p:txBody>
          <a:bodyPr/>
          <a:lstStyle>
            <a:lvl1pPr algn="ctr">
              <a:lnSpc>
                <a:spcPct val="110000"/>
              </a:lnSpc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800"/>
          </a:p>
        </p:txBody>
      </p:sp>
      <p:sp>
        <p:nvSpPr>
          <p:cNvPr id="11" name="コンテンツ プレースホルダ 7">
            <a:extLst>
              <a:ext uri="{FF2B5EF4-FFF2-40B4-BE49-F238E27FC236}">
                <a16:creationId xmlns:a16="http://schemas.microsoft.com/office/drawing/2014/main" id="{AE79D545-C8CD-4DA4-BA56-FC70BB3E74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5360" y="767359"/>
            <a:ext cx="11663010" cy="58249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}"/>
              <a:defRPr sz="2800" b="1"/>
            </a:lvl1pPr>
            <a:lvl2pPr marL="742950" indent="-285750">
              <a:buFont typeface="Wingdings 3" panose="05040102010807070707" pitchFamily="18" charset="2"/>
              <a:buChar char="}"/>
              <a:defRPr sz="2000" b="1"/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ü"/>
              <a:defRPr sz="1800" b="1"/>
            </a:lvl3pPr>
            <a:lvl4pPr marL="1600200" indent="-228600">
              <a:buClr>
                <a:schemeClr val="accent2"/>
              </a:buClr>
              <a:buFont typeface="Yu Gothic" panose="020B0400000000000000" pitchFamily="50" charset="-128"/>
              <a:buChar char="※"/>
              <a:defRPr sz="1600" b="1"/>
            </a:lvl4pPr>
            <a:lvl5pPr>
              <a:defRPr sz="1600" b="1"/>
            </a:lvl5pPr>
            <a:lvl6pPr>
              <a:defRPr sz="1050" b="1"/>
            </a:lvl6pPr>
            <a:lvl7pPr>
              <a:defRPr sz="1000" b="1"/>
            </a:lvl7pPr>
            <a:lvl8pPr marL="2000250" indent="-171450" eaLnBrk="1" latinLnBrk="0" hangingPunct="1">
              <a:buFont typeface="Wingdings" panose="05000000000000000000" pitchFamily="2" charset="2"/>
              <a:buChar char="l"/>
              <a:defRPr sz="700" b="1"/>
            </a:lvl8pPr>
            <a:lvl9pPr marL="2183130" indent="-171450" eaLnBrk="1" latinLnBrk="0" hangingPunct="1">
              <a:buFont typeface="Wingdings" panose="05000000000000000000" pitchFamily="2" charset="2"/>
              <a:buChar char="l"/>
              <a:defRPr sz="600" b="1"/>
            </a:lvl9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6</a:t>
            </a:r>
            <a:r>
              <a:rPr kumimoji="0" lang="ja-JP" altLang="en-US" dirty="0"/>
              <a:t>レベル</a:t>
            </a:r>
            <a:endParaRPr kumimoji="0" lang="en-US" dirty="0"/>
          </a:p>
          <a:p>
            <a:pPr lvl="6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7</a:t>
            </a:r>
            <a:r>
              <a:rPr kumimoji="0" lang="ja-JP" altLang="en-US" dirty="0"/>
              <a:t>レベル</a:t>
            </a:r>
            <a:endParaRPr kumimoji="0" lang="en-US" altLang="ja-JP" dirty="0"/>
          </a:p>
          <a:p>
            <a:pPr lvl="7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8</a:t>
            </a:r>
            <a:r>
              <a:rPr kumimoji="0" lang="ja-JP" altLang="en-US" dirty="0"/>
              <a:t>レベル</a:t>
            </a:r>
            <a:endParaRPr kumimoji="0" lang="en-US" altLang="ja-JP" dirty="0"/>
          </a:p>
          <a:p>
            <a:pPr lvl="8" eaLnBrk="1" latinLnBrk="0" hangingPunct="1"/>
            <a:r>
              <a:rPr kumimoji="0" lang="ja-JP" altLang="en-US" dirty="0"/>
              <a:t>第</a:t>
            </a:r>
            <a:r>
              <a:rPr kumimoji="0" lang="en-US" altLang="ja-JP" dirty="0"/>
              <a:t>9</a:t>
            </a:r>
            <a:r>
              <a:rPr kumimoji="0" lang="ja-JP" altLang="en-US" dirty="0"/>
              <a:t>レベル</a:t>
            </a:r>
            <a:endParaRPr kumimoji="0" lang="en-US" altLang="ja-JP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AF2A4BCF-67DD-431D-82B0-5F3B628B50FD}"/>
              </a:ext>
            </a:extLst>
          </p:cNvPr>
          <p:cNvSpPr/>
          <p:nvPr userDrawn="1"/>
        </p:nvSpPr>
        <p:spPr bwMode="auto">
          <a:xfrm flipH="1">
            <a:off x="11428046" y="6237289"/>
            <a:ext cx="763954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65D5D806-A445-4DBA-B9C4-B7C1A8D07897}"/>
              </a:ext>
            </a:extLst>
          </p:cNvPr>
          <p:cNvSpPr/>
          <p:nvPr userDrawn="1"/>
        </p:nvSpPr>
        <p:spPr bwMode="auto">
          <a:xfrm flipV="1">
            <a:off x="1" y="1"/>
            <a:ext cx="763954" cy="620713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03089-64A0-406E-A00E-4612AF6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69354-D3FA-48C4-A2B4-6D4998A6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1F318-1343-409A-9C31-51F958ED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E611D-3F01-473C-BD10-403097E6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1694D-5589-4BF3-887B-903238DA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3AEB4-5AAE-44EC-87FB-3126E46B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B7812-2BA1-45A6-A467-745C205B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00E5E2-8D58-4CCD-AA3A-B70ECEE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875E12-1425-4012-B089-B061340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E83A5-3CDE-4C7A-A65E-C4519418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4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B8706-8416-4D3C-B207-8CD74F03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C60AD-D5C4-4FFF-921A-C22D2E80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CD036-8478-4D13-9D05-C5213C4D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3F03E5-7695-4A1A-857D-59F00A9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1A545-58E4-4F58-ABC2-27EED30D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EA9D2A-4F75-49DE-90D4-07C3D8DD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358CA-0D4A-403A-91C4-DAA20993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787F6-6B8E-4DA4-897F-E576FC02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DB4074-3A46-4046-8D2B-6E376A03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21F43-860B-4C8D-B57E-74CEBEBD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D718EE-D9F9-49EF-A5BF-2A7F87E25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543E47-C710-4BCC-812B-A8C90040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DF18FE-4DD8-4BB5-8796-FDA77684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10C50-28D0-4569-8AD7-B71B484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1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0B48D-187E-4193-87C4-CD4452D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326878-9FD4-4C56-951B-8F13D9DA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CEC48E-5CAD-4CA1-9B09-C97F258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193A1-1158-4644-B51A-2950529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D41DC-088D-4EFD-9F8D-6000445F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FF90A8-92CD-4051-ACF8-9DC8A0ED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2F170B-1473-4D47-AC30-9B44CBB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4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0683B-A3C5-4E96-BD62-5E6CD0B7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64E7-B91A-467B-95EF-B4C40D3C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D6DB56-5BF6-4DCB-8171-DBC0DA155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7E77D-BB70-4BC7-9A2E-545EF8B1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08823-1FC9-4C22-B453-F6D94EAD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06C2A-BACF-4336-A704-2572154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0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1F1ED-7CE2-4F44-9328-2136EE3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08F8A1-5900-4C9E-B003-D2BB1AE6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34A66-E2A4-4C6D-ACE7-D90B9DFAB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F3629A-51E2-48AE-93A2-0985B0E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86ECA-9F30-4AD9-BF7B-B74168EB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268023-8182-4FBD-9D96-C5A5223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5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C36C9-0FDB-4E76-887F-007A4C09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A52EC-2387-4049-B79F-FD418E1C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A2CE-F789-4934-90AC-0F521D76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DCC4-DB0D-48B1-BA81-4614FB7C1788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F994E-7441-407C-BC85-4CD1746ED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4B575-5CA1-4F5C-8867-1D07ACFC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0B06-C6C8-468F-A2E0-F544850E6A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tx1"/>
          </a:solidFill>
          <a:latin typeface="+mj-ea"/>
          <a:ea typeface="游ゴシック" panose="020B0400000000000000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BB0AE6-5A1D-4A33-A6ED-3440F91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3508C7-2FE0-4945-9CBD-863E05F850D2}" type="slidenum">
              <a:rPr lang="ja-JP" altLang="en-US" smtClean="0"/>
              <a:pPr>
                <a:spcAft>
                  <a:spcPts val="600"/>
                </a:spcAft>
              </a:pPr>
              <a:t>1</a:t>
            </a:fld>
            <a:endParaRPr lang="ja-JP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B69DC82-D059-4FC1-AC35-75878318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882078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-design-2019-06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デフォルト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mpleTemplate.pptx" id="{5B0E793A-EC1C-4787-9C22-299FA33F4F5D}" vid="{E50CFA00-4DAE-4CB4-AFE1-5707E607C4DC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Yu Gothic</vt:lpstr>
      <vt:lpstr>Yu Gothic</vt:lpstr>
      <vt:lpstr>游ゴシック Light</vt:lpstr>
      <vt:lpstr>Arial</vt:lpstr>
      <vt:lpstr>Wingdings</vt:lpstr>
      <vt:lpstr>Wingdings 3</vt:lpstr>
      <vt:lpstr>Office テーマ</vt:lpstr>
      <vt:lpstr>presentation-design-2019-06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NAGANO KOSHIRO</dc:creator>
  <cp:lastModifiedBy>hidaka</cp:lastModifiedBy>
  <cp:revision>3</cp:revision>
  <dcterms:created xsi:type="dcterms:W3CDTF">2021-07-26T02:24:18Z</dcterms:created>
  <dcterms:modified xsi:type="dcterms:W3CDTF">2021-07-29T06:43:50Z</dcterms:modified>
</cp:coreProperties>
</file>