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39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4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206DB-BAF8-4B47-B45B-F5382F6C4E4F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09A34-52D8-45B0-8F96-B13823D13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31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237629-9893-4695-AB6A-24BCDB2A9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B32484-F69C-439A-88AD-292892E1F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8CCDD9-7AD7-48BE-BAFF-9029781E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CC4-DB0D-48B1-BA81-4614FB7C178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FE9006-842C-47AC-AE7F-94B2A600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592D42-C90B-4C2D-82C4-C14235D0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0B06-C6C8-468F-A2E0-F544850E6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52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EBA162-F116-4ADC-BC2D-C845A7A2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081B88-7499-4813-85A8-0BA763614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381246-D7D4-4E89-B4AA-85648F08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CC4-DB0D-48B1-BA81-4614FB7C178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64EB3-7E25-47F1-B432-6DF0DBD1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C20448-C285-4489-9E45-BECDB06C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0B06-C6C8-468F-A2E0-F544850E6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36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13C6FF-C789-4391-907D-F5B9897E0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35081C-0599-4800-A4CF-C52F23C75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97CB18-AE01-402E-9910-02A1E62C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CC4-DB0D-48B1-BA81-4614FB7C178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2CD0A7-4F1E-444C-8626-EF1EF484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45EBD5-8FA0-4278-B8BF-C3073A63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0B06-C6C8-468F-A2E0-F544850E6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828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2610" y="152636"/>
            <a:ext cx="11485760" cy="396044"/>
          </a:xfrm>
        </p:spPr>
        <p:txBody>
          <a:bodyPr/>
          <a:lstStyle>
            <a:lvl1pPr algn="ctr">
              <a:lnSpc>
                <a:spcPct val="110000"/>
              </a:lnSpc>
              <a:defRPr sz="32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1800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68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1800"/>
          </a:p>
        </p:txBody>
      </p:sp>
      <p:sp>
        <p:nvSpPr>
          <p:cNvPr id="11" name="コンテンツ プレースホルダ 7">
            <a:extLst>
              <a:ext uri="{FF2B5EF4-FFF2-40B4-BE49-F238E27FC236}">
                <a16:creationId xmlns:a16="http://schemas.microsoft.com/office/drawing/2014/main" id="{AE79D545-C8CD-4DA4-BA56-FC70BB3E74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5360" y="767359"/>
            <a:ext cx="11663010" cy="582490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 3" panose="05040102010807070707" pitchFamily="18" charset="2"/>
              <a:buChar char="}"/>
              <a:defRPr sz="2800" b="1"/>
            </a:lvl1pPr>
            <a:lvl2pPr marL="742950" indent="-285750">
              <a:buFont typeface="Wingdings 3" panose="05040102010807070707" pitchFamily="18" charset="2"/>
              <a:buChar char="}"/>
              <a:defRPr sz="2000" b="1"/>
            </a:lvl2pPr>
            <a:lvl3pPr marL="1257300" indent="-342900">
              <a:buClr>
                <a:schemeClr val="tx2"/>
              </a:buClr>
              <a:buFont typeface="Wingdings" panose="05000000000000000000" pitchFamily="2" charset="2"/>
              <a:buChar char="ü"/>
              <a:defRPr sz="1800" b="1"/>
            </a:lvl3pPr>
            <a:lvl4pPr marL="1600200" indent="-228600">
              <a:buClr>
                <a:schemeClr val="accent2"/>
              </a:buClr>
              <a:buFont typeface="Yu Gothic" panose="020B0400000000000000" pitchFamily="50" charset="-128"/>
              <a:buChar char="※"/>
              <a:defRPr sz="1600" b="1"/>
            </a:lvl4pPr>
            <a:lvl5pPr>
              <a:defRPr sz="1600" b="1"/>
            </a:lvl5pPr>
            <a:lvl6pPr>
              <a:defRPr sz="1050" b="1"/>
            </a:lvl6pPr>
            <a:lvl7pPr>
              <a:defRPr sz="1000" b="1"/>
            </a:lvl7pPr>
            <a:lvl8pPr marL="2000250" indent="-171450" eaLnBrk="1" latinLnBrk="0" hangingPunct="1">
              <a:buFont typeface="Wingdings" panose="05000000000000000000" pitchFamily="2" charset="2"/>
              <a:buChar char="l"/>
              <a:defRPr sz="700" b="1"/>
            </a:lvl8pPr>
            <a:lvl9pPr marL="2183130" indent="-171450" eaLnBrk="1" latinLnBrk="0" hangingPunct="1">
              <a:buFont typeface="Wingdings" panose="05000000000000000000" pitchFamily="2" charset="2"/>
              <a:buChar char="l"/>
              <a:defRPr sz="600" b="1"/>
            </a:lvl9pPr>
          </a:lstStyle>
          <a:p>
            <a:pPr lvl="0" eaLnBrk="1" latinLnBrk="0" hangingPunct="1"/>
            <a:r>
              <a:rPr lang="ja-JP" altLang="en-US" dirty="0"/>
              <a:t>マスタ テキストの書式設定</a:t>
            </a:r>
          </a:p>
          <a:p>
            <a:pPr lvl="1" eaLnBrk="1" latinLnBrk="0" hangingPunct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eaLnBrk="1" latinLnBrk="0" hangingPunct="1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eaLnBrk="1" latinLnBrk="0" hangingPunct="1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eaLnBrk="1" latinLnBrk="0" hangingPunct="1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 eaLnBrk="1" latinLnBrk="0" hangingPunct="1"/>
            <a:r>
              <a:rPr kumimoji="0" lang="ja-JP" altLang="en-US" dirty="0"/>
              <a:t>第</a:t>
            </a:r>
            <a:r>
              <a:rPr kumimoji="0" lang="en-US" altLang="ja-JP" dirty="0"/>
              <a:t>6</a:t>
            </a:r>
            <a:r>
              <a:rPr kumimoji="0" lang="ja-JP" altLang="en-US" dirty="0"/>
              <a:t>レベル</a:t>
            </a:r>
            <a:endParaRPr kumimoji="0" lang="en-US" dirty="0"/>
          </a:p>
          <a:p>
            <a:pPr lvl="6" eaLnBrk="1" latinLnBrk="0" hangingPunct="1"/>
            <a:r>
              <a:rPr kumimoji="0" lang="ja-JP" altLang="en-US" dirty="0"/>
              <a:t>第</a:t>
            </a:r>
            <a:r>
              <a:rPr kumimoji="0" lang="en-US" altLang="ja-JP" dirty="0"/>
              <a:t>7</a:t>
            </a:r>
            <a:r>
              <a:rPr kumimoji="0" lang="ja-JP" altLang="en-US" dirty="0"/>
              <a:t>レベル</a:t>
            </a:r>
            <a:endParaRPr kumimoji="0" lang="en-US" altLang="ja-JP" dirty="0"/>
          </a:p>
          <a:p>
            <a:pPr lvl="7" eaLnBrk="1" latinLnBrk="0" hangingPunct="1"/>
            <a:r>
              <a:rPr kumimoji="0" lang="ja-JP" altLang="en-US" dirty="0"/>
              <a:t>第</a:t>
            </a:r>
            <a:r>
              <a:rPr kumimoji="0" lang="en-US" altLang="ja-JP" dirty="0"/>
              <a:t>8</a:t>
            </a:r>
            <a:r>
              <a:rPr kumimoji="0" lang="ja-JP" altLang="en-US" dirty="0"/>
              <a:t>レベル</a:t>
            </a:r>
            <a:endParaRPr kumimoji="0" lang="en-US" altLang="ja-JP" dirty="0"/>
          </a:p>
          <a:p>
            <a:pPr lvl="8" eaLnBrk="1" latinLnBrk="0" hangingPunct="1"/>
            <a:r>
              <a:rPr kumimoji="0" lang="ja-JP" altLang="en-US" dirty="0"/>
              <a:t>第</a:t>
            </a:r>
            <a:r>
              <a:rPr kumimoji="0" lang="en-US" altLang="ja-JP" dirty="0"/>
              <a:t>9</a:t>
            </a:r>
            <a:r>
              <a:rPr kumimoji="0" lang="ja-JP" altLang="en-US" dirty="0"/>
              <a:t>レベル</a:t>
            </a:r>
            <a:endParaRPr kumimoji="0" lang="en-US" altLang="ja-JP" dirty="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AF2A4BCF-67DD-431D-82B0-5F3B628B50FD}"/>
              </a:ext>
            </a:extLst>
          </p:cNvPr>
          <p:cNvSpPr/>
          <p:nvPr userDrawn="1"/>
        </p:nvSpPr>
        <p:spPr bwMode="auto">
          <a:xfrm flipH="1">
            <a:off x="11428046" y="6237289"/>
            <a:ext cx="763954" cy="620713"/>
          </a:xfrm>
          <a:prstGeom prst="rtTriangle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65D5D806-A445-4DBA-B9C4-B7C1A8D07897}"/>
              </a:ext>
            </a:extLst>
          </p:cNvPr>
          <p:cNvSpPr/>
          <p:nvPr userDrawn="1"/>
        </p:nvSpPr>
        <p:spPr bwMode="auto">
          <a:xfrm flipV="1">
            <a:off x="1" y="1"/>
            <a:ext cx="763954" cy="620713"/>
          </a:xfrm>
          <a:prstGeom prst="rtTriangle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03089-64A0-406E-A00E-4612AF68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569354-D3FA-48C4-A2B4-6D4998A6C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61F318-1343-409A-9C31-51F958ED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CC4-DB0D-48B1-BA81-4614FB7C178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EE611D-3F01-473C-BD10-403097E6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71694D-5589-4BF3-887B-903238DA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0B06-C6C8-468F-A2E0-F544850E6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27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E3AEB4-5AAE-44EC-87FB-3126E46B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7B7812-2BA1-45A6-A467-745C205BB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00E5E2-8D58-4CCD-AA3A-B70ECEE7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CC4-DB0D-48B1-BA81-4614FB7C178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875E12-1425-4012-B089-B0613402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9E83A5-3CDE-4C7A-A65E-C4519418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0B06-C6C8-468F-A2E0-F544850E6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94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AB8706-8416-4D3C-B207-8CD74F03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AC60AD-D5C4-4FFF-921A-C22D2E80A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1CD036-8478-4D13-9D05-C5213C4D2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3F03E5-7695-4A1A-857D-59F00A9A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CC4-DB0D-48B1-BA81-4614FB7C178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51A545-58E4-4F58-ABC2-27EED30D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EA9D2A-4F75-49DE-90D4-07C3D8DD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0B06-C6C8-468F-A2E0-F544850E6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26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358CA-0D4A-403A-91C4-DAA20993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787F6-6B8E-4DA4-897F-E576FC029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DB4074-3A46-4046-8D2B-6E376A03B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F521F43-860B-4C8D-B57E-74CEBEBD2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D718EE-D9F9-49EF-A5BF-2A7F87E25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543E47-C710-4BCC-812B-A8C90040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CC4-DB0D-48B1-BA81-4614FB7C178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DF18FE-4DD8-4BB5-8796-FDA77684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D10C50-28D0-4569-8AD7-B71B484A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0B06-C6C8-468F-A2E0-F544850E6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18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10B48D-187E-4193-87C4-CD4452D5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326878-9FD4-4C56-951B-8F13D9DA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CC4-DB0D-48B1-BA81-4614FB7C178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8CEC48E-5CAD-4CA1-9B09-C97F2584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E193A1-1158-4644-B51A-29505294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0B06-C6C8-468F-A2E0-F544850E6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35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4D41DC-088D-4EFD-9F8D-6000445F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CC4-DB0D-48B1-BA81-4614FB7C178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9FF90A8-92CD-4051-ACF8-9DC8A0ED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2F170B-1473-4D47-AC30-9B44CBB7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0B06-C6C8-468F-A2E0-F544850E6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74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0683B-A3C5-4E96-BD62-5E6CD0B7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8864E7-B91A-467B-95EF-B4C40D3CE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D6DB56-5BF6-4DCB-8171-DBC0DA155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E7E77D-BB70-4BC7-9A2E-545EF8B1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CC4-DB0D-48B1-BA81-4614FB7C178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308823-1FC9-4C22-B453-F6D94EAD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806C2A-BACF-4336-A704-2572154D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0B06-C6C8-468F-A2E0-F544850E6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03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01F1ED-7CE2-4F44-9328-2136EE3C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08F8A1-5900-4C9E-B003-D2BB1AE68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934A66-E2A4-4C6D-ACE7-D90B9DFAB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F3629A-51E2-48AE-93A2-0985B0E0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CC4-DB0D-48B1-BA81-4614FB7C178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786ECA-9F30-4AD9-BF7B-B74168EB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268023-8182-4FBD-9D96-C5A5223A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0B06-C6C8-468F-A2E0-F544850E6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55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DC36C9-0FDB-4E76-887F-007A4C09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3A52EC-2387-4049-B79F-FD418E1CC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81A2CE-F789-4934-90AC-0F521D768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8DCC4-DB0D-48B1-BA81-4614FB7C178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FF994E-7441-407C-BC85-4CD1746ED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D4B575-5CA1-4F5C-8867-1D07ACFC4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10B06-C6C8-468F-A2E0-F544850E6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36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45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2800" kern="1200" baseline="0">
          <a:solidFill>
            <a:schemeClr val="tx1"/>
          </a:solidFill>
          <a:latin typeface="+mj-ea"/>
          <a:ea typeface="游ゴシック" panose="020B0400000000000000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352FCAF-F3D7-4620-BEDB-5E4D2C0E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24900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JetBot</a:t>
            </a:r>
            <a:endParaRPr lang="en-US" altLang="ja-JP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62245A-4E6E-4F03-8E27-08F73D077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543" y="2871982"/>
            <a:ext cx="5754647" cy="31816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R="0" lvl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ja-JP" altLang="en-US" sz="2900" b="0" i="0" u="none" strike="noStrike" cap="none" normalizeH="0" baseline="0" dirty="0">
                <a:ln>
                  <a:noFill/>
                </a:ln>
                <a:effectLst/>
              </a:rPr>
              <a:t>私たちは小型</a:t>
            </a:r>
            <a:r>
              <a:rPr kumimoji="0" lang="en-US" altLang="ja-JP" sz="2900" b="0" i="0" u="none" strike="noStrike" cap="none" normalizeH="0" baseline="0" dirty="0">
                <a:ln>
                  <a:noFill/>
                </a:ln>
                <a:effectLst/>
              </a:rPr>
              <a:t>AI</a:t>
            </a:r>
            <a:r>
              <a:rPr kumimoji="0" lang="ja-JP" altLang="en-US" sz="2900" b="0" i="0" u="none" strike="noStrike" cap="none" normalizeH="0" baseline="0" dirty="0">
                <a:ln>
                  <a:noFill/>
                </a:ln>
                <a:effectLst/>
              </a:rPr>
              <a:t>ロボットカー</a:t>
            </a:r>
            <a:r>
              <a:rPr kumimoji="0" lang="ja-JP" altLang="en-US" sz="2900" dirty="0"/>
              <a:t>である</a:t>
            </a:r>
            <a:r>
              <a:rPr kumimoji="0" lang="en-US" altLang="ja-JP" sz="2900" dirty="0" err="1"/>
              <a:t>JetBot</a:t>
            </a:r>
            <a:r>
              <a:rPr kumimoji="0" lang="en-US" altLang="ja-JP" sz="2900" dirty="0"/>
              <a:t>(</a:t>
            </a:r>
            <a:r>
              <a:rPr kumimoji="0" lang="en-US" altLang="ja-JP" sz="2900" dirty="0" err="1"/>
              <a:t>Waveshare</a:t>
            </a:r>
            <a:r>
              <a:rPr kumimoji="0" lang="ja-JP" altLang="en-US" sz="2900" dirty="0"/>
              <a:t>社製</a:t>
            </a:r>
            <a:r>
              <a:rPr kumimoji="0" lang="en-US" altLang="ja-JP" sz="2900" dirty="0"/>
              <a:t>)</a:t>
            </a:r>
            <a:r>
              <a:rPr kumimoji="0" lang="ja-JP" altLang="en-US" sz="2900" b="0" i="0" u="none" strike="noStrike" cap="none" normalizeH="0" baseline="0" dirty="0">
                <a:ln>
                  <a:noFill/>
                </a:ln>
                <a:effectLst/>
              </a:rPr>
              <a:t>に走行を学習させることを目指して、シミュレータ環境と実環境</a:t>
            </a:r>
            <a:r>
              <a:rPr kumimoji="0" lang="ja-JP" altLang="en-US" sz="2900" dirty="0"/>
              <a:t>で</a:t>
            </a:r>
            <a:r>
              <a:rPr kumimoji="0" lang="ja-JP" altLang="en-US" sz="2900" b="0" i="0" u="none" strike="noStrike" cap="none" normalizeH="0" baseline="0" dirty="0">
                <a:ln>
                  <a:noFill/>
                </a:ln>
                <a:effectLst/>
              </a:rPr>
              <a:t>実験を行っています</a:t>
            </a:r>
            <a:r>
              <a:rPr kumimoji="0" lang="ja-JP" altLang="en-US" sz="2900" dirty="0"/>
              <a:t>。</a:t>
            </a:r>
            <a:endParaRPr kumimoji="0" lang="en-US" altLang="ja-JP" sz="29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ja-JP" sz="2900" b="0" i="0" u="none" strike="noStrike" cap="none" normalizeH="0" baseline="0" dirty="0">
                <a:ln>
                  <a:noFill/>
                </a:ln>
                <a:effectLst/>
              </a:rPr>
              <a:t>                  </a:t>
            </a:r>
            <a:br>
              <a:rPr kumimoji="0" lang="en-US" altLang="ja-JP" sz="29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ja-JP" sz="1100" b="0" i="0" u="none" strike="noStrike" cap="none" normalizeH="0" baseline="0" dirty="0">
                <a:ln>
                  <a:noFill/>
                </a:ln>
                <a:effectLst/>
              </a:rPr>
              <a:t/>
            </a:r>
            <a:br>
              <a:rPr kumimoji="0" lang="en-US" altLang="ja-JP" sz="11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ja-JP" sz="11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042" name="Freeform: Shape 191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82D999-77B7-4D4A-9BB7-FBF162B0B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7"/>
          <a:stretch/>
        </p:blipFill>
        <p:spPr bwMode="auto"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92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F82366F0-2FF2-4C59-82C0-E28C5C232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4" r="12254"/>
          <a:stretch/>
        </p:blipFill>
        <p:spPr bwMode="auto"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735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-design-2019-06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デフォルト">
      <a:majorFont>
        <a:latin typeface="Arial"/>
        <a:ea typeface="游ゴシック"/>
        <a:cs typeface=""/>
      </a:majorFont>
      <a:minorFont>
        <a:latin typeface="Arial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impleTemplate.pptx" id="{5B0E793A-EC1C-4787-9C22-299FA33F4F5D}" vid="{E50CFA00-4DAE-4CB4-AFE1-5707E607C4DC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32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メイリオ</vt:lpstr>
      <vt:lpstr>Yu Gothic</vt:lpstr>
      <vt:lpstr>Yu Gothic</vt:lpstr>
      <vt:lpstr>游ゴシック Light</vt:lpstr>
      <vt:lpstr>Arial</vt:lpstr>
      <vt:lpstr>Wingdings</vt:lpstr>
      <vt:lpstr>Wingdings 3</vt:lpstr>
      <vt:lpstr>Office テーマ</vt:lpstr>
      <vt:lpstr>presentation-design-2019-06</vt:lpstr>
      <vt:lpstr>JetBot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NAGANO KOSHIRO</dc:creator>
  <cp:lastModifiedBy>hidaka</cp:lastModifiedBy>
  <cp:revision>3</cp:revision>
  <dcterms:created xsi:type="dcterms:W3CDTF">2021-07-26T02:24:18Z</dcterms:created>
  <dcterms:modified xsi:type="dcterms:W3CDTF">2021-07-29T06:43:42Z</dcterms:modified>
</cp:coreProperties>
</file>