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58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8T07:27:55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386 307 24575,'-15'0'0,"-1"0"0,-5 0 0,3 0 0,-12 0 0,9 0 0,-1 0 0,11-6 0,8 1 0,3-5 0,3 3 0,1-1 0,4-4 0,-1 4 0,1-4 0,0 0 0,0 3 0,0-2 0,4 3 0,-4 3 0,8-2 0,-7 6 0,6-7 0,-2 7 0,0-3 0,3 4 0,-4 0 0,5 0 0,-4 0 0,3 0 0,-8 0 0,4 0 0,-4 0 0,-1 0 0,-3 4 0,-7-4 0,-2 4 0,-9-4 0,1 0 0,-4 3 0,0-2 0,0 3 0,0 0 0,0-3 0,4 2 0,2-3 0,3 4 0,0-4 0,4 7 0,-3-6 0,7 5 0,-7-5 0,6 6 0,-3-4 0,1 5 0,-1-4 0,-4-1 0,1-3 0,-1 3 0,0-2 0,-4 2 0,0-3 0,-10 4 0,-1-3 0,-11 4 0,5-5 0,-4 0 0,5 0 0,5 0 0,5 0 0,7 0 0,3 0 0,4-4 0,1 0 0,3-3 0,0-1 0,0 0 0,0 0 0,7 0 0,-2 4 0,11-4 0,-3 4 0,4-1 0,0 1 0,-1 4 0,-3 0 0,3 0 0,-3 0 0,-1 0 0,4 0 0,-3 0 0,4 0 0,-1 0 0,1 0 0,-4 0 0,3 0 0,-8 0 0,8 0 0,-7 0 0,2 4 0,-3-4 0,0 7 0,-1-3 0,1 1 0,-1 1 0,-2-2 0,1 4 0,-5-1 0,2 1 0,-3-1 0,0 0 0,0 0 0,0 0 0,-3 1 0,-1-4 0,-8 3 0,3-6 0,-7 3 0,8-1 0,-4-2 0,0 2 0,3-3 0,-3 0 0,5 0 0,-1 0 0,0 0 0,1 0 0,2-7 0,2-3 0,3-7 0,0-4 0,0 3 0,0-9 0,0 4 0,5-10 0,0 3 0,8 2 0,1 1 0,3 13 0,1-7 0,-2 12 0,-3 0 0,3 5 0,-8 4 0,4 0 0,-4 0 0,-1 0 0,1 0 0,-4 4 0,-1 0 0,-3 3 0,0 5 0,0-4 0,0 4 0,0 0 0,0-4 0,0 4 0,-7 0 0,2-4 0,-11 4 0,3-3 0,-4-1 0,0 0 0,0 1 0,0-1 0,0-3 0,-5-1 0,8-1 0,-6-2 0,7 2 0,-4-3 0,4 0 0,-3 0 0,7 0 0,-2 0 0,13-3 0,4 2 0,14-2 0,-2-1 0,4 3 0,-6-3 0,1 4 0,-4 0 0,2 0 0,-6 0 0,3 0 0,-5 0 0,-5 0 0,-11 0 0,0 0 0,-6 0 0,7 0 0,4-3 0,-3 2 0,6-6 0,-2 3 0,3-4 0,0 1 0,3 3 0,1 0 0,7 4 0,-2 0 0,3 0 0,-5 0 0,1 0 0,-1 0 0,1 0 0,-10 0 0,-4 0 0,-14 0 0,-3 0 0,0 0 0,-4 0 0,4 0 0,0 0 0,6 0 0,5-3 0,11 2 0,5-2 0,9 3 0,4 0 0,-1 0 0,1 0 0,-4 0 0,-2 3 0,-3-2 0,0 2 0,-1-3 0,-9 0 0,-4 0 0,-5 0 0,-5 0 0,3 0 0,0 0 0,1 0 0,5 0 0,-1 0 0,10 0 0,4 0 0,9 0 0,2 0 0,0 0 0,0 0 0,-4 0 0,-2 0 0,-3 0 0,-1 0 0,1 0 0,-7 0 0,-5 0 0,-5 0 0,-2 0 0,4 0 0,-1 0 0,0-3 0,4-1 0,4 0 0,8 1 0,5-1 0,0 3 0,2-2 0,-6-1 0,3 3 0,-5-2 0,1-1 0,-4 0 0,-1-3 0,-10 3 0,-3-3 0,-7 6 0,-4-7 0,3 7 0,-4-3 0,9 4 0,1 0 0,0 0 0,4 0 0,3 0 0,6 0 0,10 0 0,-2 0 0,6 4 0,-6-3 0,3 3 0,-1-4 0,-2 0 0,3 0 0,-5 0 0,1 0 0,-1 0 0,1 0 0,0 0 0,-10 0 0,-4 0 0,-10 0 0,-1 0 0,0 0 0,0 0 0,5 0 0,0 0 0,4 0 0,0 0 0,4 3 0,0 1 0,4 3 0,0 1 0,0-1 0,4-3 0,0-1 0,3-3 0,-3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48D46-CECE-4A47-A267-9891E4C3D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7ED7A2-7031-1140-878E-24287E86D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FC1826-7981-8D42-A696-44D7368A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A687-6296-7742-8CFA-FC7A86AD2B18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44B5A2-139D-8A43-B3C2-4FD48C3A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A359D4-5FC5-7F42-9D94-01B22314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F527-8628-5247-B2E8-1EEBFAB38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77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32FD9-BA22-7845-B37E-E2E97903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C5358B-96EC-EA47-85B1-1BCCF7F39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6EFA02-9598-B34F-806C-829F6DD8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A687-6296-7742-8CFA-FC7A86AD2B18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85CF62-DDAA-D14A-9BC3-76DB8B12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B08410-70C5-FE4D-B278-CB4F5338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F527-8628-5247-B2E8-1EEBFAB38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60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776414-CC9D-E04E-99E5-0135892A3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66A94E-4C27-1943-8C9C-91347ABC0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FDF929-9D3C-D84C-B174-ECB5F530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A687-6296-7742-8CFA-FC7A86AD2B18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44018C-F3D9-3D40-B57A-636F4A36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D8CA9-B076-5F49-8EDA-2E7EDD5C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F527-8628-5247-B2E8-1EEBFAB38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16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742A8-D3EC-FE4E-928D-7F9945E7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63B80A-FF57-CE44-8FA1-3F1209E6D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851A9C-85C3-4349-B843-C92704DB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A687-6296-7742-8CFA-FC7A86AD2B18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AD305B-D777-E245-A569-C72BA410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890DDC-6250-D144-82C9-334C9C88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F527-8628-5247-B2E8-1EEBFAB38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12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297641-9509-2A44-8C84-359D6123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09265A-CB47-B443-9904-04F8CDA8D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F17C2E-423F-B44A-B5EE-5FDD8272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A687-6296-7742-8CFA-FC7A86AD2B18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9E6E84-CB93-DA47-B54D-1D390C61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6B9EDA-5FA7-2842-86A8-0F103121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F527-8628-5247-B2E8-1EEBFAB38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5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A198D-C4A4-3242-99B7-3B3AC77B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28DCC9-FBEA-4649-8317-1457994D1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10A768-C309-3147-B41A-AAA447AF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423204-8D37-B542-A2C5-AC1F8D3C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A687-6296-7742-8CFA-FC7A86AD2B18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1CC1A2-A6BB-8947-9E31-5A011923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89CF48-A19B-704A-B4AC-7B5A7EAC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F527-8628-5247-B2E8-1EEBFAB38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7A3A44-B4DE-8E4F-BC53-97F35EA4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795D47-C87A-B44A-8F0D-370B5FE7E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092388-80A4-A34A-BCF3-33AA029D2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2D9037-C7A8-ED46-BEE0-6A00B28CB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B70C2C-702E-F046-9EDA-5B4D8C64D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63E530-628F-E749-97E4-F775ABB3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A687-6296-7742-8CFA-FC7A86AD2B18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D85049-4E23-D34C-8325-DC1EBDAF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91403D-923B-144E-B644-813AE82F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F527-8628-5247-B2E8-1EEBFAB38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81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3965F-C427-AC41-A7F1-FD2EEE72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2BF81D-E1C7-A849-8F84-D710C4EA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A687-6296-7742-8CFA-FC7A86AD2B18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58BC70-7AF0-D844-B47C-E49714AE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27858E-E160-FE42-8737-C4BCD53B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F527-8628-5247-B2E8-1EEBFAB38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44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705479-2186-3E48-A4F4-AB63F735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A687-6296-7742-8CFA-FC7A86AD2B18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2DDBB9-3372-0242-B357-392ACAEF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43028E-3434-314B-981A-3B1005EE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F527-8628-5247-B2E8-1EEBFAB38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06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714FA-CFF9-DD41-857A-042A9284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0387C9-815F-7B40-812C-77F48AF1D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A2269C-C0B0-6949-B4D9-7A2D6A81B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2F61D4-6758-CE49-BF04-A84F69B7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A687-6296-7742-8CFA-FC7A86AD2B18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2F3344-2BAF-0043-9933-01DBB3DC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A9459-7794-034B-8FEA-649EF0E4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F527-8628-5247-B2E8-1EEBFAB38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0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6DB92-77A4-3D4A-BF38-E06340BB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1F1085-AC3A-9743-BA46-44F7E7050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3AE805-2ED0-5543-8B3D-54E924666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0747EA-7610-794A-B4AB-6AA4C23E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A687-6296-7742-8CFA-FC7A86AD2B18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04E9C6-BB63-974C-AD61-E42CAA93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4A0690-F3BA-854E-BA73-275C97BB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F527-8628-5247-B2E8-1EEBFAB38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43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828DF8-B44C-E44F-8AB0-B6407BBB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962B3A-E09E-354F-AA3C-2CB4FF439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E4D236-87DC-9840-9CA2-C5E7B0AA4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A687-6296-7742-8CFA-FC7A86AD2B18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3C82AF-7A25-AA45-AE5D-0F857C962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8FA361-85E3-C442-9BBF-73818816B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DF527-8628-5247-B2E8-1EEBFAB38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75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n-hokuson.hatenablog.com/entry/2017/10/11/20543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A18CD-3830-7C47-B2F1-4F5299EF7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Progress Report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94E0E7-2E76-C245-A9C6-5B27BA3B5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S1260242</a:t>
            </a:r>
          </a:p>
          <a:p>
            <a:r>
              <a:rPr kumimoji="1" lang="en-US" altLang="ja-JP" dirty="0" err="1"/>
              <a:t>Ryusei</a:t>
            </a:r>
            <a:r>
              <a:rPr kumimoji="1" lang="en-US" altLang="ja-JP" dirty="0"/>
              <a:t> Takahashi</a:t>
            </a:r>
          </a:p>
          <a:p>
            <a:r>
              <a:rPr lang="en-US" altLang="ja-JP" dirty="0"/>
              <a:t>July,8</a:t>
            </a:r>
          </a:p>
        </p:txBody>
      </p:sp>
    </p:spTree>
    <p:extLst>
      <p:ext uri="{BB962C8B-B14F-4D97-AF65-F5344CB8AC3E}">
        <p14:creationId xmlns:p14="http://schemas.microsoft.com/office/powerpoint/2010/main" val="21621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251791-3F16-8E44-9B36-05B80B22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D8F881-78D4-7E48-A6EE-11CC82A0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Today’s Goal</a:t>
            </a:r>
          </a:p>
          <a:p>
            <a:r>
              <a:rPr lang="en-US" altLang="ja-JP" dirty="0"/>
              <a:t>Today’s Content (what I did)</a:t>
            </a:r>
          </a:p>
          <a:p>
            <a:r>
              <a:rPr kumimoji="1" lang="en-US" altLang="ja-JP" dirty="0"/>
              <a:t>Today’s Progress Report</a:t>
            </a:r>
          </a:p>
          <a:p>
            <a:r>
              <a:rPr lang="en-US" altLang="ja-JP" dirty="0"/>
              <a:t>Schedule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04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カメラ, 光 が含まれている画像&#10;&#10;自動的に生成された説明">
            <a:extLst>
              <a:ext uri="{FF2B5EF4-FFF2-40B4-BE49-F238E27FC236}">
                <a16:creationId xmlns:a16="http://schemas.microsoft.com/office/drawing/2014/main" id="{8CA406CB-5D3F-8247-AFE6-7C409C65E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2087"/>
            <a:ext cx="1905000" cy="1270000"/>
          </a:xfrm>
          <a:prstGeom prst="rect">
            <a:avLst/>
          </a:prstGeom>
        </p:spPr>
      </p:pic>
      <p:pic>
        <p:nvPicPr>
          <p:cNvPr id="7" name="図 6" descr="電子機器, 回路 が含まれている画像&#10;&#10;自動的に生成された説明">
            <a:extLst>
              <a:ext uri="{FF2B5EF4-FFF2-40B4-BE49-F238E27FC236}">
                <a16:creationId xmlns:a16="http://schemas.microsoft.com/office/drawing/2014/main" id="{535904A2-D50B-6843-8FFD-B45725B3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305" y="1523999"/>
            <a:ext cx="1567974" cy="1270001"/>
          </a:xfrm>
          <a:prstGeom prst="rect">
            <a:avLst/>
          </a:prstGeom>
        </p:spPr>
      </p:pic>
      <p:pic>
        <p:nvPicPr>
          <p:cNvPr id="9" name="図 8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B4779F7A-DC7E-7D4B-B291-131338DDF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75" y="4329113"/>
            <a:ext cx="1905002" cy="127000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5A538F2-A565-864B-B9C4-C5C4A4E35390}"/>
              </a:ext>
            </a:extLst>
          </p:cNvPr>
          <p:cNvSpPr txBox="1"/>
          <p:nvPr/>
        </p:nvSpPr>
        <p:spPr>
          <a:xfrm>
            <a:off x="338137" y="400050"/>
            <a:ext cx="115157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Today’s Goal</a:t>
            </a:r>
            <a:endParaRPr kumimoji="1" lang="en-US" altLang="ja-JP" sz="2400" dirty="0"/>
          </a:p>
          <a:p>
            <a:r>
              <a:rPr lang="ja-JP" altLang="en-US"/>
              <a:t>カメラの動作確認と</a:t>
            </a:r>
            <a:r>
              <a:rPr lang="en" altLang="ja-JP" dirty="0"/>
              <a:t>Slack</a:t>
            </a:r>
            <a:r>
              <a:rPr lang="ja-JP" altLang="en-US"/>
              <a:t>の</a:t>
            </a:r>
            <a:r>
              <a:rPr lang="en" altLang="ja-JP" dirty="0"/>
              <a:t>Token</a:t>
            </a:r>
            <a:r>
              <a:rPr lang="ja-JP" altLang="en-US"/>
              <a:t>の発行し、</a:t>
            </a:r>
            <a:r>
              <a:rPr lang="en" altLang="ja-JP" dirty="0"/>
              <a:t>Python</a:t>
            </a:r>
            <a:r>
              <a:rPr lang="ja-JP" altLang="en-US"/>
              <a:t>コードを作成して画像をアップロードできるようにすることです。 </a:t>
            </a:r>
          </a:p>
          <a:p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B18E5C2-B4B5-DF4D-8F4B-65A989711FBA}"/>
              </a:ext>
            </a:extLst>
          </p:cNvPr>
          <p:cNvCxnSpPr>
            <a:cxnSpLocks/>
          </p:cNvCxnSpPr>
          <p:nvPr/>
        </p:nvCxnSpPr>
        <p:spPr>
          <a:xfrm>
            <a:off x="1414463" y="2286000"/>
            <a:ext cx="13430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97C0B91-D27C-5D41-8A0B-3455EB9D740D}"/>
              </a:ext>
            </a:extLst>
          </p:cNvPr>
          <p:cNvSpPr txBox="1"/>
          <p:nvPr/>
        </p:nvSpPr>
        <p:spPr>
          <a:xfrm>
            <a:off x="1575834" y="1897065"/>
            <a:ext cx="119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connect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928C860-7972-8A45-BFA4-684159734959}"/>
              </a:ext>
            </a:extLst>
          </p:cNvPr>
          <p:cNvSpPr txBox="1"/>
          <p:nvPr/>
        </p:nvSpPr>
        <p:spPr>
          <a:xfrm>
            <a:off x="338137" y="3429000"/>
            <a:ext cx="315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Send a picture by using python code and Slack API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447BB0A-0069-8A49-BB7A-F8FE5DDB09C9}"/>
              </a:ext>
            </a:extLst>
          </p:cNvPr>
          <p:cNvSpPr txBox="1"/>
          <p:nvPr/>
        </p:nvSpPr>
        <p:spPr>
          <a:xfrm>
            <a:off x="7670723" y="1154667"/>
            <a:ext cx="408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Operation Flow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0D74CAE-BAFF-AB4C-B060-4747D4BEA4DE}"/>
              </a:ext>
            </a:extLst>
          </p:cNvPr>
          <p:cNvSpPr/>
          <p:nvPr/>
        </p:nvSpPr>
        <p:spPr>
          <a:xfrm>
            <a:off x="8239840" y="1737182"/>
            <a:ext cx="2943225" cy="7286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Take a picture</a:t>
            </a:r>
          </a:p>
          <a:p>
            <a:pPr algn="ctr"/>
            <a:r>
              <a:rPr lang="en-US" altLang="ja-JP" sz="1400" dirty="0"/>
              <a:t>(</a:t>
            </a:r>
            <a:r>
              <a:rPr lang="en-US" altLang="ja-JP" sz="1400" dirty="0" err="1"/>
              <a:t>RaspberryPi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87E3465-E5D2-2341-8223-4DE9FEBA77E2}"/>
              </a:ext>
            </a:extLst>
          </p:cNvPr>
          <p:cNvSpPr/>
          <p:nvPr/>
        </p:nvSpPr>
        <p:spPr>
          <a:xfrm>
            <a:off x="8239840" y="4392156"/>
            <a:ext cx="2943225" cy="8302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Send to general channel with text on Slack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(Python)</a:t>
            </a:r>
            <a:endParaRPr kumimoji="1" lang="ja-JP" altLang="en-US" sz="140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87DAED7-823F-5A41-8208-CD93A0401F5E}"/>
              </a:ext>
            </a:extLst>
          </p:cNvPr>
          <p:cNvCxnSpPr/>
          <p:nvPr/>
        </p:nvCxnSpPr>
        <p:spPr>
          <a:xfrm>
            <a:off x="9711452" y="2493961"/>
            <a:ext cx="0" cy="611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図 28" descr="窓, 座る, 記号, 電車 が含まれている画像&#10;&#10;自動的に生成された説明">
            <a:extLst>
              <a:ext uri="{FF2B5EF4-FFF2-40B4-BE49-F238E27FC236}">
                <a16:creationId xmlns:a16="http://schemas.microsoft.com/office/drawing/2014/main" id="{28A8570A-C97C-EC4B-8546-6CF5A361E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177" y="4534695"/>
            <a:ext cx="2676080" cy="2128837"/>
          </a:xfrm>
          <a:prstGeom prst="rect">
            <a:avLst/>
          </a:prstGeom>
        </p:spPr>
      </p:pic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87B90E9-5956-4D4C-AF9B-9B397AFEB6B0}"/>
              </a:ext>
            </a:extLst>
          </p:cNvPr>
          <p:cNvCxnSpPr>
            <a:cxnSpLocks/>
          </p:cNvCxnSpPr>
          <p:nvPr/>
        </p:nvCxnSpPr>
        <p:spPr>
          <a:xfrm>
            <a:off x="3495676" y="2949177"/>
            <a:ext cx="0" cy="1622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AF7A5B7-2020-704B-AC65-06B4A81923F7}"/>
              </a:ext>
            </a:extLst>
          </p:cNvPr>
          <p:cNvSpPr/>
          <p:nvPr/>
        </p:nvSpPr>
        <p:spPr>
          <a:xfrm>
            <a:off x="8239840" y="3134058"/>
            <a:ext cx="2943225" cy="7286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Get </a:t>
            </a:r>
            <a:r>
              <a:rPr kumimoji="1" lang="en-US" altLang="ja-JP" sz="1400" dirty="0" err="1"/>
              <a:t>SlackAPI</a:t>
            </a:r>
            <a:r>
              <a:rPr kumimoji="1" lang="en-US" altLang="ja-JP" sz="1400" dirty="0"/>
              <a:t> and Weather API</a:t>
            </a:r>
          </a:p>
          <a:p>
            <a:pPr algn="ctr"/>
            <a:r>
              <a:rPr lang="en-US" altLang="ja-JP" sz="1400" dirty="0"/>
              <a:t>(</a:t>
            </a:r>
            <a:r>
              <a:rPr lang="en-US" altLang="ja-JP" sz="1400" dirty="0" err="1"/>
              <a:t>PythonCode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49DDC2A-586C-B149-B8F1-348271DE2262}"/>
              </a:ext>
            </a:extLst>
          </p:cNvPr>
          <p:cNvSpPr/>
          <p:nvPr/>
        </p:nvSpPr>
        <p:spPr>
          <a:xfrm>
            <a:off x="8239840" y="5732269"/>
            <a:ext cx="2943225" cy="10644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Display picture and information about weather per an hour</a:t>
            </a:r>
          </a:p>
          <a:p>
            <a:pPr algn="ctr"/>
            <a:r>
              <a:rPr lang="en-US" altLang="ja-JP" sz="1400" dirty="0"/>
              <a:t>(Python Code)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559A06C-F76D-7E4B-9048-6EAE7866FD2A}"/>
              </a:ext>
            </a:extLst>
          </p:cNvPr>
          <p:cNvCxnSpPr>
            <a:cxnSpLocks/>
          </p:cNvCxnSpPr>
          <p:nvPr/>
        </p:nvCxnSpPr>
        <p:spPr>
          <a:xfrm>
            <a:off x="9688354" y="3862721"/>
            <a:ext cx="0" cy="509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593D381-EB55-0644-9EB1-58619B7E521B}"/>
              </a:ext>
            </a:extLst>
          </p:cNvPr>
          <p:cNvCxnSpPr>
            <a:cxnSpLocks/>
          </p:cNvCxnSpPr>
          <p:nvPr/>
        </p:nvCxnSpPr>
        <p:spPr>
          <a:xfrm>
            <a:off x="9670733" y="5222422"/>
            <a:ext cx="0" cy="509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2D811C-81EE-0D44-9A3A-D790CB27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Today’s Content 2</a:t>
            </a:r>
            <a:r>
              <a:rPr kumimoji="1" lang="en-US" altLang="ja-JP" baseline="30000" dirty="0"/>
              <a:t>nd</a:t>
            </a:r>
            <a:r>
              <a:rPr kumimoji="1" lang="en-US" altLang="ja-JP" dirty="0"/>
              <a:t> Period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B4E075-4D26-4C46-BA1B-0C4639781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2</a:t>
            </a:r>
            <a:r>
              <a:rPr kumimoji="1" lang="en-US" altLang="ja-JP" baseline="30000" dirty="0"/>
              <a:t>nd</a:t>
            </a:r>
            <a:r>
              <a:rPr kumimoji="1" lang="en-US" altLang="ja-JP" dirty="0"/>
              <a:t> Period</a:t>
            </a:r>
          </a:p>
          <a:p>
            <a:pPr marL="0" indent="0">
              <a:buNone/>
            </a:pPr>
            <a:r>
              <a:rPr lang="en-US" altLang="ja-JP" dirty="0"/>
              <a:t>5</a:t>
            </a:r>
            <a:r>
              <a:rPr lang="ja-JP" altLang="en-US"/>
              <a:t>回目の演習で行ったカメラの動作確認と</a:t>
            </a:r>
            <a:r>
              <a:rPr lang="en-US" altLang="ja-JP" dirty="0"/>
              <a:t>Slack</a:t>
            </a:r>
            <a:r>
              <a:rPr lang="ja-JP" altLang="en-US"/>
              <a:t>に表示するためにはどのように</a:t>
            </a:r>
            <a:r>
              <a:rPr lang="en-US" altLang="ja-JP" dirty="0"/>
              <a:t>API</a:t>
            </a:r>
            <a:r>
              <a:rPr lang="ja-JP" altLang="en-US"/>
              <a:t>を使えば良いかを調べました。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参考サイト</a:t>
            </a:r>
            <a:r>
              <a:rPr lang="en-US" altLang="ja-JP" dirty="0"/>
              <a:t>:</a:t>
            </a:r>
            <a:r>
              <a:rPr lang="ja-JP" altLang="en-US"/>
              <a:t>　</a:t>
            </a:r>
            <a:r>
              <a:rPr lang="en" altLang="ja-JP" dirty="0">
                <a:hlinkClick r:id="rId2"/>
              </a:rPr>
              <a:t>https://nn-hokuson.hatenablog.com/entry/2017/10/11/205438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6666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C181D-1923-2F40-9DA8-07B93A70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Today’s Content 3</a:t>
            </a:r>
            <a:r>
              <a:rPr lang="en-US" altLang="ja-JP" baseline="30000" dirty="0"/>
              <a:t>rd</a:t>
            </a:r>
            <a:r>
              <a:rPr lang="en-US" altLang="ja-JP" dirty="0"/>
              <a:t> Period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5AF48-C21A-0543-9607-CC4212A11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861" y="1601327"/>
            <a:ext cx="10515600" cy="14990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dirty="0"/>
              <a:t>3</a:t>
            </a:r>
            <a:r>
              <a:rPr lang="en-US" altLang="ja-JP" baseline="30000" dirty="0"/>
              <a:t>rd</a:t>
            </a:r>
            <a:r>
              <a:rPr lang="en-US" altLang="ja-JP" dirty="0"/>
              <a:t> Period</a:t>
            </a:r>
          </a:p>
          <a:p>
            <a:pPr marL="0" indent="0">
              <a:buNone/>
            </a:pPr>
            <a:r>
              <a:rPr lang="en-US" altLang="ja-JP" dirty="0"/>
              <a:t>Slack</a:t>
            </a:r>
            <a:r>
              <a:rPr lang="ja-JP" altLang="en-US"/>
              <a:t>で使うためのアプリ</a:t>
            </a:r>
            <a:r>
              <a:rPr lang="en-US" altLang="ja-JP" dirty="0"/>
              <a:t>(</a:t>
            </a:r>
            <a:r>
              <a:rPr lang="en-US" altLang="ja-JP" dirty="0" err="1"/>
              <a:t>CheckWeather</a:t>
            </a:r>
            <a:r>
              <a:rPr lang="en-US" altLang="ja-JP" dirty="0"/>
              <a:t>)</a:t>
            </a:r>
            <a:r>
              <a:rPr lang="ja-JP" altLang="en-US"/>
              <a:t>の作成とその</a:t>
            </a:r>
            <a:r>
              <a:rPr lang="en-US" altLang="ja-JP" dirty="0"/>
              <a:t>API</a:t>
            </a:r>
            <a:r>
              <a:rPr lang="ja-JP" altLang="en-US"/>
              <a:t>の取得、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および</a:t>
            </a:r>
            <a:r>
              <a:rPr lang="en-US" altLang="ja-JP" dirty="0" err="1"/>
              <a:t>PythonCode</a:t>
            </a:r>
            <a:r>
              <a:rPr lang="ja-JP" altLang="en-US"/>
              <a:t>の編集をしました。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/>
          </a:p>
        </p:txBody>
      </p:sp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EAABD4E6-DBCA-5747-A8BE-B1BB1E604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502" y="3383193"/>
            <a:ext cx="5381506" cy="2956830"/>
          </a:xfrm>
          <a:prstGeom prst="rect">
            <a:avLst/>
          </a:prstGeom>
        </p:spPr>
      </p:pic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98A80533-1F81-CD4F-9FFE-42FDBF36A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23" y="3429000"/>
            <a:ext cx="5445125" cy="276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90892-E853-9C49-A12B-C7600D62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Today’s Content 4</a:t>
            </a:r>
            <a:r>
              <a:rPr kumimoji="1" lang="en-US" altLang="ja-JP" baseline="30000" dirty="0"/>
              <a:t>th</a:t>
            </a:r>
            <a:r>
              <a:rPr kumimoji="1" lang="en-US" altLang="ja-JP" dirty="0"/>
              <a:t> Period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D4388E-B26F-B644-9EC7-7E374ED41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7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Python</a:t>
            </a:r>
            <a:r>
              <a:rPr kumimoji="1" lang="ja-JP" altLang="en-US"/>
              <a:t>コードの作成と修正。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参考にしたサイトでは、</a:t>
            </a:r>
            <a:r>
              <a:rPr lang="en-US" altLang="ja-JP" dirty="0" err="1"/>
              <a:t>fswebcam</a:t>
            </a:r>
            <a:r>
              <a:rPr lang="ja-JP" altLang="en-US"/>
              <a:t>を使っていなかったのでその部分的修正（</a:t>
            </a:r>
            <a:r>
              <a:rPr lang="en-US" altLang="ja-JP" dirty="0"/>
              <a:t>1~3</a:t>
            </a:r>
            <a:r>
              <a:rPr lang="ja-JP" altLang="en-US"/>
              <a:t>行目）と新たに</a:t>
            </a:r>
            <a:r>
              <a:rPr lang="en-US" altLang="ja-JP" dirty="0"/>
              <a:t> “That’s the weather right now. “</a:t>
            </a:r>
            <a:r>
              <a:rPr lang="ja-JP" altLang="en-US"/>
              <a:t>（</a:t>
            </a:r>
            <a:r>
              <a:rPr lang="en-US" altLang="ja-JP" dirty="0"/>
              <a:t>13</a:t>
            </a:r>
            <a:r>
              <a:rPr lang="ja-JP" altLang="en-US"/>
              <a:t>行目）と表示されるように追加しました。</a:t>
            </a:r>
            <a:endParaRPr kumimoji="1" lang="ja-JP" altLang="en-US"/>
          </a:p>
        </p:txBody>
      </p:sp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C6687715-B60F-CB46-97F1-34407AB5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3444875"/>
            <a:ext cx="9575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1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F5187D-9122-9144-B6EF-F6015316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Progress Report on July, 8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3EDBD-537A-9043-B319-8195FB158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目標通りに</a:t>
            </a:r>
            <a:r>
              <a:rPr kumimoji="1" lang="en-US" altLang="ja-JP" dirty="0" err="1"/>
              <a:t>fswebcam</a:t>
            </a:r>
            <a:r>
              <a:rPr kumimoji="1" lang="ja-JP" altLang="en-US"/>
              <a:t>で撮影した写真を</a:t>
            </a:r>
            <a:r>
              <a:rPr lang="ja-JP" altLang="en-US"/>
              <a:t>、</a:t>
            </a:r>
            <a:r>
              <a:rPr kumimoji="1" lang="en-US" altLang="ja-JP" dirty="0" err="1"/>
              <a:t>SlackAP</a:t>
            </a:r>
            <a:r>
              <a:rPr lang="en-US" altLang="ja-JP" dirty="0" err="1"/>
              <a:t>I</a:t>
            </a:r>
            <a:r>
              <a:rPr lang="ja-JP" altLang="en-US"/>
              <a:t>を利用することで意図した</a:t>
            </a:r>
            <a:r>
              <a:rPr lang="en-US" altLang="ja-JP" dirty="0"/>
              <a:t>channel</a:t>
            </a:r>
            <a:r>
              <a:rPr lang="ja-JP" altLang="en-US"/>
              <a:t>（</a:t>
            </a:r>
            <a:r>
              <a:rPr lang="en-US" altLang="ja-JP" dirty="0"/>
              <a:t>general</a:t>
            </a:r>
            <a:r>
              <a:rPr lang="ja-JP" altLang="en-US"/>
              <a:t>）に</a:t>
            </a:r>
            <a:r>
              <a:rPr kumimoji="1" lang="ja-JP" altLang="en-US"/>
              <a:t>表示することができました。</a:t>
            </a:r>
            <a:r>
              <a:rPr lang="ja-JP" altLang="en-US"/>
              <a:t>ラズパイ上でプログラムを実行するとこのように表示されます。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/>
          </a:p>
        </p:txBody>
      </p:sp>
      <p:pic>
        <p:nvPicPr>
          <p:cNvPr id="5" name="図 4" descr="パソコンのスクリーンショット&#10;&#10;自動的に生成された説明">
            <a:extLst>
              <a:ext uri="{FF2B5EF4-FFF2-40B4-BE49-F238E27FC236}">
                <a16:creationId xmlns:a16="http://schemas.microsoft.com/office/drawing/2014/main" id="{FBF2D38A-D1A2-5145-9BD5-26D034CA3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108" y="3283923"/>
            <a:ext cx="4628865" cy="28930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C86E8196-9B59-6E4C-88D8-31EE1F313CEF}"/>
                  </a:ext>
                </a:extLst>
              </p14:cNvPr>
              <p14:cNvContentPartPr/>
              <p14:nvPr/>
            </p14:nvContentPartPr>
            <p14:xfrm>
              <a:off x="3081558" y="3458771"/>
              <a:ext cx="173880" cy="110880"/>
            </p14:xfrm>
          </p:contentPart>
        </mc:Choice>
        <mc:Fallback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C86E8196-9B59-6E4C-88D8-31EE1F313C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2918" y="3449771"/>
                <a:ext cx="191520" cy="1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434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D2A5A-9DD8-4149-9C3E-4F1EC6F8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Schedule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42BABB-5163-D64D-B326-F3B19FB6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438"/>
            <a:ext cx="10515600" cy="328930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trike="sngStrike" dirty="0"/>
              <a:t>7/8:</a:t>
            </a:r>
            <a:r>
              <a:rPr lang="ja-JP" altLang="en-US" strike="sngStrike"/>
              <a:t>カメラの動作確認と</a:t>
            </a:r>
            <a:r>
              <a:rPr lang="en" altLang="ja-JP" strike="sngStrike" dirty="0"/>
              <a:t>Slack</a:t>
            </a:r>
            <a:r>
              <a:rPr lang="ja-JP" altLang="en-US" strike="sngStrike"/>
              <a:t>の</a:t>
            </a:r>
            <a:r>
              <a:rPr lang="en" altLang="ja-JP" strike="sngStrike" dirty="0"/>
              <a:t>Token</a:t>
            </a:r>
            <a:r>
              <a:rPr lang="ja-JP" altLang="en-US" strike="sngStrike"/>
              <a:t>の発行し、</a:t>
            </a:r>
            <a:r>
              <a:rPr lang="en" altLang="ja-JP" strike="sngStrike" dirty="0"/>
              <a:t>Python</a:t>
            </a:r>
            <a:r>
              <a:rPr lang="ja-JP" altLang="en-US" strike="sngStrike"/>
              <a:t>コー ドを作成して画像をアップロードできるようにする </a:t>
            </a:r>
            <a:endParaRPr lang="en" altLang="ja-JP" strike="sngStrike" dirty="0"/>
          </a:p>
          <a:p>
            <a:r>
              <a:rPr lang="en" altLang="ja-JP" dirty="0"/>
              <a:t>7/16:crontab</a:t>
            </a:r>
            <a:r>
              <a:rPr lang="ja-JP" altLang="en-US"/>
              <a:t>を用いて、</a:t>
            </a:r>
            <a:r>
              <a:rPr lang="en" altLang="ja-JP" dirty="0"/>
              <a:t>I</a:t>
            </a:r>
            <a:r>
              <a:rPr lang="ja-JP" altLang="en-US"/>
              <a:t>時間おきに画像をアップロードでき るようにする </a:t>
            </a:r>
          </a:p>
          <a:p>
            <a:r>
              <a:rPr lang="en-US" altLang="ja-JP" dirty="0"/>
              <a:t>7/22:</a:t>
            </a:r>
            <a:r>
              <a:rPr lang="ja-JP" altLang="en-US"/>
              <a:t>画像だけになってしまうので、日付と天気情報</a:t>
            </a:r>
            <a:r>
              <a:rPr lang="en-US" altLang="ja-JP" dirty="0"/>
              <a:t>(</a:t>
            </a:r>
            <a:r>
              <a:rPr lang="ja-JP" altLang="en-US"/>
              <a:t>気温や 湿度</a:t>
            </a:r>
            <a:r>
              <a:rPr lang="en-US" altLang="ja-JP" dirty="0"/>
              <a:t>)</a:t>
            </a:r>
            <a:r>
              <a:rPr lang="ja-JP" altLang="en-US"/>
              <a:t>を表示する </a:t>
            </a:r>
          </a:p>
          <a:p>
            <a:r>
              <a:rPr lang="en-US" altLang="ja-JP" dirty="0"/>
              <a:t>7/29:22</a:t>
            </a:r>
            <a:r>
              <a:rPr lang="ja-JP" altLang="en-US"/>
              <a:t>日に同じ </a:t>
            </a:r>
          </a:p>
          <a:p>
            <a:r>
              <a:rPr lang="en-US" altLang="ja-JP" dirty="0"/>
              <a:t>8/4:</a:t>
            </a:r>
            <a:r>
              <a:rPr lang="ja-JP" altLang="en-US"/>
              <a:t>プレゼンテーションの作成 </a:t>
            </a:r>
          </a:p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881AF-47CF-094B-8D44-BB0F1D1B0E69}"/>
              </a:ext>
            </a:extLst>
          </p:cNvPr>
          <p:cNvSpPr txBox="1"/>
          <p:nvPr/>
        </p:nvSpPr>
        <p:spPr>
          <a:xfrm>
            <a:off x="838200" y="4870377"/>
            <a:ext cx="1075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今日の目標が予定通りに終わったので、</a:t>
            </a:r>
            <a:r>
              <a:rPr lang="ja-JP" altLang="en-US"/>
              <a:t>スケジュールに変更はありません。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15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381</Words>
  <Application>Microsoft Macintosh PowerPoint</Application>
  <PresentationFormat>ワイド画面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Progress Report</vt:lpstr>
      <vt:lpstr>Contents</vt:lpstr>
      <vt:lpstr>PowerPoint プレゼンテーション</vt:lpstr>
      <vt:lpstr>Today’s Content 2nd Period</vt:lpstr>
      <vt:lpstr>Today’s Content 3rd Period</vt:lpstr>
      <vt:lpstr>Today’s Content 4th Period</vt:lpstr>
      <vt:lpstr>Progress Report on July, 8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高橋琉聖</dc:creator>
  <cp:lastModifiedBy>高橋琉聖</cp:lastModifiedBy>
  <cp:revision>13</cp:revision>
  <dcterms:created xsi:type="dcterms:W3CDTF">2020-07-08T06:37:20Z</dcterms:created>
  <dcterms:modified xsi:type="dcterms:W3CDTF">2020-07-08T07:27:58Z</dcterms:modified>
</cp:coreProperties>
</file>