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4" r:id="rId5"/>
    <p:sldId id="265" r:id="rId6"/>
    <p:sldId id="266" r:id="rId7"/>
    <p:sldId id="259" r:id="rId8"/>
    <p:sldId id="260" r:id="rId9"/>
    <p:sldId id="261" r:id="rId10"/>
    <p:sldId id="258" r:id="rId11"/>
    <p:sldId id="26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5T03:27:37.936"/>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2T04:13:48.316"/>
    </inkml:context>
    <inkml:brush xml:id="br0">
      <inkml:brushProperty name="width" value="0.05" units="cm"/>
      <inkml:brushProperty name="height" value="0.05" units="cm"/>
    </inkml:brush>
  </inkml:definitions>
  <inkml:trace contextRef="#ctx0" brushRef="#br0">1019 85 24575,'-12'0'0,"-2"0"0,-6 0 0,0 0 0,0 0 0,-1 0 0,1 0 0,0 0 0,3 0 0,1 0 0,-1 0 0,3 0 0,-4 0 0,6 0 0,-1 0 0,1 0 0,-4 0 0,6 0 0,-5-3 0,6 3 0,-4-3 0,1 3 0,2 0 0,-1 0 0,1 0 0,-5-3 0,1 2 0,-5-2 0,6 3 0,-7-3 0,4 2 0,-5-2 0,-4 1 0,3 1 0,0-5 0,6 6 0,3-3 0,1 3 0,0 0 0,-1 0 0,4-3 0,-2 3 0,4-3 0,-1 3 0,-1 0 0,3 0 0,-6 0 0,6 0 0,-6 0 0,6 0 0,-3-2 0,0 1 0,3-1 0,-6 2 0,6 0 0,-6 0 0,6 0 0,-3 0 0,-5 0 0,7 0 0,-11 0 0,12 0 0,-5 0 0,4 0 0,-4 0 0,4 0 0,-1 0 0,2 0 0,1 0 0,-1 0 0,0 0 0,1 0 0,-1 0 0,0 0 0,1 0 0,-1 0 0,1 0 0,-1 0 0,0 0 0,1 0 0,-1 0 0,1 0 0,-4 0 0,3 0 0,-3 0 0,1 0 0,1 0 0,-1 0 0,2 0 0,0 0 0,1 0 0,4 0 0,6 2 0,2 1 0,3 0 0,-5-1 0,1 1 0,0-3 0,-1 3 0,0-1 0,1-1 0,-1 1 0,1-2 0,-1 2 0,1-1 0,-4 4 0,3-5 0,-2 5 0,3-2 0,-1 0 0,0-1 0,0-2 0,0 0 0,0 0 0,0 0 0,0 0 0,0 0 0,1 0 0,-1 0 0,0 0 0,1 0 0,-1 0 0,1 0 0,-1 0 0,4 0 0,-3 0 0,5 0 0,-1 0 0,-1 0 0,3 0 0,-3 0 0,3 0 0,0 0 0,4-3 0,-3 2 0,3-2 0,-7 3 0,3 0 0,-6 0 0,6 0 0,-6-2 0,3 1 0,-4-2 0,1 3 0,-1 0 0,1 0 0,-1 0 0,1 0 0,-1 0 0,1-2 0,-1 1 0,1-1 0,-1 2 0,1 0 0,-3-3 0,2 3 0,-2-3 0,2 3 0,1 0 0,-1 0 0,1 0 0,0-2 0,-1 1 0,4-1 0,-3 2 0,6-3 0,-6 2 0,5-2 0,-4 3 0,1 0 0,1-2 0,-3 1 0,3-2 0,-1 3 0,-2 0 0,6-3 0,-6 3 0,6-3 0,-6 0 0,3 3 0,-4-3 0,1 1 0,-1 1 0,1-1 0,-1 2 0,1 0 0,2 0 0,-1 0 0,1 0 0,-2-3 0,-1 2 0,1-1 0,-1 2 0,1 0 0,-1 0 0,1 0 0,0-3 0,-1 3 0,1-3 0,2 3 0,-2 0 0,2 0 0,-3 0 0,1 0 0,2 0 0,-1 0 0,1 0 0,-2 0 0,-1 0 0,1 0 0,-1 0 0,1 0 0,-1 0 0,1 0 0,-1 0 0,1 0 0,0 0 0,-1 0 0,1 0 0,-1 0 0,1 0 0,-1 0 0,1 0 0,-1 0 0,1 0 0,2 0 0,-2 0 0,2 0 0,-2 0 0,-1 0 0,1 0 0,-1 0 0,1 0 0,-1 0 0,1 0 0,-1 0 0,0 0 0,1 0 0,-1 0 0,1 0 0,-1 0 0,0 0 0,1 0 0,-1 0 0,0 0 0,1 0 0,-1 0 0,0 0 0,1 0 0,-1 0 0,1 0 0,-1 0 0,1 3 0,-1-3 0,1 3 0,-3-1 0,2-1 0,-5 4 0,5-5 0,-6 2 0,-3-2 0,-2 0 0,-2 0 0,0 0 0,1 0 0,-1 0 0,-1 0 0,3 0 0,-3 0 0,4 0 0,-1 0 0,0 0 0,1 0 0,-1 0 0,-3 0 0,3 0 0,-3-2 0,1 1 0,1-1 0,-1 2 0,-1 0 0,3 0 0,-3 0 0,0 0 0,3 0 0,-3 0 0,4 0 0,-4 0 0,3 0 0,-3-3 0,1 3 0,1-3 0,-1 3 0,-1 0 0,3 0 0,-3 0 0,0 0 0,3 0 0,-6 0 0,6 0 0,-6 0 0,0 0 0,0-3 0,-3 3 0,5-3 0,-1 3 0,1 0 0,-2 0 0,0 0 0,-1 0 0,1-3 0,2 3 0,-1-3 0,5 3 0,-6 0 0,6 0 0,-6 0 0,6-3 0,-6 3 0,6-3 0,-6 3 0,6 0 0,-3 0 0,0 0 0,3 0 0,-5 0 0,2 0 0,0 0 0,0 0 0,3 0 0,1 0 0,-1 0 0,1 0 0,-1 0 0,0 0 0,1 0 0,-1 0 0,0 0 0,1 0 0,-1 0 0,0 0 0,1 0 0,-1 0 0,1 0 0,-1 0 0,0 0 0,1 0 0,-1 0 0,0 0 0,1 0 0,-1 0 0,-2 0 0,2 0 0,-2 0 0,2 0 0,1 0 0,-1 0 0,0 0 0,1 0 0,-1 0 0,1 0 0,-1 0 0,0 0 0,1 0 0,-1 0 0,1 0 0,-1 0 0,1 0 0,-1 0 0,1 0 0,-1 0 0,1 0 0,-1 0 0,1 0 0,-1 0 0,0 0 0,1 0 0,-1 0 0,1 0 0,-1 0 0,1 0 0,-1 0 0,1 0 0,-3 0 0,1 0 0,-1 0 0,0 0 0,2 0 0,-2 3 0,2-3 0,1 5 0,-1-4 0,0 4 0,1-5 0,-1 3 0,0-1 0,1 1 0,-1 0 0,1 2 0,0-5 0,2 5 0,-2-4 0,5 3 0,-5-3 0,4 4 0,-1-3 0,2 4 0,2-4 0,1 1 0,0-1 0,2-1 0,-2 1 0,2 1 0,0-3 0,0 5 0,1-5 0,-1 3 0,0-1 0,1-1 0,-1 1 0,0-2 0,1 0 0,-1 0 0,0 0 0,1 0 0,-1 0 0,0 0 0,0 0 0,0 0 0,-2 2 0,2-1 0,-2 1 0,0 1 0,1-3 0,-1 3 0,3-3 0,-3 2 0,1-1 0,-1 1 0,3 0 0,-1-1 0,0 1 0,0-2 0,1 0 0,-1 2 0,0-1 0,0 1 0,0-2 0,1 0 0,-1 0 0,1 0 0,-1 0 0,1 0 0,-1 0 0,1 0 0,-1 0 0,1 0 0,-1 0 0,1 0 0,-1 0 0,1 0 0,-1 0 0,1 0 0,-1 0 0,1 0 0,-1 0 0,4 0 0,-3 0 0,3 0 0,-1 0 0,-1 0 0,1 0 0,-2 0 0,2 0 0,-1 0 0,1 0 0,-2 0 0,2 0 0,-2 0 0,3 0 0,0 0 0,-3 0 0,2-2 0,1 1 0,-3-1 0,3 2 0,-1-3 0,-2 2 0,6-2 0,-6 3 0,6-2 0,-6 1 0,3-2 0,-1 1 0,-2 1 0,2-1 0,-3 2 0,1 0 0,-1 0 0,1 0 0,-1 0 0,1-3 0,0 2 0,-1-1 0,1 2 0,-1 0 0,1-3 0,-1 3 0,1-3 0,-1 3 0,1 0 0,-1 0 0,1 0 0,-1-2 0,1 1 0,-1-1 0,1 2 0,-1 0 0,1 0 0,-1 0 0,1 0 0,-1 0 0,1 0 0,-1 0 0,1 0 0,-1 0 0,1 0 0,-1 0 0,1 0 0,-1 0 0,0 0 0,1 0 0,-1 0 0,0 0 0,1 0 0,-1 0 0,0 0 0,0 0 0,0 0 0,1 0 0,-1 0 0,0 0 0,1 0 0,-1 0 0,0 0 0,1 0 0,-1 0 0,0-3 0,1 3 0,0-3 0,-1 3 0,1 0 0,-1 0 0,1 0 0,-1 0 0,1 0 0,-1 0 0,4 0 0,-3 0 0,6 0 0,-6 0 0,6 0 0,-6 0 0,5 0 0,-4 0 0,4 0 0,-4 0 0,1 0 0,-2 0 0,-1 0 0,1 0 0,-1 0 0,1 0 0,-1 0 0,1 0 0,-1 0 0,1 0 0,-3 2 0,-3-1 0,-3 1 0,-2-2 0,-1 0 0,0 0 0,1 0 0,-1 0 0,1 0 0,-4 0 0,3 0 0,-3 0 0,3 0 0,1 0 0,-1 0 0,1 0 0,-1 0 0,0 0 0,1 0 0,-1 0 0,1 0 0,0 0 0,-1 0 0,1 0 0,-1 0 0,1 0 0,0 0 0,0 0 0,0 0 0,0 0 0,-1 0 0,1 0 0,0 0 0,0 0 0,-1 0 0,1 0 0,0 0 0,-1 0 0,1 0 0,0 0 0,-1 0 0,1 0 0,-1 3 0,1-3 0,-1 3 0,-2-3 0,2 2 0,-2-1 0,2 1 0,0-2 0,-2 3 0,-2-2 0,1 1 0,-3 1 0,3-2 0,-3 4 0,-1-4 0,4 2 0,-3-1 0,6-1 0,-6 2 0,6-1 0,-3-1 0,4 3 0,2-1 0,1 2 0,2 0 0,-3-2 0,3 2 0,-3-2 0,1 2 0,4-2 0,-2-1 0,6-2 0,-1 0 0,1 0 0,-1 0 0,1 0 0,0 0 0,-1 0 0,1 0 0,-1 0 0,1 0 0,-1 0 0,1 0 0,-1 0 0,1 0 0,-1 0 0,1 0 0,-1 0 0,1 0 0,-1 0 0,0 0 0,-2-2 0,2 1 0,-2-1 0,2 2 0,0 0 0,1 0 0,-1 0 0,0 0 0,0 0 0,0 0 0,1-3 0,-1 3 0,0-3 0,1 3 0,-1 0 0,1 0 0,-1 0 0,0 0 0,1 0 0,-1 0 0,1 0 0,-1 0 0,1 0 0,0 0 0,-1 0 0,1 0 0,2 0 0,-2 0 0,3 0 0,-3 0 0,-1 0 0,1 0 0,-1 0 0,1 0 0,-1 0 0,1 0 0,-1 0 0,1 0 0,-1 0 0,0 0 0,1 0 0,-1-2 0,0 1 0,1-1 0,-1 2 0,0 0 0,1 0 0,-4-3 0,3 3 0,-2-3 0,2 3 0,-4 0 0,-4 0 0,-6 0 0,0 0 0,-3 0 0,3 0 0,-3 0 0,-1 0 0,1 0 0,3 0 0,-3 0 0,3 0 0,-1-5 0,-2 4 0,6-5 0,-6 6 0,3 0 0,-1 0 0,-1 0 0,4 0 0,-4 0 0,4 0 0,-1 0 0,-1 0 0,3 0 0,-6 0 0,3 0 0,-4 0 0,1 0 0,0 0 0,-1 0 0,1 0 0,0 0 0,-1 0 0,1 0 0,3 0 0,-3 0 0,3 0 0,-4 0 0,4 0 0,-3 0 0,3 0 0,0 0 0,-3 0 0,6 0 0,-6 0 0,3 0 0,-1 0 0,-1 0 0,1 0 0,-8 0 0,1 0 0,-1 0 0,2 0 0,3 0 0,1 0 0,3 0 0,-3 0 0,6 0 0,-6 0 0,6 0 0,-3 0 0,3 0 0,1 0 0,-1 0 0,0 0 0,1 0 0,-4 0 0,3 0 0,-3 0 0,1 0 0,1 0 0,-4 0 0,4 0 0,-4 0 0,4 0 0,-1 3 0,2-3 0,0 3 0,1-3 0,-1 0 0,3 2 0,-2-1 0,2 1 0,-5-2 0,2 0 0,-2 0 0,2 0 0,1 0 0,2 3 0,-2-3 0,2 3 0,0-1 0,-2-1 0,2 1 0,-3 1 0,1-3 0,-1 2 0,1-2 0,-1 0 0,1 3 0,0-3 0,-1 3 0,1-3 0,0 0 0,-1 0 0,3 2 0,-2-1 0,2 1 0,0-4 0,1-1 0,2-2 0,0-1 0,0 1 0,0-1 0,0 0 0,0 1 0,0-1 0,0 1 0,0-1 0,0 1 0,2 4 0,-1-1 0,1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2T04:14:46.211"/>
    </inkml:context>
    <inkml:brush xml:id="br0">
      <inkml:brushProperty name="width" value="0.05" units="cm"/>
      <inkml:brushProperty name="height" value="0.05" units="cm"/>
    </inkml:brush>
  </inkml:definitions>
  <inkml:trace contextRef="#ctx0" brushRef="#br0">1769 195 24575,'-13'0'0,"-3"0"0,-4 0 0,-7 0 0,-2 0 0,-6 0 0,-8 0 0,6 0 0,-12 0 0,12 0 0,-12 0 0,5 0 0,0 0 0,-5 0 0,-11 0 0,5 0 0,-4 0 0,9 0 0,13 0 0,-12 0 0,12 0 0,-5 0 0,7 0 0,0 0 0,6 0 0,-5 0 0,11 0 0,-4 0 0,5 0 0,1 0 0,5 0 0,-4 0 0,8 0 0,-3 0 0,1 0 0,2 0 0,-8 0 0,9 0 0,-9 0 0,4 0 0,0 0 0,-5 0 0,5 0 0,-5 0 0,4 0 0,-3 0 0,9 0 0,-9 0 0,9 0 0,-9 0 0,9 0 0,-9 0 0,9 0 0,-10 0 0,10 0 0,-4 0 0,0 0 0,4 0 0,-4 0 0,6 0 0,-1 0 0,0 0 0,1 0 0,-1 0 0,1 0 0,-1 0 0,0 0 0,1 0 0,-1 0 0,0 0 0,1 0 0,7 0 0,8-10 0,5 8 0,3-8 0,-4 10 0,-1 0 0,1 0 0,0 0 0,-1 0 0,1 0 0,-1 0 0,1 0 0,0 0 0,-1 0 0,6 0 0,-4 0 0,9-4 0,-4 2 0,0-2 0,4 4 0,-4 0 0,0-5 0,4 4 0,-3-3 0,4 4 0,0 0 0,0 0 0,-5 0 0,4 0 0,-3 0 0,4 0 0,-5 0 0,4 0 0,-9-5 0,9 4 0,-4-3 0,5 4 0,-5 0 0,11 0 0,-10 0 0,11-5 0,-7 4 0,0-4 0,6 5 0,-4 0 0,11 0 0,-5 0 0,15 0 0,-6 0 0,13 0 0,-14 0 0,5 0 0,-7 0 0,0 0 0,-6 0 0,-2 0 0,1 0 0,-6 0 0,6 0 0,-7 0 0,-5 0 0,4 0 0,-9 0 0,9 0 0,-9 0 0,4 0 0,-5 0 0,-1 0 0,1 0 0,-1 0 0,1 0 0,0 0 0,-1 0 0,1 0 0,-1 0 0,5 0 0,-3 0 0,2 0 0,-4 0 0,0 0 0,0 0 0,0 0 0,0 0 0,0 0 0,1 0 0,-1 0 0,0 0 0,0 0 0,0 0 0,0 0 0,0 0 0,1 0 0,-1 0 0,1 0 0,-1 0 0,-8 0 0,-7 0 0,-4 0 0,-4 0 0,4 0 0,1 0 0,0 0 0,0 0 0,-1 0 0,1 0 0,-6 0 0,0 0 0,-1 0 0,2-4 0,-1 3 0,-1-4 0,-6 5 0,1 0 0,-1 0 0,1 0 0,-7 0 0,5 0 0,-10 0 0,10 0 0,-11-5 0,11 4 0,-11-4 0,11 5 0,-10 0 0,10 0 0,-5 0 0,7 0 0,-1 0 0,1 0 0,-1 0 0,1 0 0,5 0 0,-4 0 0,9 0 0,-10 0 0,10 0 0,-9 0 0,9 0 0,-9 0 0,4 0 0,-6 0 0,1 0 0,-1 0 0,1 0 0,-7 0 0,5 0 0,-4 0 0,5 0 0,-5 0 0,4 0 0,-5 0 0,1 0 0,4 4 0,-11-3 0,11 4 0,-20-5 0,18 5 0,-12-4 0,20 4 0,-3-5 0,9 0 0,-4 0 0,5 0 0,-5 0 0,4 4 0,-4-3 0,6 4 0,-1-5 0,0 0 0,-5 0 0,4 0 0,-4 0 0,5 0 0,-5 0 0,4 0 0,-4 0 0,6 0 0,-1 0 0,0 0 0,0 0 0,0 0 0,-4 0 0,4 0 0,-5 0 0,6 0 0,-1 0 0,1 0 0,-1 0 0,9 0 0,6 0 0,5 0 0,4 0 0,-4 0 0,-1-5 0,1 4 0,5-3 0,-4-1 0,4 4 0,-1-3 0,3-1 0,-1 4 0,4-4 0,-9 5 0,9-5 0,-9 4 0,15-9 0,-9 9 0,11-9 0,-1 9 0,2-10 0,6 5 0,0-1 0,-6-3 0,4 4 0,-10 0 0,5-4 0,-7 8 0,-5-2 0,-1 4 0,-5-5 0,4 4 0,-3-3 0,4 4 0,-5 0 0,-1 0 0,6-5 0,-4 4 0,4-4 0,-5 5 0,-1 0 0,6 0 0,-4 0 0,4 0 0,-6 0 0,1 0 0,5 0 0,1 0 0,0 0 0,4 0 0,-4 0 0,5 0 0,1 0 0,-6 0 0,4 0 0,5 0 0,-6 0 0,10 0 0,-13 0 0,1 0 0,3 0 0,-10 0 0,10 0 0,-4 0 0,1 0 0,-3 0 0,1 0 0,-4 0 0,9 0 0,-9 0 0,9 0 0,-9 0 0,4 0 0,-6 0 0,1 0 0,-1 0 0,1 0 0,0 0 0,-1 0 0,1 0 0,-1 0 0,10 0 0,-7 0 0,8 0 0,-11 0 0,1 0 0,5 0 0,-4 0 0,3 0 0,-4 0 0,0 0 0,-1 0 0,6 0 0,-4 0 0,4 0 0,-6 0 0,1 0 0,0 0 0,-1 0 0,1 0 0,-1 0 0,1 0 0,0 0 0,-1 0 0,1 0 0,0 0 0,-1 0 0,5 4 0,-3-3 0,3 4 0,-5-5 0,-3 4 0,2-3 0,-3 3 0,1 0 0,-2 1 0,-4 4 0,0 0 0,0 0 0,0 0 0,0 0 0,0 0 0,-4-5 0,-1 0 0,-4-4 0,0 0 0,-1 0 0,1 0 0,0 0 0,0 0 0,0 0 0,-1 0 0,1 0 0,0 0 0,0 0 0,0 0 0,0 0 0,0 0 0,0 0 0,-1 0 0,1 0 0,0 0 0,0 0 0,-1 0 0,1 0 0,-1 0 0,0 0 0,1 0 0,-1 0 0,-5 0 0,4 0 0,-9 0 0,9 0 0,-10 0 0,5 0 0,0 0 0,-4 0 0,3 0 0,1 0 0,-4 0 0,4 0 0,-6 0 0,1 0 0,-7 0 0,5 0 0,-10 0 0,10 0 0,-11 0 0,11 0 0,-4 0 0,5 0 0,1 0 0,-1 0 0,6 0 0,1 0 0,5 0 0,1 0 0,-6 0 0,3 0 0,-2 0 0,-1 0 0,3 0 0,-8 0 0,9 0 0,-4 0 0,0 0 0,-1 0 0,-5 0 0,4 0 0,-3 0 0,-6 5 0,3-4 0,-8 4 0,9-5 0,1 0 0,-1 0 0,1 0 0,5 0 0,-4 0 0,3 0 0,-4 0 0,5 0 0,-5 0 0,5 5 0,0-4 0,1 4 0,0-5 0,4 0 0,-4 0 0,5 0 0,1 0 0,-1 0 0,0 0 0,1 0 0,-1 0 0,1 0 0,0 0 0,-1 0 0,1 0 0,0 0 0,0 0 0,-1 0 0,1 0 0,-1 0 0,0 0 0,1 0 0,-6 0 0,4 0 0,-4 0 0,5 0 0,0 0 0,1 0 0,-1 0 0,9 0 0,6-5 0,5 4 0,4-3 0,-5 4 0,1 0 0,-1 0 0,6-5 0,-4 4 0,4-4 0,-6 5 0,1 0 0,0 0 0,-1 0 0,1 0 0,0 0 0,-1 0 0,1 0 0,-1 0 0,1 0 0,0 0 0,-1 0 0,1 0 0,0 0 0,-1 0 0,1 0 0,-1 0 0,1 0 0,0 0 0,-1 0 0,1 0 0,-1 0 0,1 0 0,-1 0 0,0 0 0,1 0 0,-1 0 0,-4-4 0,-6 3 0,-9-3 0,-7 4 0,-4-4 0,0 2 0,4-2 0,-3 4 0,9 0 0,-9 0 0,9 0 0,-4 0 0,5 0 0,0 0 0,1 0 0,-1 0 0,-5-5 0,4 4 0,-4-4 0,5 5 0,0 0 0,0 0 0,1-5 0,-1 4 0,0-3 0,1 4 0,-1 0 0,1 0 0,4-4 0,1-1 0,4-4 0,4 4 0,1 1 0,4 4 0,1 0 0,0 0 0,-1 0 0,1 0 0,0 0 0,-1 0 0,1 0 0,-1 0 0,1 0 0,0 0 0,-1 0 0,1 0 0,-1 0 0,1 0 0,-1 0 0,0 0 0,1 0 0,-1 0 0,0 0 0,0 0 0,0 0 0,0 0 0,0 0 0,0 0 0,0 0 0,0 0 0,0 0 0,0 0 0,0 0 0,1 0 0,-1 0 0,0 0 0,1 0 0,-1 0 0,0 0 0,-7 0 0,-13 0 0,-6 0 0,-9 0 0,5 0 0,0 0 0,-7 0 0,-1 0 0,-6 0 0,0 0 0,6 0 0,-5 0 0,5 0 0,-6 0 0,6 0 0,1 0 0,7 0 0,4 0 0,3 0 0,16 0 0,10 0 0,8 0 0,1 0 0,-1 0 0,-4 0 0,11 0 0,2 0 0,6 0 0,7 0 0,2 0 0,15 0 0,2 0 0,8 0 0,0 0 0,-8 0 0,-2 0 0,-9 0 0,-6 0 0,5 0 0,-12 0 0,-1 0 0,-2 0 0,-6 0 0,1 0 0,-1 0 0,-7 0 0,-5 0 0,4 0 0,-9 0 0,4 0 0,-6 0 0,1 0 0,0 0 0,4 0 0,-3 0 0,9 0 0,-4 0 0,1 0 0,3 0 0,-4 0 0,5 0 0,0 0 0,-5 0 0,4 0 0,-4 0 0,0 0 0,4 0 0,-4 0 0,1 0 0,3 0 0,-4 0 0,9 0 0,-2 0 0,2 0 0,-9 0 0,-1 0 0,0 0 0,-4 0 0,4 0 0,-6 0 0,1 0 0,-1 0 0,1 0 0,0 0 0,-1 0 0,1 0 0,-1 0 0,0 0 0,0 0 0,0 0 0,0 0 0,0 0 0,0 0 0,0 0 0,0 0 0,0 0 0,-4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848D46-CECE-4A47-A267-9891E4C3D0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57ED7A2-7031-1140-878E-24287E86D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FC1826-7981-8D42-A696-44D7368A70DF}"/>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5" name="フッター プレースホルダー 4">
            <a:extLst>
              <a:ext uri="{FF2B5EF4-FFF2-40B4-BE49-F238E27FC236}">
                <a16:creationId xmlns:a16="http://schemas.microsoft.com/office/drawing/2014/main" id="{6044B5A2-139D-8A43-B3C2-4FD48C3A49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A359D4-5FC5-7F42-9D94-01B22314E8A1}"/>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61077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32FD9-BA22-7845-B37E-E2E9790322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C5358B-96EC-EA47-85B1-1BCCF7F397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6EFA02-9598-B34F-806C-829F6DD8EAD3}"/>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5" name="フッター プレースホルダー 4">
            <a:extLst>
              <a:ext uri="{FF2B5EF4-FFF2-40B4-BE49-F238E27FC236}">
                <a16:creationId xmlns:a16="http://schemas.microsoft.com/office/drawing/2014/main" id="{9B85CF62-DDAA-D14A-9BC3-76DB8B120A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B08410-70C5-FE4D-B278-CB4F53385F8C}"/>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72660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776414-CC9D-E04E-99E5-0135892A303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66A94E-4C27-1943-8C9C-91347ABC00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FDF929-9D3C-D84C-B174-ECB5F5303DD3}"/>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5" name="フッター プレースホルダー 4">
            <a:extLst>
              <a:ext uri="{FF2B5EF4-FFF2-40B4-BE49-F238E27FC236}">
                <a16:creationId xmlns:a16="http://schemas.microsoft.com/office/drawing/2014/main" id="{A944018C-F3D9-3D40-B57A-636F4A366E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1D8CA9-B076-5F49-8EDA-2E7EDD5C5D2E}"/>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05016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742A8-D3EC-FE4E-928D-7F9945E798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663B80A-FF57-CE44-8FA1-3F1209E6D6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851A9C-85C3-4349-B843-C92704DB5A5E}"/>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5" name="フッター プレースホルダー 4">
            <a:extLst>
              <a:ext uri="{FF2B5EF4-FFF2-40B4-BE49-F238E27FC236}">
                <a16:creationId xmlns:a16="http://schemas.microsoft.com/office/drawing/2014/main" id="{CBAD305B-D777-E245-A569-C72BA4107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890DDC-6250-D144-82C9-334C9C887CC8}"/>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09912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97641-9509-2A44-8C84-359D61230A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09265A-CB47-B443-9904-04F8CDA8D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AF17C2E-423F-B44A-B5EE-5FDD82727A26}"/>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5" name="フッター プレースホルダー 4">
            <a:extLst>
              <a:ext uri="{FF2B5EF4-FFF2-40B4-BE49-F238E27FC236}">
                <a16:creationId xmlns:a16="http://schemas.microsoft.com/office/drawing/2014/main" id="{C89E6E84-CB93-DA47-B54D-1D390C6138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6B9EDA-5FA7-2842-86A8-0F1031211D7E}"/>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57005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A198D-C4A4-3242-99B7-3B3AC77BDE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28DCC9-FBEA-4649-8317-1457994D10F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810A768-C309-3147-B41A-AAA447AF9C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423204-8D37-B542-A2C5-AC1F8D3C300C}"/>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6" name="フッター プレースホルダー 5">
            <a:extLst>
              <a:ext uri="{FF2B5EF4-FFF2-40B4-BE49-F238E27FC236}">
                <a16:creationId xmlns:a16="http://schemas.microsoft.com/office/drawing/2014/main" id="{261CC1A2-A6BB-8947-9E31-5A01192372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89CF48-A19B-704A-B4AC-7B5A7EAC701B}"/>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130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A3A44-B4DE-8E4F-BC53-97F35EA43B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795D47-C87A-B44A-8F0D-370B5FE7E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092388-80A4-A34A-BCF3-33AA029D2D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2D9037-C7A8-ED46-BEE0-6A00B28CB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B70C2C-702E-F046-9EDA-5B4D8C64D0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63E530-628F-E749-97E4-F775ABB35157}"/>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8" name="フッター プレースホルダー 7">
            <a:extLst>
              <a:ext uri="{FF2B5EF4-FFF2-40B4-BE49-F238E27FC236}">
                <a16:creationId xmlns:a16="http://schemas.microsoft.com/office/drawing/2014/main" id="{35D85049-4E23-D34C-8325-DC1EBDAF93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A91403D-923B-144E-B644-813AE82FF7D7}"/>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49881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3965F-C427-AC41-A7F1-FD2EEE7251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F2BF81D-E1C7-A849-8F84-D710C4EA2BFD}"/>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4" name="フッター プレースホルダー 3">
            <a:extLst>
              <a:ext uri="{FF2B5EF4-FFF2-40B4-BE49-F238E27FC236}">
                <a16:creationId xmlns:a16="http://schemas.microsoft.com/office/drawing/2014/main" id="{5A58BC70-7AF0-D844-B47C-E49714AE54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27858E-E160-FE42-8737-C4BCD53BD4B7}"/>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234744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8705479-2186-3E48-A4F4-AB63F735E587}"/>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3" name="フッター プレースホルダー 2">
            <a:extLst>
              <a:ext uri="{FF2B5EF4-FFF2-40B4-BE49-F238E27FC236}">
                <a16:creationId xmlns:a16="http://schemas.microsoft.com/office/drawing/2014/main" id="{072DDBB9-3372-0242-B357-392ACAEFD1C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43028E-3434-314B-981A-3B1005EEC688}"/>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401206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F714FA-CFF9-DD41-857A-042A9284DD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0387C9-815F-7B40-812C-77F48AF1D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A2269C-C0B0-6949-B4D9-7A2D6A81B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2F61D4-6758-CE49-BF04-A84F69B7C26E}"/>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6" name="フッター プレースホルダー 5">
            <a:extLst>
              <a:ext uri="{FF2B5EF4-FFF2-40B4-BE49-F238E27FC236}">
                <a16:creationId xmlns:a16="http://schemas.microsoft.com/office/drawing/2014/main" id="{502F3344-2BAF-0043-9933-01DBB3DC53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BA9459-7794-034B-8FEA-649EF0E4D4F4}"/>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6940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6DB92-77A4-3D4A-BF38-E06340BB73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1F1085-AC3A-9743-BA46-44F7E7050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3AE805-2ED0-5543-8B3D-54E924666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0747EA-7610-794A-B4AB-6AA4C23EEF19}"/>
              </a:ext>
            </a:extLst>
          </p:cNvPr>
          <p:cNvSpPr>
            <a:spLocks noGrp="1"/>
          </p:cNvSpPr>
          <p:nvPr>
            <p:ph type="dt" sz="half" idx="10"/>
          </p:nvPr>
        </p:nvSpPr>
        <p:spPr/>
        <p:txBody>
          <a:bodyPr/>
          <a:lstStyle/>
          <a:p>
            <a:fld id="{9191A687-6296-7742-8CFA-FC7A86AD2B18}" type="datetimeFigureOut">
              <a:rPr kumimoji="1" lang="ja-JP" altLang="en-US" smtClean="0"/>
              <a:t>2020/7/22</a:t>
            </a:fld>
            <a:endParaRPr kumimoji="1" lang="ja-JP" altLang="en-US"/>
          </a:p>
        </p:txBody>
      </p:sp>
      <p:sp>
        <p:nvSpPr>
          <p:cNvPr id="6" name="フッター プレースホルダー 5">
            <a:extLst>
              <a:ext uri="{FF2B5EF4-FFF2-40B4-BE49-F238E27FC236}">
                <a16:creationId xmlns:a16="http://schemas.microsoft.com/office/drawing/2014/main" id="{1B04E9C6-BB63-974C-AD61-E42CAA931D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4A0690-F3BA-854E-BA73-275C97BBA1AD}"/>
              </a:ext>
            </a:extLst>
          </p:cNvPr>
          <p:cNvSpPr>
            <a:spLocks noGrp="1"/>
          </p:cNvSpPr>
          <p:nvPr>
            <p:ph type="sldNum" sz="quarter" idx="12"/>
          </p:nvPr>
        </p:nvSpPr>
        <p:spPr/>
        <p:txBody>
          <a:body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311243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D828DF8-B44C-E44F-8AB0-B6407BBBA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962B3A-E09E-354F-AA3C-2CB4FF439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E4D236-87DC-9840-9CA2-C5E7B0AA4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1A687-6296-7742-8CFA-FC7A86AD2B18}" type="datetimeFigureOut">
              <a:rPr kumimoji="1" lang="ja-JP" altLang="en-US" smtClean="0"/>
              <a:t>2020/7/22</a:t>
            </a:fld>
            <a:endParaRPr kumimoji="1" lang="ja-JP" altLang="en-US"/>
          </a:p>
        </p:txBody>
      </p:sp>
      <p:sp>
        <p:nvSpPr>
          <p:cNvPr id="5" name="フッター プレースホルダー 4">
            <a:extLst>
              <a:ext uri="{FF2B5EF4-FFF2-40B4-BE49-F238E27FC236}">
                <a16:creationId xmlns:a16="http://schemas.microsoft.com/office/drawing/2014/main" id="{533C82AF-7A25-AA45-AE5D-0F857C962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C8FA361-85E3-C442-9BBF-73818816B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DF527-8628-5247-B2E8-1EEBFAB38843}" type="slidenum">
              <a:rPr kumimoji="1" lang="ja-JP" altLang="en-US" smtClean="0"/>
              <a:t>‹#›</a:t>
            </a:fld>
            <a:endParaRPr kumimoji="1" lang="ja-JP" altLang="en-US"/>
          </a:p>
        </p:txBody>
      </p:sp>
    </p:spTree>
    <p:extLst>
      <p:ext uri="{BB962C8B-B14F-4D97-AF65-F5344CB8AC3E}">
        <p14:creationId xmlns:p14="http://schemas.microsoft.com/office/powerpoint/2010/main" val="128475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qiita.com/marksard/items/472000594ca83b64f00c"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A18CD-3830-7C47-B2F1-4F5299EF7D4C}"/>
              </a:ext>
            </a:extLst>
          </p:cNvPr>
          <p:cNvSpPr>
            <a:spLocks noGrp="1"/>
          </p:cNvSpPr>
          <p:nvPr>
            <p:ph type="ctrTitle"/>
          </p:nvPr>
        </p:nvSpPr>
        <p:spPr>
          <a:xfrm>
            <a:off x="1524000" y="1977656"/>
            <a:ext cx="9144000" cy="788028"/>
          </a:xfrm>
        </p:spPr>
        <p:txBody>
          <a:bodyPr>
            <a:normAutofit/>
          </a:bodyPr>
          <a:lstStyle/>
          <a:p>
            <a:r>
              <a:rPr lang="en-US" altLang="ja-JP" sz="4000" dirty="0" err="1"/>
              <a:t>RaspberryPi</a:t>
            </a:r>
            <a:r>
              <a:rPr lang="ja-JP" altLang="en-US" sz="4000"/>
              <a:t>を使った定点カメラの作成</a:t>
            </a:r>
            <a:endParaRPr kumimoji="1" lang="ja-JP" altLang="en-US" sz="4000"/>
          </a:p>
        </p:txBody>
      </p:sp>
      <p:sp>
        <p:nvSpPr>
          <p:cNvPr id="3" name="字幕 2">
            <a:extLst>
              <a:ext uri="{FF2B5EF4-FFF2-40B4-BE49-F238E27FC236}">
                <a16:creationId xmlns:a16="http://schemas.microsoft.com/office/drawing/2014/main" id="{9294E0E7-2E76-C245-A9C6-5B27BA3B50F7}"/>
              </a:ext>
            </a:extLst>
          </p:cNvPr>
          <p:cNvSpPr>
            <a:spLocks noGrp="1"/>
          </p:cNvSpPr>
          <p:nvPr>
            <p:ph type="subTitle" idx="1"/>
          </p:nvPr>
        </p:nvSpPr>
        <p:spPr/>
        <p:txBody>
          <a:bodyPr/>
          <a:lstStyle/>
          <a:p>
            <a:r>
              <a:rPr lang="en-US" altLang="ja-JP" dirty="0"/>
              <a:t>s</a:t>
            </a:r>
            <a:r>
              <a:rPr kumimoji="1" lang="en-US" altLang="ja-JP" dirty="0"/>
              <a:t>1260242</a:t>
            </a:r>
          </a:p>
          <a:p>
            <a:r>
              <a:rPr kumimoji="1" lang="en-US" altLang="ja-JP" dirty="0" err="1"/>
              <a:t>Ryusei</a:t>
            </a:r>
            <a:r>
              <a:rPr kumimoji="1" lang="en-US" altLang="ja-JP" dirty="0"/>
              <a:t> Takahashi</a:t>
            </a:r>
          </a:p>
          <a:p>
            <a:r>
              <a:rPr lang="en-US" altLang="ja-JP" dirty="0"/>
              <a:t>July,22</a:t>
            </a:r>
          </a:p>
        </p:txBody>
      </p:sp>
    </p:spTree>
    <p:extLst>
      <p:ext uri="{BB962C8B-B14F-4D97-AF65-F5344CB8AC3E}">
        <p14:creationId xmlns:p14="http://schemas.microsoft.com/office/powerpoint/2010/main" val="21621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5187D-9122-9144-B6EF-F60153162AF7}"/>
              </a:ext>
            </a:extLst>
          </p:cNvPr>
          <p:cNvSpPr>
            <a:spLocks noGrp="1"/>
          </p:cNvSpPr>
          <p:nvPr>
            <p:ph type="title"/>
          </p:nvPr>
        </p:nvSpPr>
        <p:spPr/>
        <p:txBody>
          <a:bodyPr/>
          <a:lstStyle/>
          <a:p>
            <a:r>
              <a:rPr lang="en-US" altLang="ja-JP" dirty="0"/>
              <a:t>What I did on July 22</a:t>
            </a:r>
            <a:endParaRPr kumimoji="1" lang="ja-JP" altLang="en-US"/>
          </a:p>
        </p:txBody>
      </p:sp>
      <p:sp>
        <p:nvSpPr>
          <p:cNvPr id="3" name="テキスト ボックス 2">
            <a:extLst>
              <a:ext uri="{FF2B5EF4-FFF2-40B4-BE49-F238E27FC236}">
                <a16:creationId xmlns:a16="http://schemas.microsoft.com/office/drawing/2014/main" id="{A6844F55-D0C6-254A-B91C-53D1871F891B}"/>
              </a:ext>
            </a:extLst>
          </p:cNvPr>
          <p:cNvSpPr txBox="1"/>
          <p:nvPr/>
        </p:nvSpPr>
        <p:spPr>
          <a:xfrm>
            <a:off x="528401" y="2143125"/>
            <a:ext cx="10825399" cy="646331"/>
          </a:xfrm>
          <a:prstGeom prst="rect">
            <a:avLst/>
          </a:prstGeom>
          <a:noFill/>
        </p:spPr>
        <p:txBody>
          <a:bodyPr wrap="none" rtlCol="0">
            <a:spAutoFit/>
          </a:bodyPr>
          <a:lstStyle/>
          <a:p>
            <a:r>
              <a:rPr kumimoji="1" lang="en-US" altLang="ja-JP" dirty="0" err="1"/>
              <a:t>weatherHack</a:t>
            </a:r>
            <a:r>
              <a:rPr kumimoji="1" lang="en-US" altLang="ja-JP" dirty="0"/>
              <a:t> by Livedoor</a:t>
            </a:r>
            <a:r>
              <a:rPr kumimoji="1" lang="ja-JP" altLang="en-US"/>
              <a:t>が今月末でサービスを終了するので</a:t>
            </a:r>
            <a:r>
              <a:rPr kumimoji="1" lang="en-US" altLang="ja-JP" dirty="0" err="1"/>
              <a:t>OpenWeatherMap</a:t>
            </a:r>
            <a:r>
              <a:rPr kumimoji="1" lang="ja-JP" altLang="en-US"/>
              <a:t>を使用して天気情報の</a:t>
            </a:r>
            <a:endParaRPr kumimoji="1" lang="en-US" altLang="ja-JP" dirty="0"/>
          </a:p>
          <a:p>
            <a:r>
              <a:rPr lang="ja-JP" altLang="en-US"/>
              <a:t>取得を試みました。しかし、自分の思い通りの表示をすることができませんでした。</a:t>
            </a:r>
            <a:endParaRPr lang="en-US" altLang="ja-JP" dirty="0"/>
          </a:p>
        </p:txBody>
      </p:sp>
    </p:spTree>
    <p:extLst>
      <p:ext uri="{BB962C8B-B14F-4D97-AF65-F5344CB8AC3E}">
        <p14:creationId xmlns:p14="http://schemas.microsoft.com/office/powerpoint/2010/main" val="121434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D2A5A-9DD8-4149-9C3E-4F1EC6F8FB18}"/>
              </a:ext>
            </a:extLst>
          </p:cNvPr>
          <p:cNvSpPr>
            <a:spLocks noGrp="1"/>
          </p:cNvSpPr>
          <p:nvPr>
            <p:ph type="title"/>
          </p:nvPr>
        </p:nvSpPr>
        <p:spPr/>
        <p:txBody>
          <a:bodyPr/>
          <a:lstStyle/>
          <a:p>
            <a:r>
              <a:rPr kumimoji="1" lang="en-US" altLang="ja-JP" dirty="0"/>
              <a:t>Schedule</a:t>
            </a:r>
            <a:endParaRPr kumimoji="1" lang="ja-JP" altLang="en-US"/>
          </a:p>
        </p:txBody>
      </p:sp>
      <p:sp>
        <p:nvSpPr>
          <p:cNvPr id="3" name="コンテンツ プレースホルダー 2">
            <a:extLst>
              <a:ext uri="{FF2B5EF4-FFF2-40B4-BE49-F238E27FC236}">
                <a16:creationId xmlns:a16="http://schemas.microsoft.com/office/drawing/2014/main" id="{DC42BABB-5163-D64D-B326-F3B19FB67BD8}"/>
              </a:ext>
            </a:extLst>
          </p:cNvPr>
          <p:cNvSpPr>
            <a:spLocks noGrp="1"/>
          </p:cNvSpPr>
          <p:nvPr>
            <p:ph idx="1"/>
          </p:nvPr>
        </p:nvSpPr>
        <p:spPr>
          <a:xfrm>
            <a:off x="838200" y="1468438"/>
            <a:ext cx="10515600" cy="3289300"/>
          </a:xfrm>
        </p:spPr>
        <p:txBody>
          <a:bodyPr>
            <a:normAutofit fontScale="92500" lnSpcReduction="10000"/>
          </a:bodyPr>
          <a:lstStyle/>
          <a:p>
            <a:r>
              <a:rPr lang="en-US" altLang="ja-JP" strike="sngStrike" dirty="0"/>
              <a:t>7/8:</a:t>
            </a:r>
            <a:r>
              <a:rPr lang="ja-JP" altLang="en-US" strike="sngStrike"/>
              <a:t>カメラの動作確認と</a:t>
            </a:r>
            <a:r>
              <a:rPr lang="en" altLang="ja-JP" strike="sngStrike" dirty="0"/>
              <a:t>Slack</a:t>
            </a:r>
            <a:r>
              <a:rPr lang="ja-JP" altLang="en-US" strike="sngStrike"/>
              <a:t>の</a:t>
            </a:r>
            <a:r>
              <a:rPr lang="en" altLang="ja-JP" strike="sngStrike" dirty="0"/>
              <a:t>Token</a:t>
            </a:r>
            <a:r>
              <a:rPr lang="ja-JP" altLang="en-US" strike="sngStrike"/>
              <a:t>の発行し、</a:t>
            </a:r>
            <a:r>
              <a:rPr lang="en" altLang="ja-JP" strike="sngStrike" dirty="0"/>
              <a:t>Python</a:t>
            </a:r>
            <a:r>
              <a:rPr lang="ja-JP" altLang="en-US" strike="sngStrike"/>
              <a:t>コー ドを作成して画像をアップロードできるようにする </a:t>
            </a:r>
            <a:endParaRPr lang="en" altLang="ja-JP" strike="sngStrike" dirty="0"/>
          </a:p>
          <a:p>
            <a:r>
              <a:rPr lang="en" altLang="ja-JP" strike="sngStrike" dirty="0"/>
              <a:t>7/15:crontab</a:t>
            </a:r>
            <a:r>
              <a:rPr lang="ja-JP" altLang="en-US" strike="sngStrike"/>
              <a:t>を用いて、</a:t>
            </a:r>
            <a:r>
              <a:rPr lang="en" altLang="ja-JP" strike="sngStrike" dirty="0"/>
              <a:t>I</a:t>
            </a:r>
            <a:r>
              <a:rPr lang="ja-JP" altLang="en-US" strike="sngStrike"/>
              <a:t>分おきに画像をアップロードでき るようにする </a:t>
            </a:r>
          </a:p>
          <a:p>
            <a:r>
              <a:rPr lang="en-US" altLang="ja-JP" strike="sngStrike" dirty="0"/>
              <a:t>7/22:</a:t>
            </a:r>
            <a:r>
              <a:rPr lang="ja-JP" altLang="en-US" strike="sngStrike"/>
              <a:t>画像だけになってしまうので、日付と天気情報</a:t>
            </a:r>
            <a:r>
              <a:rPr lang="en-US" altLang="ja-JP" strike="sngStrike" dirty="0"/>
              <a:t>(</a:t>
            </a:r>
            <a:r>
              <a:rPr lang="ja-JP" altLang="en-US" strike="sngStrike"/>
              <a:t>気温や 湿度</a:t>
            </a:r>
            <a:r>
              <a:rPr lang="en-US" altLang="ja-JP" strike="sngStrike" dirty="0"/>
              <a:t>)</a:t>
            </a:r>
            <a:r>
              <a:rPr lang="ja-JP" altLang="en-US" strike="sngStrike"/>
              <a:t>を表示する </a:t>
            </a:r>
          </a:p>
          <a:p>
            <a:r>
              <a:rPr lang="en-US" altLang="ja-JP" dirty="0"/>
              <a:t>7/29:22</a:t>
            </a:r>
            <a:r>
              <a:rPr lang="ja-JP" altLang="en-US"/>
              <a:t>日に同じ </a:t>
            </a:r>
          </a:p>
          <a:p>
            <a:r>
              <a:rPr lang="en-US" altLang="ja-JP" dirty="0"/>
              <a:t>8/4:</a:t>
            </a:r>
            <a:r>
              <a:rPr lang="ja-JP" altLang="en-US"/>
              <a:t>プレゼンテーションの作成 </a:t>
            </a:r>
          </a:p>
          <a:p>
            <a:endParaRPr kumimoji="1" lang="ja-JP" altLang="en-US"/>
          </a:p>
        </p:txBody>
      </p:sp>
      <p:sp>
        <p:nvSpPr>
          <p:cNvPr id="4" name="テキスト ボックス 3">
            <a:extLst>
              <a:ext uri="{FF2B5EF4-FFF2-40B4-BE49-F238E27FC236}">
                <a16:creationId xmlns:a16="http://schemas.microsoft.com/office/drawing/2014/main" id="{361881AF-47CF-094B-8D44-BB0F1D1B0E69}"/>
              </a:ext>
            </a:extLst>
          </p:cNvPr>
          <p:cNvSpPr txBox="1"/>
          <p:nvPr/>
        </p:nvSpPr>
        <p:spPr>
          <a:xfrm>
            <a:off x="838200" y="4870377"/>
            <a:ext cx="10758488" cy="369332"/>
          </a:xfrm>
          <a:prstGeom prst="rect">
            <a:avLst/>
          </a:prstGeom>
          <a:noFill/>
        </p:spPr>
        <p:txBody>
          <a:bodyPr wrap="square" rtlCol="0">
            <a:spAutoFit/>
          </a:bodyPr>
          <a:lstStyle/>
          <a:p>
            <a:r>
              <a:rPr lang="ja-JP" altLang="en-US"/>
              <a:t>この実装には二日分の時間を確保している</a:t>
            </a:r>
            <a:r>
              <a:rPr kumimoji="1" lang="ja-JP" altLang="en-US"/>
              <a:t>ので、</a:t>
            </a:r>
            <a:r>
              <a:rPr lang="ja-JP" altLang="en-US"/>
              <a:t>スケジュールに変更はありません。</a:t>
            </a:r>
            <a:endParaRPr lang="en-US" altLang="ja-JP" dirty="0"/>
          </a:p>
        </p:txBody>
      </p:sp>
    </p:spTree>
    <p:extLst>
      <p:ext uri="{BB962C8B-B14F-4D97-AF65-F5344CB8AC3E}">
        <p14:creationId xmlns:p14="http://schemas.microsoft.com/office/powerpoint/2010/main" val="352715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51791-3F16-8E44-9B36-05B80B22E418}"/>
              </a:ext>
            </a:extLst>
          </p:cNvPr>
          <p:cNvSpPr>
            <a:spLocks noGrp="1"/>
          </p:cNvSpPr>
          <p:nvPr>
            <p:ph type="title"/>
          </p:nvPr>
        </p:nvSpPr>
        <p:spPr/>
        <p:txBody>
          <a:bodyPr/>
          <a:lstStyle/>
          <a:p>
            <a:r>
              <a:rPr kumimoji="1" lang="en-US" altLang="ja-JP" dirty="0"/>
              <a:t>Contents</a:t>
            </a:r>
            <a:endParaRPr kumimoji="1" lang="ja-JP" altLang="en-US"/>
          </a:p>
        </p:txBody>
      </p:sp>
      <p:sp>
        <p:nvSpPr>
          <p:cNvPr id="3" name="コンテンツ プレースホルダー 2">
            <a:extLst>
              <a:ext uri="{FF2B5EF4-FFF2-40B4-BE49-F238E27FC236}">
                <a16:creationId xmlns:a16="http://schemas.microsoft.com/office/drawing/2014/main" id="{C1D8F881-78D4-7E48-A6EE-11CC82A0A72F}"/>
              </a:ext>
            </a:extLst>
          </p:cNvPr>
          <p:cNvSpPr>
            <a:spLocks noGrp="1"/>
          </p:cNvSpPr>
          <p:nvPr>
            <p:ph idx="1"/>
          </p:nvPr>
        </p:nvSpPr>
        <p:spPr/>
        <p:txBody>
          <a:bodyPr/>
          <a:lstStyle/>
          <a:p>
            <a:r>
              <a:rPr kumimoji="1" lang="en-US" altLang="ja-JP" dirty="0"/>
              <a:t>Current Status before Today’s class</a:t>
            </a:r>
          </a:p>
          <a:p>
            <a:r>
              <a:rPr kumimoji="1" lang="en-US" altLang="ja-JP" dirty="0"/>
              <a:t>Motivation</a:t>
            </a:r>
          </a:p>
          <a:p>
            <a:r>
              <a:rPr lang="en-US" altLang="ja-JP" dirty="0"/>
              <a:t>Purpose</a:t>
            </a:r>
          </a:p>
          <a:p>
            <a:r>
              <a:rPr kumimoji="1" lang="en-US" altLang="ja-JP" dirty="0"/>
              <a:t>Functional spec</a:t>
            </a:r>
          </a:p>
          <a:p>
            <a:r>
              <a:rPr lang="en-US" altLang="ja-JP" dirty="0"/>
              <a:t>Today’s content</a:t>
            </a:r>
            <a:endParaRPr kumimoji="1" lang="en-US" altLang="ja-JP" dirty="0"/>
          </a:p>
          <a:p>
            <a:r>
              <a:rPr lang="en-US" altLang="ja-JP" dirty="0"/>
              <a:t>What I did on Today’s class</a:t>
            </a:r>
            <a:endParaRPr kumimoji="1" lang="en-US" altLang="ja-JP" dirty="0"/>
          </a:p>
          <a:p>
            <a:endParaRPr kumimoji="1" lang="ja-JP" altLang="en-US"/>
          </a:p>
        </p:txBody>
      </p:sp>
    </p:spTree>
    <p:extLst>
      <p:ext uri="{BB962C8B-B14F-4D97-AF65-F5344CB8AC3E}">
        <p14:creationId xmlns:p14="http://schemas.microsoft.com/office/powerpoint/2010/main" val="7840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カメラ, 光 が含まれている画像&#10;&#10;自動的に生成された説明">
            <a:extLst>
              <a:ext uri="{FF2B5EF4-FFF2-40B4-BE49-F238E27FC236}">
                <a16:creationId xmlns:a16="http://schemas.microsoft.com/office/drawing/2014/main" id="{8CA406CB-5D3F-8247-AFE6-7C409C65E1E8}"/>
              </a:ext>
            </a:extLst>
          </p:cNvPr>
          <p:cNvPicPr>
            <a:picLocks noChangeAspect="1"/>
          </p:cNvPicPr>
          <p:nvPr/>
        </p:nvPicPr>
        <p:blipFill>
          <a:blip r:embed="rId2"/>
          <a:stretch>
            <a:fillRect/>
          </a:stretch>
        </p:blipFill>
        <p:spPr>
          <a:xfrm>
            <a:off x="-14287" y="1841500"/>
            <a:ext cx="1905000" cy="1270000"/>
          </a:xfrm>
          <a:prstGeom prst="rect">
            <a:avLst/>
          </a:prstGeom>
        </p:spPr>
      </p:pic>
      <p:pic>
        <p:nvPicPr>
          <p:cNvPr id="7" name="図 6" descr="電子機器, 回路 が含まれている画像&#10;&#10;自動的に生成された説明">
            <a:extLst>
              <a:ext uri="{FF2B5EF4-FFF2-40B4-BE49-F238E27FC236}">
                <a16:creationId xmlns:a16="http://schemas.microsoft.com/office/drawing/2014/main" id="{535904A2-D50B-6843-8FFD-B45725B3BFFD}"/>
              </a:ext>
            </a:extLst>
          </p:cNvPr>
          <p:cNvPicPr>
            <a:picLocks noChangeAspect="1"/>
          </p:cNvPicPr>
          <p:nvPr/>
        </p:nvPicPr>
        <p:blipFill>
          <a:blip r:embed="rId3"/>
          <a:stretch>
            <a:fillRect/>
          </a:stretch>
        </p:blipFill>
        <p:spPr>
          <a:xfrm>
            <a:off x="2880203" y="2124304"/>
            <a:ext cx="1567974" cy="1270001"/>
          </a:xfrm>
          <a:prstGeom prst="rect">
            <a:avLst/>
          </a:prstGeom>
        </p:spPr>
      </p:pic>
      <p:pic>
        <p:nvPicPr>
          <p:cNvPr id="9" name="図 8" descr="テーブル が含まれている画像&#10;&#10;自動的に生成された説明">
            <a:extLst>
              <a:ext uri="{FF2B5EF4-FFF2-40B4-BE49-F238E27FC236}">
                <a16:creationId xmlns:a16="http://schemas.microsoft.com/office/drawing/2014/main" id="{B4779F7A-DC7E-7D4B-B291-131338DDF6D1}"/>
              </a:ext>
            </a:extLst>
          </p:cNvPr>
          <p:cNvPicPr>
            <a:picLocks noChangeAspect="1"/>
          </p:cNvPicPr>
          <p:nvPr/>
        </p:nvPicPr>
        <p:blipFill>
          <a:blip r:embed="rId4"/>
          <a:stretch>
            <a:fillRect/>
          </a:stretch>
        </p:blipFill>
        <p:spPr>
          <a:xfrm>
            <a:off x="2543175" y="4329113"/>
            <a:ext cx="1905002" cy="1270001"/>
          </a:xfrm>
          <a:prstGeom prst="rect">
            <a:avLst/>
          </a:prstGeom>
        </p:spPr>
      </p:pic>
      <p:sp>
        <p:nvSpPr>
          <p:cNvPr id="10" name="テキスト ボックス 9">
            <a:extLst>
              <a:ext uri="{FF2B5EF4-FFF2-40B4-BE49-F238E27FC236}">
                <a16:creationId xmlns:a16="http://schemas.microsoft.com/office/drawing/2014/main" id="{55A538F2-A565-864B-B9C4-C5C4A4E35390}"/>
              </a:ext>
            </a:extLst>
          </p:cNvPr>
          <p:cNvSpPr txBox="1"/>
          <p:nvPr/>
        </p:nvSpPr>
        <p:spPr>
          <a:xfrm>
            <a:off x="338137" y="400050"/>
            <a:ext cx="11515725" cy="646331"/>
          </a:xfrm>
          <a:prstGeom prst="rect">
            <a:avLst/>
          </a:prstGeom>
          <a:noFill/>
        </p:spPr>
        <p:txBody>
          <a:bodyPr wrap="square" rtlCol="0">
            <a:spAutoFit/>
          </a:bodyPr>
          <a:lstStyle/>
          <a:p>
            <a:r>
              <a:rPr lang="en-US" altLang="ja-JP" dirty="0"/>
              <a:t>Current Status before Today’s class</a:t>
            </a:r>
          </a:p>
          <a:p>
            <a:r>
              <a:rPr kumimoji="1" lang="ja-JP" altLang="en-US"/>
              <a:t>ラズパイに繋いだカメラで取得した画像をスラック にアップロードすることができる。</a:t>
            </a:r>
          </a:p>
        </p:txBody>
      </p:sp>
      <p:cxnSp>
        <p:nvCxnSpPr>
          <p:cNvPr id="12" name="直線コネクタ 11">
            <a:extLst>
              <a:ext uri="{FF2B5EF4-FFF2-40B4-BE49-F238E27FC236}">
                <a16:creationId xmlns:a16="http://schemas.microsoft.com/office/drawing/2014/main" id="{5B18E5C2-B4B5-DF4D-8F4B-65A989711FBA}"/>
              </a:ext>
            </a:extLst>
          </p:cNvPr>
          <p:cNvCxnSpPr>
            <a:cxnSpLocks/>
            <a:endCxn id="7" idx="1"/>
          </p:cNvCxnSpPr>
          <p:nvPr/>
        </p:nvCxnSpPr>
        <p:spPr>
          <a:xfrm flipV="1">
            <a:off x="1306286" y="2759305"/>
            <a:ext cx="1573917" cy="40648"/>
          </a:xfrm>
          <a:prstGeom prst="line">
            <a:avLst/>
          </a:prstGeom>
        </p:spPr>
        <p:style>
          <a:lnRef idx="3">
            <a:schemeClr val="accent1"/>
          </a:lnRef>
          <a:fillRef idx="0">
            <a:schemeClr val="accent1"/>
          </a:fillRef>
          <a:effectRef idx="2">
            <a:schemeClr val="accent1"/>
          </a:effectRef>
          <a:fontRef idx="minor">
            <a:schemeClr val="tx1"/>
          </a:fontRef>
        </p:style>
      </p:cxnSp>
      <p:sp>
        <p:nvSpPr>
          <p:cNvPr id="18" name="テキスト ボックス 17">
            <a:extLst>
              <a:ext uri="{FF2B5EF4-FFF2-40B4-BE49-F238E27FC236}">
                <a16:creationId xmlns:a16="http://schemas.microsoft.com/office/drawing/2014/main" id="{297C0B91-D27C-5D41-8A0B-3455EB9D740D}"/>
              </a:ext>
            </a:extLst>
          </p:cNvPr>
          <p:cNvSpPr txBox="1"/>
          <p:nvPr/>
        </p:nvSpPr>
        <p:spPr>
          <a:xfrm>
            <a:off x="1584288" y="2437654"/>
            <a:ext cx="1195942" cy="369332"/>
          </a:xfrm>
          <a:prstGeom prst="rect">
            <a:avLst/>
          </a:prstGeom>
          <a:noFill/>
        </p:spPr>
        <p:txBody>
          <a:bodyPr wrap="square" rtlCol="0">
            <a:spAutoFit/>
          </a:bodyPr>
          <a:lstStyle/>
          <a:p>
            <a:r>
              <a:rPr kumimoji="1" lang="en-US" altLang="ja-JP" dirty="0"/>
              <a:t>connect</a:t>
            </a:r>
            <a:endParaRPr kumimoji="1" lang="ja-JP" altLang="en-US"/>
          </a:p>
        </p:txBody>
      </p:sp>
      <p:sp>
        <p:nvSpPr>
          <p:cNvPr id="19" name="テキスト ボックス 18">
            <a:extLst>
              <a:ext uri="{FF2B5EF4-FFF2-40B4-BE49-F238E27FC236}">
                <a16:creationId xmlns:a16="http://schemas.microsoft.com/office/drawing/2014/main" id="{B928C860-7972-8A45-BFA4-684159734959}"/>
              </a:ext>
            </a:extLst>
          </p:cNvPr>
          <p:cNvSpPr txBox="1"/>
          <p:nvPr/>
        </p:nvSpPr>
        <p:spPr>
          <a:xfrm>
            <a:off x="338137" y="3429000"/>
            <a:ext cx="3157539" cy="646331"/>
          </a:xfrm>
          <a:prstGeom prst="rect">
            <a:avLst/>
          </a:prstGeom>
          <a:noFill/>
        </p:spPr>
        <p:txBody>
          <a:bodyPr wrap="square" rtlCol="0">
            <a:spAutoFit/>
          </a:bodyPr>
          <a:lstStyle/>
          <a:p>
            <a:r>
              <a:rPr lang="en-US" altLang="ja-JP" dirty="0"/>
              <a:t>Send a picture by using python code and Slack API</a:t>
            </a:r>
            <a:endParaRPr kumimoji="1" lang="ja-JP" altLang="en-US"/>
          </a:p>
        </p:txBody>
      </p:sp>
      <p:sp>
        <p:nvSpPr>
          <p:cNvPr id="20" name="テキスト ボックス 19">
            <a:extLst>
              <a:ext uri="{FF2B5EF4-FFF2-40B4-BE49-F238E27FC236}">
                <a16:creationId xmlns:a16="http://schemas.microsoft.com/office/drawing/2014/main" id="{3447BB0A-0069-8A49-BB7A-F8FE5DDB09C9}"/>
              </a:ext>
            </a:extLst>
          </p:cNvPr>
          <p:cNvSpPr txBox="1"/>
          <p:nvPr/>
        </p:nvSpPr>
        <p:spPr>
          <a:xfrm>
            <a:off x="7670723" y="1154667"/>
            <a:ext cx="4081462" cy="369332"/>
          </a:xfrm>
          <a:prstGeom prst="rect">
            <a:avLst/>
          </a:prstGeom>
          <a:noFill/>
        </p:spPr>
        <p:txBody>
          <a:bodyPr wrap="square" rtlCol="0">
            <a:spAutoFit/>
          </a:bodyPr>
          <a:lstStyle/>
          <a:p>
            <a:pPr algn="ctr"/>
            <a:r>
              <a:rPr kumimoji="1" lang="en-US" altLang="ja-JP" dirty="0"/>
              <a:t>Operation Flow</a:t>
            </a:r>
            <a:endParaRPr kumimoji="1" lang="ja-JP" altLang="en-US"/>
          </a:p>
        </p:txBody>
      </p:sp>
      <p:sp>
        <p:nvSpPr>
          <p:cNvPr id="21" name="正方形/長方形 20">
            <a:extLst>
              <a:ext uri="{FF2B5EF4-FFF2-40B4-BE49-F238E27FC236}">
                <a16:creationId xmlns:a16="http://schemas.microsoft.com/office/drawing/2014/main" id="{60D74CAE-BAFF-AB4C-B060-4747D4BEA4DE}"/>
              </a:ext>
            </a:extLst>
          </p:cNvPr>
          <p:cNvSpPr/>
          <p:nvPr/>
        </p:nvSpPr>
        <p:spPr>
          <a:xfrm>
            <a:off x="8239840" y="1737182"/>
            <a:ext cx="2943225" cy="728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a:t>Take a picture</a:t>
            </a:r>
          </a:p>
          <a:p>
            <a:pPr algn="ctr"/>
            <a:r>
              <a:rPr lang="en-US" altLang="ja-JP" sz="1400" dirty="0"/>
              <a:t>(</a:t>
            </a:r>
            <a:r>
              <a:rPr lang="en-US" altLang="ja-JP" sz="1400" dirty="0" err="1"/>
              <a:t>RaspberryPi</a:t>
            </a:r>
            <a:r>
              <a:rPr lang="en-US" altLang="ja-JP" sz="1400" dirty="0"/>
              <a:t>)</a:t>
            </a:r>
            <a:endParaRPr kumimoji="1" lang="ja-JP" altLang="en-US" sz="1400"/>
          </a:p>
        </p:txBody>
      </p:sp>
      <p:sp>
        <p:nvSpPr>
          <p:cNvPr id="22" name="正方形/長方形 21">
            <a:extLst>
              <a:ext uri="{FF2B5EF4-FFF2-40B4-BE49-F238E27FC236}">
                <a16:creationId xmlns:a16="http://schemas.microsoft.com/office/drawing/2014/main" id="{587E3465-E5D2-2341-8223-4DE9FEBA77E2}"/>
              </a:ext>
            </a:extLst>
          </p:cNvPr>
          <p:cNvSpPr/>
          <p:nvPr/>
        </p:nvSpPr>
        <p:spPr>
          <a:xfrm>
            <a:off x="8239840" y="4392156"/>
            <a:ext cx="2943225" cy="8302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a:t>Send to general channel with text on Slack</a:t>
            </a:r>
            <a:endParaRPr kumimoji="1" lang="en-US" altLang="ja-JP" sz="1400" dirty="0"/>
          </a:p>
          <a:p>
            <a:pPr algn="ctr"/>
            <a:r>
              <a:rPr lang="en-US" altLang="ja-JP" sz="1400" dirty="0"/>
              <a:t>(Python)</a:t>
            </a:r>
            <a:endParaRPr kumimoji="1" lang="ja-JP" altLang="en-US" sz="1400"/>
          </a:p>
        </p:txBody>
      </p:sp>
      <p:cxnSp>
        <p:nvCxnSpPr>
          <p:cNvPr id="25" name="直線矢印コネクタ 24">
            <a:extLst>
              <a:ext uri="{FF2B5EF4-FFF2-40B4-BE49-F238E27FC236}">
                <a16:creationId xmlns:a16="http://schemas.microsoft.com/office/drawing/2014/main" id="{287DAED7-823F-5A41-8208-CD93A0401F5E}"/>
              </a:ext>
            </a:extLst>
          </p:cNvPr>
          <p:cNvCxnSpPr/>
          <p:nvPr/>
        </p:nvCxnSpPr>
        <p:spPr>
          <a:xfrm>
            <a:off x="9711452" y="2493961"/>
            <a:ext cx="0" cy="6119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9" name="図 28" descr="窓, 座る, 記号, 電車 が含まれている画像&#10;&#10;自動的に生成された説明">
            <a:extLst>
              <a:ext uri="{FF2B5EF4-FFF2-40B4-BE49-F238E27FC236}">
                <a16:creationId xmlns:a16="http://schemas.microsoft.com/office/drawing/2014/main" id="{28A8570A-C97C-EC4B-8546-6CF5A361ED56}"/>
              </a:ext>
            </a:extLst>
          </p:cNvPr>
          <p:cNvPicPr>
            <a:picLocks noChangeAspect="1"/>
          </p:cNvPicPr>
          <p:nvPr/>
        </p:nvPicPr>
        <p:blipFill>
          <a:blip r:embed="rId5"/>
          <a:stretch>
            <a:fillRect/>
          </a:stretch>
        </p:blipFill>
        <p:spPr>
          <a:xfrm>
            <a:off x="104150" y="4546025"/>
            <a:ext cx="2676080" cy="2128837"/>
          </a:xfrm>
          <a:prstGeom prst="rect">
            <a:avLst/>
          </a:prstGeom>
        </p:spPr>
      </p:pic>
      <p:cxnSp>
        <p:nvCxnSpPr>
          <p:cNvPr id="30" name="直線矢印コネクタ 29">
            <a:extLst>
              <a:ext uri="{FF2B5EF4-FFF2-40B4-BE49-F238E27FC236}">
                <a16:creationId xmlns:a16="http://schemas.microsoft.com/office/drawing/2014/main" id="{887B90E9-5956-4D4C-AF9B-9B397AFEB6B0}"/>
              </a:ext>
            </a:extLst>
          </p:cNvPr>
          <p:cNvCxnSpPr>
            <a:cxnSpLocks/>
          </p:cNvCxnSpPr>
          <p:nvPr/>
        </p:nvCxnSpPr>
        <p:spPr>
          <a:xfrm>
            <a:off x="3495676" y="3498389"/>
            <a:ext cx="0" cy="1073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正方形/長方形 31">
            <a:extLst>
              <a:ext uri="{FF2B5EF4-FFF2-40B4-BE49-F238E27FC236}">
                <a16:creationId xmlns:a16="http://schemas.microsoft.com/office/drawing/2014/main" id="{CAF7A5B7-2020-704B-AC65-06B4A81923F7}"/>
              </a:ext>
            </a:extLst>
          </p:cNvPr>
          <p:cNvSpPr/>
          <p:nvPr/>
        </p:nvSpPr>
        <p:spPr>
          <a:xfrm>
            <a:off x="8239840" y="3134058"/>
            <a:ext cx="2943225" cy="728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a:t>Get </a:t>
            </a:r>
            <a:r>
              <a:rPr kumimoji="1" lang="en-US" altLang="ja-JP" sz="1400" dirty="0" err="1"/>
              <a:t>SlackAPI</a:t>
            </a:r>
            <a:r>
              <a:rPr kumimoji="1" lang="en-US" altLang="ja-JP" sz="1400" dirty="0"/>
              <a:t> and Weather API</a:t>
            </a:r>
          </a:p>
          <a:p>
            <a:pPr algn="ctr"/>
            <a:r>
              <a:rPr lang="en-US" altLang="ja-JP" sz="1400" dirty="0"/>
              <a:t>(</a:t>
            </a:r>
            <a:r>
              <a:rPr lang="en-US" altLang="ja-JP" sz="1400" dirty="0" err="1"/>
              <a:t>PythonCode</a:t>
            </a:r>
            <a:r>
              <a:rPr lang="en-US" altLang="ja-JP" sz="1400" dirty="0"/>
              <a:t>)</a:t>
            </a:r>
            <a:endParaRPr kumimoji="1" lang="ja-JP" altLang="en-US" sz="1400"/>
          </a:p>
        </p:txBody>
      </p:sp>
      <p:sp>
        <p:nvSpPr>
          <p:cNvPr id="33" name="正方形/長方形 32">
            <a:extLst>
              <a:ext uri="{FF2B5EF4-FFF2-40B4-BE49-F238E27FC236}">
                <a16:creationId xmlns:a16="http://schemas.microsoft.com/office/drawing/2014/main" id="{E49DDC2A-586C-B149-B8F1-348271DE2262}"/>
              </a:ext>
            </a:extLst>
          </p:cNvPr>
          <p:cNvSpPr/>
          <p:nvPr/>
        </p:nvSpPr>
        <p:spPr>
          <a:xfrm>
            <a:off x="8239840" y="5732269"/>
            <a:ext cx="2943225" cy="10644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a:t>Display picture and information about weather per an hour</a:t>
            </a:r>
          </a:p>
          <a:p>
            <a:pPr algn="ctr"/>
            <a:r>
              <a:rPr lang="en-US" altLang="ja-JP" sz="1400" dirty="0"/>
              <a:t>(Python Code)</a:t>
            </a:r>
          </a:p>
        </p:txBody>
      </p:sp>
      <p:cxnSp>
        <p:nvCxnSpPr>
          <p:cNvPr id="34" name="直線矢印コネクタ 33">
            <a:extLst>
              <a:ext uri="{FF2B5EF4-FFF2-40B4-BE49-F238E27FC236}">
                <a16:creationId xmlns:a16="http://schemas.microsoft.com/office/drawing/2014/main" id="{D559A06C-F76D-7E4B-9048-6EAE7866FD2A}"/>
              </a:ext>
            </a:extLst>
          </p:cNvPr>
          <p:cNvCxnSpPr>
            <a:cxnSpLocks/>
          </p:cNvCxnSpPr>
          <p:nvPr/>
        </p:nvCxnSpPr>
        <p:spPr>
          <a:xfrm>
            <a:off x="9688354" y="3862721"/>
            <a:ext cx="0" cy="509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直線矢印コネクタ 36">
            <a:extLst>
              <a:ext uri="{FF2B5EF4-FFF2-40B4-BE49-F238E27FC236}">
                <a16:creationId xmlns:a16="http://schemas.microsoft.com/office/drawing/2014/main" id="{5593D381-EB55-0644-9EB1-58619B7E521B}"/>
              </a:ext>
            </a:extLst>
          </p:cNvPr>
          <p:cNvCxnSpPr>
            <a:cxnSpLocks/>
          </p:cNvCxnSpPr>
          <p:nvPr/>
        </p:nvCxnSpPr>
        <p:spPr>
          <a:xfrm>
            <a:off x="9670733" y="5222422"/>
            <a:ext cx="0" cy="509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4" name="インク 3">
                <a:extLst>
                  <a:ext uri="{FF2B5EF4-FFF2-40B4-BE49-F238E27FC236}">
                    <a16:creationId xmlns:a16="http://schemas.microsoft.com/office/drawing/2014/main" id="{3FB2D9D7-8C6F-2C4D-B59F-DF9CC01C2D13}"/>
                  </a:ext>
                </a:extLst>
              </p14:cNvPr>
              <p14:cNvContentPartPr/>
              <p14:nvPr/>
            </p14:nvContentPartPr>
            <p14:xfrm>
              <a:off x="5007918" y="-74629"/>
              <a:ext cx="360" cy="360"/>
            </p14:xfrm>
          </p:contentPart>
        </mc:Choice>
        <mc:Fallback xmlns="">
          <p:pic>
            <p:nvPicPr>
              <p:cNvPr id="4" name="インク 3">
                <a:extLst>
                  <a:ext uri="{FF2B5EF4-FFF2-40B4-BE49-F238E27FC236}">
                    <a16:creationId xmlns:a16="http://schemas.microsoft.com/office/drawing/2014/main" id="{3FB2D9D7-8C6F-2C4D-B59F-DF9CC01C2D13}"/>
                  </a:ext>
                </a:extLst>
              </p:cNvPr>
              <p:cNvPicPr/>
              <p:nvPr/>
            </p:nvPicPr>
            <p:blipFill>
              <a:blip r:embed="rId7"/>
              <a:stretch>
                <a:fillRect/>
              </a:stretch>
            </p:blipFill>
            <p:spPr>
              <a:xfrm>
                <a:off x="4998918" y="-83269"/>
                <a:ext cx="18000" cy="18000"/>
              </a:xfrm>
              <a:prstGeom prst="rect">
                <a:avLst/>
              </a:prstGeom>
            </p:spPr>
          </p:pic>
        </mc:Fallback>
      </mc:AlternateContent>
      <p:sp>
        <p:nvSpPr>
          <p:cNvPr id="24" name="テキスト ボックス 23">
            <a:extLst>
              <a:ext uri="{FF2B5EF4-FFF2-40B4-BE49-F238E27FC236}">
                <a16:creationId xmlns:a16="http://schemas.microsoft.com/office/drawing/2014/main" id="{BE880244-3BB3-7549-B5DA-330BB27B1E6F}"/>
              </a:ext>
            </a:extLst>
          </p:cNvPr>
          <p:cNvSpPr txBox="1"/>
          <p:nvPr/>
        </p:nvSpPr>
        <p:spPr>
          <a:xfrm>
            <a:off x="1192997" y="1424754"/>
            <a:ext cx="1800493" cy="369332"/>
          </a:xfrm>
          <a:prstGeom prst="rect">
            <a:avLst/>
          </a:prstGeom>
          <a:noFill/>
        </p:spPr>
        <p:txBody>
          <a:bodyPr wrap="none" rtlCol="0">
            <a:spAutoFit/>
          </a:bodyPr>
          <a:lstStyle/>
          <a:p>
            <a:r>
              <a:rPr kumimoji="1" lang="ja-JP" altLang="en-US">
                <a:solidFill>
                  <a:srgbClr val="FF0000"/>
                </a:solidFill>
              </a:rPr>
              <a:t>実装済みの機能</a:t>
            </a:r>
          </a:p>
        </p:txBody>
      </p:sp>
      <p:sp>
        <p:nvSpPr>
          <p:cNvPr id="35" name="テキスト ボックス 34">
            <a:extLst>
              <a:ext uri="{FF2B5EF4-FFF2-40B4-BE49-F238E27FC236}">
                <a16:creationId xmlns:a16="http://schemas.microsoft.com/office/drawing/2014/main" id="{F1531950-C912-D346-9263-658B1CA6912D}"/>
              </a:ext>
            </a:extLst>
          </p:cNvPr>
          <p:cNvSpPr txBox="1"/>
          <p:nvPr/>
        </p:nvSpPr>
        <p:spPr>
          <a:xfrm>
            <a:off x="7036506" y="1959696"/>
            <a:ext cx="1107996" cy="369332"/>
          </a:xfrm>
          <a:prstGeom prst="rect">
            <a:avLst/>
          </a:prstGeom>
          <a:noFill/>
        </p:spPr>
        <p:txBody>
          <a:bodyPr wrap="none" rtlCol="0">
            <a:spAutoFit/>
          </a:bodyPr>
          <a:lstStyle/>
          <a:p>
            <a:r>
              <a:rPr kumimoji="1" lang="ja-JP" altLang="en-US">
                <a:solidFill>
                  <a:srgbClr val="FF0000"/>
                </a:solidFill>
              </a:rPr>
              <a:t>実装済み</a:t>
            </a:r>
          </a:p>
        </p:txBody>
      </p:sp>
      <p:sp>
        <p:nvSpPr>
          <p:cNvPr id="36" name="テキスト ボックス 35">
            <a:extLst>
              <a:ext uri="{FF2B5EF4-FFF2-40B4-BE49-F238E27FC236}">
                <a16:creationId xmlns:a16="http://schemas.microsoft.com/office/drawing/2014/main" id="{830C727E-431F-7F4F-B522-DB04681DD11F}"/>
              </a:ext>
            </a:extLst>
          </p:cNvPr>
          <p:cNvSpPr txBox="1"/>
          <p:nvPr/>
        </p:nvSpPr>
        <p:spPr>
          <a:xfrm>
            <a:off x="5437667" y="3209639"/>
            <a:ext cx="2861681" cy="369332"/>
          </a:xfrm>
          <a:prstGeom prst="rect">
            <a:avLst/>
          </a:prstGeom>
          <a:noFill/>
        </p:spPr>
        <p:txBody>
          <a:bodyPr wrap="none" rtlCol="0">
            <a:spAutoFit/>
          </a:bodyPr>
          <a:lstStyle/>
          <a:p>
            <a:r>
              <a:rPr lang="ja-JP" altLang="en-US">
                <a:solidFill>
                  <a:srgbClr val="FF0000"/>
                </a:solidFill>
              </a:rPr>
              <a:t>スラック</a:t>
            </a:r>
            <a:r>
              <a:rPr lang="en-US" altLang="ja-JP" dirty="0">
                <a:solidFill>
                  <a:srgbClr val="FF0000"/>
                </a:solidFill>
              </a:rPr>
              <a:t>API</a:t>
            </a:r>
            <a:r>
              <a:rPr lang="ja-JP" altLang="en-US">
                <a:solidFill>
                  <a:srgbClr val="FF0000"/>
                </a:solidFill>
              </a:rPr>
              <a:t>のみ実装済み</a:t>
            </a:r>
            <a:endParaRPr kumimoji="1" lang="ja-JP" altLang="en-US">
              <a:solidFill>
                <a:srgbClr val="FF0000"/>
              </a:solidFill>
            </a:endParaRPr>
          </a:p>
        </p:txBody>
      </p:sp>
      <p:sp>
        <p:nvSpPr>
          <p:cNvPr id="38" name="テキスト ボックス 37">
            <a:extLst>
              <a:ext uri="{FF2B5EF4-FFF2-40B4-BE49-F238E27FC236}">
                <a16:creationId xmlns:a16="http://schemas.microsoft.com/office/drawing/2014/main" id="{CDACCA3B-886E-5A45-8D4D-91C2DFEAB294}"/>
              </a:ext>
            </a:extLst>
          </p:cNvPr>
          <p:cNvSpPr txBox="1"/>
          <p:nvPr/>
        </p:nvSpPr>
        <p:spPr>
          <a:xfrm>
            <a:off x="6797020" y="4622623"/>
            <a:ext cx="1107996" cy="369332"/>
          </a:xfrm>
          <a:prstGeom prst="rect">
            <a:avLst/>
          </a:prstGeom>
          <a:noFill/>
        </p:spPr>
        <p:txBody>
          <a:bodyPr wrap="none" rtlCol="0">
            <a:spAutoFit/>
          </a:bodyPr>
          <a:lstStyle/>
          <a:p>
            <a:r>
              <a:rPr kumimoji="1" lang="ja-JP" altLang="en-US">
                <a:solidFill>
                  <a:srgbClr val="FF0000"/>
                </a:solidFill>
              </a:rPr>
              <a:t>実装済み</a:t>
            </a:r>
          </a:p>
        </p:txBody>
      </p:sp>
      <p:sp>
        <p:nvSpPr>
          <p:cNvPr id="39" name="テキスト ボックス 38">
            <a:extLst>
              <a:ext uri="{FF2B5EF4-FFF2-40B4-BE49-F238E27FC236}">
                <a16:creationId xmlns:a16="http://schemas.microsoft.com/office/drawing/2014/main" id="{262CE554-3B40-F047-B550-218983FE5A46}"/>
              </a:ext>
            </a:extLst>
          </p:cNvPr>
          <p:cNvSpPr txBox="1"/>
          <p:nvPr/>
        </p:nvSpPr>
        <p:spPr>
          <a:xfrm>
            <a:off x="4539986" y="6025979"/>
            <a:ext cx="3759362" cy="646331"/>
          </a:xfrm>
          <a:prstGeom prst="rect">
            <a:avLst/>
          </a:prstGeom>
          <a:noFill/>
        </p:spPr>
        <p:txBody>
          <a:bodyPr wrap="none" rtlCol="0">
            <a:spAutoFit/>
          </a:bodyPr>
          <a:lstStyle/>
          <a:p>
            <a:r>
              <a:rPr lang="ja-JP" altLang="en-US">
                <a:solidFill>
                  <a:srgbClr val="FF0000"/>
                </a:solidFill>
              </a:rPr>
              <a:t>単位時間ごとに写真を撮影し、</a:t>
            </a:r>
            <a:endParaRPr lang="en-US" altLang="ja-JP" dirty="0">
              <a:solidFill>
                <a:srgbClr val="FF0000"/>
              </a:solidFill>
            </a:endParaRPr>
          </a:p>
          <a:p>
            <a:r>
              <a:rPr kumimoji="1" lang="en-US" altLang="ja-JP" dirty="0">
                <a:solidFill>
                  <a:srgbClr val="FF0000"/>
                </a:solidFill>
              </a:rPr>
              <a:t>Slack</a:t>
            </a:r>
            <a:r>
              <a:rPr kumimoji="1" lang="ja-JP" altLang="en-US">
                <a:solidFill>
                  <a:srgbClr val="FF0000"/>
                </a:solidFill>
              </a:rPr>
              <a:t>に投稿できるように実装済み</a:t>
            </a:r>
          </a:p>
        </p:txBody>
      </p:sp>
    </p:spTree>
    <p:extLst>
      <p:ext uri="{BB962C8B-B14F-4D97-AF65-F5344CB8AC3E}">
        <p14:creationId xmlns:p14="http://schemas.microsoft.com/office/powerpoint/2010/main" val="368214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6C91F-808B-F54A-A4A3-437F7E524492}"/>
              </a:ext>
            </a:extLst>
          </p:cNvPr>
          <p:cNvSpPr>
            <a:spLocks noGrp="1"/>
          </p:cNvSpPr>
          <p:nvPr>
            <p:ph type="title"/>
          </p:nvPr>
        </p:nvSpPr>
        <p:spPr/>
        <p:txBody>
          <a:bodyPr/>
          <a:lstStyle/>
          <a:p>
            <a:r>
              <a:rPr kumimoji="1" lang="en-US" altLang="ja-JP" dirty="0"/>
              <a:t>Motivation</a:t>
            </a:r>
            <a:endParaRPr kumimoji="1" lang="ja-JP" altLang="en-US"/>
          </a:p>
        </p:txBody>
      </p:sp>
      <p:sp>
        <p:nvSpPr>
          <p:cNvPr id="3" name="コンテンツ プレースホルダー 2">
            <a:extLst>
              <a:ext uri="{FF2B5EF4-FFF2-40B4-BE49-F238E27FC236}">
                <a16:creationId xmlns:a16="http://schemas.microsoft.com/office/drawing/2014/main" id="{9317342C-8F6B-EA4A-B2B2-90ADE4F90F6E}"/>
              </a:ext>
            </a:extLst>
          </p:cNvPr>
          <p:cNvSpPr>
            <a:spLocks noGrp="1"/>
          </p:cNvSpPr>
          <p:nvPr>
            <p:ph idx="1"/>
          </p:nvPr>
        </p:nvSpPr>
        <p:spPr/>
        <p:txBody>
          <a:bodyPr/>
          <a:lstStyle/>
          <a:p>
            <a:pPr marL="0" indent="0">
              <a:buNone/>
            </a:pPr>
            <a:r>
              <a:rPr kumimoji="1" lang="ja-JP" altLang="en-US"/>
              <a:t>今日は</a:t>
            </a:r>
            <a:r>
              <a:rPr kumimoji="1" lang="en-US" altLang="ja-JP" dirty="0" err="1"/>
              <a:t>OpenWeatherMap</a:t>
            </a:r>
            <a:r>
              <a:rPr kumimoji="1" lang="ja-JP" altLang="en-US"/>
              <a:t>を用いて天気情報を取得できるようにしたい。</a:t>
            </a:r>
            <a:endParaRPr kumimoji="1" lang="en-US" altLang="ja-JP" dirty="0"/>
          </a:p>
          <a:p>
            <a:pPr marL="0" indent="0">
              <a:buNone/>
            </a:pPr>
            <a:r>
              <a:rPr lang="ja-JP" altLang="en-US"/>
              <a:t>（</a:t>
            </a:r>
            <a:r>
              <a:rPr lang="en-US" altLang="ja-JP" dirty="0"/>
              <a:t>6/24</a:t>
            </a:r>
            <a:r>
              <a:rPr lang="ja-JP" altLang="en-US"/>
              <a:t>に提出した計画スライドには、</a:t>
            </a:r>
            <a:r>
              <a:rPr lang="en-US" altLang="ja-JP" dirty="0"/>
              <a:t>Livedoor</a:t>
            </a:r>
            <a:r>
              <a:rPr lang="ja-JP" altLang="en-US"/>
              <a:t>の</a:t>
            </a:r>
            <a:r>
              <a:rPr lang="en-US" altLang="ja-JP" dirty="0" err="1"/>
              <a:t>WeatherHack</a:t>
            </a:r>
            <a:r>
              <a:rPr lang="ja-JP" altLang="en-US"/>
              <a:t>を利用すると記載していましたが、このサービスが</a:t>
            </a:r>
            <a:r>
              <a:rPr lang="en-US" altLang="ja-JP" dirty="0"/>
              <a:t>7</a:t>
            </a:r>
            <a:r>
              <a:rPr lang="ja-JP" altLang="en-US"/>
              <a:t>月末に終了してしまいますので</a:t>
            </a:r>
            <a:r>
              <a:rPr lang="en-US" altLang="ja-JP" dirty="0" err="1"/>
              <a:t>OpenWeatherMap</a:t>
            </a:r>
            <a:r>
              <a:rPr lang="ja-JP" altLang="en-US"/>
              <a:t>を利用します。）</a:t>
            </a:r>
            <a:endParaRPr lang="en-US" altLang="ja-JP" dirty="0"/>
          </a:p>
        </p:txBody>
      </p:sp>
    </p:spTree>
    <p:extLst>
      <p:ext uri="{BB962C8B-B14F-4D97-AF65-F5344CB8AC3E}">
        <p14:creationId xmlns:p14="http://schemas.microsoft.com/office/powerpoint/2010/main" val="166585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D6FE4-B791-504B-B750-B7FA555EAEA9}"/>
              </a:ext>
            </a:extLst>
          </p:cNvPr>
          <p:cNvSpPr>
            <a:spLocks noGrp="1"/>
          </p:cNvSpPr>
          <p:nvPr>
            <p:ph type="title"/>
          </p:nvPr>
        </p:nvSpPr>
        <p:spPr/>
        <p:txBody>
          <a:bodyPr/>
          <a:lstStyle/>
          <a:p>
            <a:r>
              <a:rPr kumimoji="1" lang="en-US" altLang="ja-JP" dirty="0"/>
              <a:t>Purpose</a:t>
            </a:r>
            <a:endParaRPr kumimoji="1" lang="ja-JP" altLang="en-US"/>
          </a:p>
        </p:txBody>
      </p:sp>
      <p:sp>
        <p:nvSpPr>
          <p:cNvPr id="3" name="コンテンツ プレースホルダー 2">
            <a:extLst>
              <a:ext uri="{FF2B5EF4-FFF2-40B4-BE49-F238E27FC236}">
                <a16:creationId xmlns:a16="http://schemas.microsoft.com/office/drawing/2014/main" id="{C19121A7-A3A3-1D4A-8351-A66223801D86}"/>
              </a:ext>
            </a:extLst>
          </p:cNvPr>
          <p:cNvSpPr>
            <a:spLocks noGrp="1"/>
          </p:cNvSpPr>
          <p:nvPr>
            <p:ph idx="1"/>
          </p:nvPr>
        </p:nvSpPr>
        <p:spPr/>
        <p:txBody>
          <a:bodyPr/>
          <a:lstStyle/>
          <a:p>
            <a:r>
              <a:rPr kumimoji="1" lang="ja-JP" altLang="en-US"/>
              <a:t>定期的に自分のアパートの天気を確認して、帰省時や旅行時に使いたい。雨なら傘の準備ができ、気温の変化によって着ていくものを考えることができるようにしたい。</a:t>
            </a:r>
          </a:p>
        </p:txBody>
      </p:sp>
    </p:spTree>
    <p:extLst>
      <p:ext uri="{BB962C8B-B14F-4D97-AF65-F5344CB8AC3E}">
        <p14:creationId xmlns:p14="http://schemas.microsoft.com/office/powerpoint/2010/main" val="406584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52354-30A1-D046-B9CB-1918CB83D629}"/>
              </a:ext>
            </a:extLst>
          </p:cNvPr>
          <p:cNvSpPr>
            <a:spLocks noGrp="1"/>
          </p:cNvSpPr>
          <p:nvPr>
            <p:ph type="title"/>
          </p:nvPr>
        </p:nvSpPr>
        <p:spPr/>
        <p:txBody>
          <a:bodyPr/>
          <a:lstStyle/>
          <a:p>
            <a:r>
              <a:rPr kumimoji="1" lang="en-US" altLang="ja-JP" dirty="0"/>
              <a:t>Functional Spec</a:t>
            </a:r>
            <a:endParaRPr kumimoji="1" lang="ja-JP" altLang="en-US"/>
          </a:p>
        </p:txBody>
      </p:sp>
      <p:sp>
        <p:nvSpPr>
          <p:cNvPr id="3" name="コンテンツ プレースホルダー 2">
            <a:extLst>
              <a:ext uri="{FF2B5EF4-FFF2-40B4-BE49-F238E27FC236}">
                <a16:creationId xmlns:a16="http://schemas.microsoft.com/office/drawing/2014/main" id="{CFF09C27-0A31-7944-914A-30CB4F65970A}"/>
              </a:ext>
            </a:extLst>
          </p:cNvPr>
          <p:cNvSpPr>
            <a:spLocks noGrp="1"/>
          </p:cNvSpPr>
          <p:nvPr>
            <p:ph idx="1"/>
          </p:nvPr>
        </p:nvSpPr>
        <p:spPr/>
        <p:txBody>
          <a:bodyPr/>
          <a:lstStyle/>
          <a:p>
            <a:r>
              <a:rPr kumimoji="1" lang="ja-JP" altLang="en-US"/>
              <a:t>カメラで写真を取得することができる。</a:t>
            </a:r>
            <a:endParaRPr kumimoji="1" lang="en-US" altLang="ja-JP" dirty="0"/>
          </a:p>
          <a:p>
            <a:r>
              <a:rPr lang="ja-JP" altLang="en-US"/>
              <a:t>取得した写真を保存し、</a:t>
            </a:r>
            <a:r>
              <a:rPr lang="en-US" altLang="ja-JP" dirty="0"/>
              <a:t>Slack</a:t>
            </a:r>
            <a:r>
              <a:rPr lang="ja-JP" altLang="en-US"/>
              <a:t>の指定した</a:t>
            </a:r>
            <a:r>
              <a:rPr lang="en-US" altLang="ja-JP" dirty="0"/>
              <a:t>general</a:t>
            </a:r>
            <a:r>
              <a:rPr lang="ja-JP" altLang="en-US"/>
              <a:t>チャンネルに送信することができる。</a:t>
            </a:r>
            <a:endParaRPr lang="en-US" altLang="ja-JP" dirty="0"/>
          </a:p>
          <a:p>
            <a:r>
              <a:rPr kumimoji="1" lang="en-US" altLang="ja-JP" dirty="0"/>
              <a:t>Slack</a:t>
            </a:r>
            <a:r>
              <a:rPr kumimoji="1" lang="ja-JP" altLang="en-US"/>
              <a:t>に画像を送信する際、</a:t>
            </a:r>
            <a:r>
              <a:rPr lang="en-US" altLang="ja-JP" dirty="0"/>
              <a:t>”That’s the weather right now.”</a:t>
            </a:r>
            <a:r>
              <a:rPr lang="ja-JP" altLang="en-US"/>
              <a:t>と表示される。</a:t>
            </a:r>
            <a:endParaRPr lang="en-US" altLang="ja-JP" dirty="0"/>
          </a:p>
          <a:p>
            <a:r>
              <a:rPr lang="en-US" altLang="ja-JP" dirty="0" err="1"/>
              <a:t>Crontab.text</a:t>
            </a:r>
            <a:r>
              <a:rPr lang="ja-JP" altLang="en-US"/>
              <a:t>の設定によって単位時間あたりのプログラムの実行ができる。</a:t>
            </a:r>
            <a:endParaRPr lang="en-US" altLang="ja-JP" dirty="0"/>
          </a:p>
          <a:p>
            <a:pPr marL="0" indent="0">
              <a:buNone/>
            </a:pPr>
            <a:endParaRPr lang="en-US" altLang="ja-JP" dirty="0"/>
          </a:p>
        </p:txBody>
      </p:sp>
    </p:spTree>
    <p:extLst>
      <p:ext uri="{BB962C8B-B14F-4D97-AF65-F5344CB8AC3E}">
        <p14:creationId xmlns:p14="http://schemas.microsoft.com/office/powerpoint/2010/main" val="299621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2D811C-81EE-0D44-9A3A-D790CB27CE9C}"/>
              </a:ext>
            </a:extLst>
          </p:cNvPr>
          <p:cNvSpPr>
            <a:spLocks noGrp="1"/>
          </p:cNvSpPr>
          <p:nvPr>
            <p:ph type="title"/>
          </p:nvPr>
        </p:nvSpPr>
        <p:spPr/>
        <p:txBody>
          <a:bodyPr>
            <a:normAutofit/>
          </a:bodyPr>
          <a:lstStyle/>
          <a:p>
            <a:r>
              <a:rPr kumimoji="1" lang="en-US" altLang="ja-JP" dirty="0"/>
              <a:t>Today’s Content 2</a:t>
            </a:r>
            <a:r>
              <a:rPr kumimoji="1" lang="en-US" altLang="ja-JP" baseline="30000" dirty="0"/>
              <a:t>nd</a:t>
            </a:r>
            <a:r>
              <a:rPr kumimoji="1" lang="en-US" altLang="ja-JP" dirty="0"/>
              <a:t> Period</a:t>
            </a:r>
            <a:endParaRPr kumimoji="1" lang="ja-JP" altLang="en-US"/>
          </a:p>
        </p:txBody>
      </p:sp>
      <p:sp>
        <p:nvSpPr>
          <p:cNvPr id="7" name="テキスト ボックス 6">
            <a:extLst>
              <a:ext uri="{FF2B5EF4-FFF2-40B4-BE49-F238E27FC236}">
                <a16:creationId xmlns:a16="http://schemas.microsoft.com/office/drawing/2014/main" id="{0D3C1FBE-3BF7-334D-B61D-ECD44EFF7338}"/>
              </a:ext>
            </a:extLst>
          </p:cNvPr>
          <p:cNvSpPr txBox="1"/>
          <p:nvPr/>
        </p:nvSpPr>
        <p:spPr>
          <a:xfrm>
            <a:off x="838200" y="1690688"/>
            <a:ext cx="9918100" cy="646331"/>
          </a:xfrm>
          <a:prstGeom prst="rect">
            <a:avLst/>
          </a:prstGeom>
          <a:noFill/>
        </p:spPr>
        <p:txBody>
          <a:bodyPr wrap="none" rtlCol="0">
            <a:spAutoFit/>
          </a:bodyPr>
          <a:lstStyle/>
          <a:p>
            <a:r>
              <a:rPr kumimoji="1" lang="en-US" altLang="ja-JP" dirty="0" err="1"/>
              <a:t>WeatherHack</a:t>
            </a:r>
            <a:r>
              <a:rPr kumimoji="1" lang="ja-JP" altLang="en-US"/>
              <a:t>に代わるお天気</a:t>
            </a:r>
            <a:r>
              <a:rPr kumimoji="1" lang="en-US" altLang="ja-JP" dirty="0"/>
              <a:t>API</a:t>
            </a:r>
            <a:r>
              <a:rPr kumimoji="1" lang="ja-JP" altLang="en-US"/>
              <a:t>を探し、</a:t>
            </a:r>
            <a:r>
              <a:rPr lang="en-US" altLang="ja-JP" dirty="0" err="1"/>
              <a:t>OpenWeatherMap</a:t>
            </a:r>
            <a:r>
              <a:rPr lang="ja-JP" altLang="en-US"/>
              <a:t>と言うサービスを見つけました。</a:t>
            </a:r>
            <a:endParaRPr lang="en-US" altLang="ja-JP" dirty="0"/>
          </a:p>
          <a:p>
            <a:r>
              <a:rPr lang="ja-JP" altLang="en-US"/>
              <a:t>また、実装には</a:t>
            </a:r>
            <a:r>
              <a:rPr lang="en-US" altLang="ja-JP" dirty="0" err="1"/>
              <a:t>pytz</a:t>
            </a:r>
            <a:r>
              <a:rPr lang="ja-JP" altLang="en-US"/>
              <a:t>を使うので</a:t>
            </a:r>
            <a:r>
              <a:rPr lang="en-US" altLang="ja-JP" dirty="0"/>
              <a:t> “pip install </a:t>
            </a:r>
            <a:r>
              <a:rPr lang="en-US" altLang="ja-JP" dirty="0" err="1"/>
              <a:t>pytz</a:t>
            </a:r>
            <a:r>
              <a:rPr lang="en-US" altLang="ja-JP" dirty="0"/>
              <a:t>”</a:t>
            </a:r>
            <a:r>
              <a:rPr lang="ja-JP" altLang="en-US"/>
              <a:t>　を叩き環境を整えました。</a:t>
            </a:r>
            <a:endParaRPr lang="en-US" altLang="ja-JP" dirty="0"/>
          </a:p>
        </p:txBody>
      </p:sp>
      <p:pic>
        <p:nvPicPr>
          <p:cNvPr id="10" name="図 9" descr="記号 が含まれている画像&#10;&#10;自動的に生成された説明">
            <a:extLst>
              <a:ext uri="{FF2B5EF4-FFF2-40B4-BE49-F238E27FC236}">
                <a16:creationId xmlns:a16="http://schemas.microsoft.com/office/drawing/2014/main" id="{945EFFFB-6BEB-814A-B76C-8814D4219F25}"/>
              </a:ext>
            </a:extLst>
          </p:cNvPr>
          <p:cNvPicPr>
            <a:picLocks noChangeAspect="1"/>
          </p:cNvPicPr>
          <p:nvPr/>
        </p:nvPicPr>
        <p:blipFill>
          <a:blip r:embed="rId2"/>
          <a:stretch>
            <a:fillRect/>
          </a:stretch>
        </p:blipFill>
        <p:spPr>
          <a:xfrm>
            <a:off x="838200" y="3016251"/>
            <a:ext cx="2587904" cy="2611218"/>
          </a:xfrm>
          <a:prstGeom prst="rect">
            <a:avLst/>
          </a:prstGeom>
        </p:spPr>
      </p:pic>
    </p:spTree>
    <p:extLst>
      <p:ext uri="{BB962C8B-B14F-4D97-AF65-F5344CB8AC3E}">
        <p14:creationId xmlns:p14="http://schemas.microsoft.com/office/powerpoint/2010/main" val="166666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C181D-1923-2F40-9DA8-07B93A7086FF}"/>
              </a:ext>
            </a:extLst>
          </p:cNvPr>
          <p:cNvSpPr>
            <a:spLocks noGrp="1"/>
          </p:cNvSpPr>
          <p:nvPr>
            <p:ph type="title"/>
          </p:nvPr>
        </p:nvSpPr>
        <p:spPr/>
        <p:txBody>
          <a:bodyPr/>
          <a:lstStyle/>
          <a:p>
            <a:r>
              <a:rPr lang="en-US" altLang="ja-JP" dirty="0"/>
              <a:t>Today’s Content 3</a:t>
            </a:r>
            <a:r>
              <a:rPr lang="en-US" altLang="ja-JP" baseline="30000" dirty="0"/>
              <a:t>rd</a:t>
            </a:r>
            <a:r>
              <a:rPr lang="en-US" altLang="ja-JP" dirty="0"/>
              <a:t> Period</a:t>
            </a:r>
            <a:endParaRPr kumimoji="1" lang="ja-JP" altLang="en-US"/>
          </a:p>
        </p:txBody>
      </p:sp>
      <p:sp>
        <p:nvSpPr>
          <p:cNvPr id="7" name="テキスト ボックス 6">
            <a:extLst>
              <a:ext uri="{FF2B5EF4-FFF2-40B4-BE49-F238E27FC236}">
                <a16:creationId xmlns:a16="http://schemas.microsoft.com/office/drawing/2014/main" id="{609A9411-76C8-184B-A3C7-7E4AD60E50CF}"/>
              </a:ext>
            </a:extLst>
          </p:cNvPr>
          <p:cNvSpPr txBox="1"/>
          <p:nvPr/>
        </p:nvSpPr>
        <p:spPr>
          <a:xfrm>
            <a:off x="838200" y="1690688"/>
            <a:ext cx="7109639" cy="646331"/>
          </a:xfrm>
          <a:prstGeom prst="rect">
            <a:avLst/>
          </a:prstGeom>
          <a:noFill/>
        </p:spPr>
        <p:txBody>
          <a:bodyPr wrap="none" rtlCol="0">
            <a:spAutoFit/>
          </a:bodyPr>
          <a:lstStyle/>
          <a:p>
            <a:r>
              <a:rPr kumimoji="1" lang="ja-JP" altLang="en-US"/>
              <a:t>実装しました。</a:t>
            </a:r>
            <a:endParaRPr kumimoji="1" lang="en-US" altLang="ja-JP" dirty="0"/>
          </a:p>
          <a:p>
            <a:r>
              <a:rPr lang="ja-JP" altLang="en-US"/>
              <a:t>参考：</a:t>
            </a:r>
            <a:r>
              <a:rPr lang="en" altLang="ja-JP" dirty="0">
                <a:hlinkClick r:id="rId2"/>
              </a:rPr>
              <a:t>https://qiita.com/marksard/items/472000594ca83b64f00c</a:t>
            </a:r>
            <a:endParaRPr kumimoji="1" lang="ja-JP" altLang="en-US"/>
          </a:p>
        </p:txBody>
      </p:sp>
      <p:pic>
        <p:nvPicPr>
          <p:cNvPr id="4" name="図 3" descr="スクリーンショットの画面&#10;&#10;自動的に生成された説明">
            <a:extLst>
              <a:ext uri="{FF2B5EF4-FFF2-40B4-BE49-F238E27FC236}">
                <a16:creationId xmlns:a16="http://schemas.microsoft.com/office/drawing/2014/main" id="{74DB1B2E-B767-484B-9475-CEDC1C1C0D07}"/>
              </a:ext>
            </a:extLst>
          </p:cNvPr>
          <p:cNvPicPr>
            <a:picLocks noChangeAspect="1"/>
          </p:cNvPicPr>
          <p:nvPr/>
        </p:nvPicPr>
        <p:blipFill>
          <a:blip r:embed="rId3"/>
          <a:stretch>
            <a:fillRect/>
          </a:stretch>
        </p:blipFill>
        <p:spPr>
          <a:xfrm>
            <a:off x="838200" y="2484428"/>
            <a:ext cx="6340227" cy="4244985"/>
          </a:xfrm>
          <a:prstGeom prst="rect">
            <a:avLst/>
          </a:prstGeom>
        </p:spPr>
      </p:pic>
      <p:sp>
        <p:nvSpPr>
          <p:cNvPr id="5" name="テキスト ボックス 4">
            <a:extLst>
              <a:ext uri="{FF2B5EF4-FFF2-40B4-BE49-F238E27FC236}">
                <a16:creationId xmlns:a16="http://schemas.microsoft.com/office/drawing/2014/main" id="{3C50F092-7383-8948-8285-95C554991344}"/>
              </a:ext>
            </a:extLst>
          </p:cNvPr>
          <p:cNvSpPr txBox="1"/>
          <p:nvPr/>
        </p:nvSpPr>
        <p:spPr>
          <a:xfrm>
            <a:off x="7187952" y="2831585"/>
            <a:ext cx="4698722" cy="1477328"/>
          </a:xfrm>
          <a:prstGeom prst="rect">
            <a:avLst/>
          </a:prstGeom>
          <a:noFill/>
        </p:spPr>
        <p:txBody>
          <a:bodyPr wrap="none" rtlCol="0">
            <a:spAutoFit/>
          </a:bodyPr>
          <a:lstStyle/>
          <a:p>
            <a:r>
              <a:rPr kumimoji="1" lang="en-US" altLang="ja-JP" dirty="0"/>
              <a:t>5</a:t>
            </a:r>
            <a:r>
              <a:rPr kumimoji="1" lang="ja-JP" altLang="en-US"/>
              <a:t>日間の天気を三時間ごとに表示することが</a:t>
            </a:r>
            <a:endParaRPr kumimoji="1" lang="en-US" altLang="ja-JP" dirty="0"/>
          </a:p>
          <a:p>
            <a:r>
              <a:rPr kumimoji="1" lang="ja-JP" altLang="en-US"/>
              <a:t>できます。</a:t>
            </a:r>
            <a:endParaRPr kumimoji="1" lang="en-US" altLang="ja-JP" dirty="0"/>
          </a:p>
          <a:p>
            <a:endParaRPr lang="en-US" altLang="ja-JP" dirty="0"/>
          </a:p>
          <a:p>
            <a:r>
              <a:rPr kumimoji="1" lang="en-US" altLang="ja-JP" dirty="0"/>
              <a:t>ZIP</a:t>
            </a:r>
            <a:r>
              <a:rPr kumimoji="1" lang="ja-JP" altLang="en-US"/>
              <a:t>には郵便番号を格納しているので</a:t>
            </a:r>
            <a:endParaRPr kumimoji="1" lang="en-US" altLang="ja-JP" dirty="0"/>
          </a:p>
          <a:p>
            <a:r>
              <a:rPr kumimoji="1" lang="ja-JP" altLang="en-US"/>
              <a:t>黒塗りとしました。</a:t>
            </a:r>
          </a:p>
        </p:txBody>
      </p:sp>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3F82A404-BD13-654E-AF8D-204ECD79672E}"/>
                  </a:ext>
                </a:extLst>
              </p14:cNvPr>
              <p14:cNvContentPartPr/>
              <p14:nvPr/>
            </p14:nvContentPartPr>
            <p14:xfrm>
              <a:off x="1448115" y="3939376"/>
              <a:ext cx="382680" cy="52920"/>
            </p14:xfrm>
          </p:contentPart>
        </mc:Choice>
        <mc:Fallback xmlns="">
          <p:pic>
            <p:nvPicPr>
              <p:cNvPr id="6" name="インク 5">
                <a:extLst>
                  <a:ext uri="{FF2B5EF4-FFF2-40B4-BE49-F238E27FC236}">
                    <a16:creationId xmlns:a16="http://schemas.microsoft.com/office/drawing/2014/main" id="{3F82A404-BD13-654E-AF8D-204ECD79672E}"/>
                  </a:ext>
                </a:extLst>
              </p:cNvPr>
              <p:cNvPicPr/>
              <p:nvPr/>
            </p:nvPicPr>
            <p:blipFill>
              <a:blip r:embed="rId5"/>
              <a:stretch>
                <a:fillRect/>
              </a:stretch>
            </p:blipFill>
            <p:spPr>
              <a:xfrm>
                <a:off x="1439475" y="3930376"/>
                <a:ext cx="400320" cy="70560"/>
              </a:xfrm>
              <a:prstGeom prst="rect">
                <a:avLst/>
              </a:prstGeom>
            </p:spPr>
          </p:pic>
        </mc:Fallback>
      </mc:AlternateContent>
    </p:spTree>
    <p:extLst>
      <p:ext uri="{BB962C8B-B14F-4D97-AF65-F5344CB8AC3E}">
        <p14:creationId xmlns:p14="http://schemas.microsoft.com/office/powerpoint/2010/main" val="39009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90892-E853-9C49-A12B-C7600D62E791}"/>
              </a:ext>
            </a:extLst>
          </p:cNvPr>
          <p:cNvSpPr>
            <a:spLocks noGrp="1"/>
          </p:cNvSpPr>
          <p:nvPr>
            <p:ph type="title"/>
          </p:nvPr>
        </p:nvSpPr>
        <p:spPr/>
        <p:txBody>
          <a:bodyPr/>
          <a:lstStyle/>
          <a:p>
            <a:r>
              <a:rPr kumimoji="1" lang="en-US" altLang="ja-JP" dirty="0"/>
              <a:t>Today’s Content 4</a:t>
            </a:r>
            <a:r>
              <a:rPr kumimoji="1" lang="en-US" altLang="ja-JP" baseline="30000" dirty="0"/>
              <a:t>th</a:t>
            </a:r>
            <a:r>
              <a:rPr kumimoji="1" lang="en-US" altLang="ja-JP" dirty="0"/>
              <a:t> Period</a:t>
            </a:r>
            <a:endParaRPr kumimoji="1" lang="ja-JP" altLang="en-US"/>
          </a:p>
        </p:txBody>
      </p:sp>
      <p:pic>
        <p:nvPicPr>
          <p:cNvPr id="4" name="図 3" descr="スクリーンショットの画面&#10;&#10;自動的に生成された説明">
            <a:extLst>
              <a:ext uri="{FF2B5EF4-FFF2-40B4-BE49-F238E27FC236}">
                <a16:creationId xmlns:a16="http://schemas.microsoft.com/office/drawing/2014/main" id="{747212EC-895F-5146-944C-B82AFFCCA66F}"/>
              </a:ext>
            </a:extLst>
          </p:cNvPr>
          <p:cNvPicPr>
            <a:picLocks noChangeAspect="1"/>
          </p:cNvPicPr>
          <p:nvPr/>
        </p:nvPicPr>
        <p:blipFill>
          <a:blip r:embed="rId2"/>
          <a:stretch>
            <a:fillRect/>
          </a:stretch>
        </p:blipFill>
        <p:spPr>
          <a:xfrm>
            <a:off x="838200" y="2767066"/>
            <a:ext cx="7105650" cy="3725809"/>
          </a:xfrm>
          <a:prstGeom prst="rect">
            <a:avLst/>
          </a:prstGeom>
        </p:spPr>
      </p:pic>
      <p:sp>
        <p:nvSpPr>
          <p:cNvPr id="5" name="テキスト ボックス 4">
            <a:extLst>
              <a:ext uri="{FF2B5EF4-FFF2-40B4-BE49-F238E27FC236}">
                <a16:creationId xmlns:a16="http://schemas.microsoft.com/office/drawing/2014/main" id="{4CEBD272-3045-F346-A411-474AB344D4E0}"/>
              </a:ext>
            </a:extLst>
          </p:cNvPr>
          <p:cNvSpPr txBox="1"/>
          <p:nvPr/>
        </p:nvSpPr>
        <p:spPr>
          <a:xfrm>
            <a:off x="838200" y="1506022"/>
            <a:ext cx="10698763" cy="923330"/>
          </a:xfrm>
          <a:prstGeom prst="rect">
            <a:avLst/>
          </a:prstGeom>
          <a:noFill/>
        </p:spPr>
        <p:txBody>
          <a:bodyPr wrap="none" rtlCol="0">
            <a:spAutoFit/>
          </a:bodyPr>
          <a:lstStyle/>
          <a:p>
            <a:r>
              <a:rPr kumimoji="1" lang="en-US" altLang="ja-JP" dirty="0"/>
              <a:t>3rdPeriod</a:t>
            </a:r>
            <a:r>
              <a:rPr kumimoji="1" lang="ja-JP" altLang="en-US"/>
              <a:t>で作成したコードは情報があまりにも多いので一度の実行でひとつ分の天気情報を</a:t>
            </a:r>
            <a:endParaRPr kumimoji="1" lang="en-US" altLang="ja-JP" dirty="0"/>
          </a:p>
          <a:p>
            <a:r>
              <a:rPr lang="ja-JP" altLang="en-US"/>
              <a:t>取得したかったのですが、なかなかうまくいかずエラーの連続で終わらせることができませんでした。</a:t>
            </a:r>
            <a:endParaRPr lang="en-US" altLang="ja-JP" dirty="0"/>
          </a:p>
          <a:p>
            <a:r>
              <a:rPr kumimoji="1" lang="ja-JP" altLang="en-US"/>
              <a:t>これから来週に向けて改善していこうと思います。</a:t>
            </a:r>
            <a:endParaRPr kumimoji="1" lang="en-US" altLang="ja-JP" dirty="0"/>
          </a:p>
        </p:txBody>
      </p:sp>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id="{71C297E0-6B41-C449-A7C3-F24F21899E86}"/>
                  </a:ext>
                </a:extLst>
              </p14:cNvPr>
              <p14:cNvContentPartPr/>
              <p14:nvPr/>
            </p14:nvContentPartPr>
            <p14:xfrm>
              <a:off x="1690624" y="4570645"/>
              <a:ext cx="636840" cy="70560"/>
            </p14:xfrm>
          </p:contentPart>
        </mc:Choice>
        <mc:Fallback xmlns="">
          <p:pic>
            <p:nvPicPr>
              <p:cNvPr id="6" name="インク 5">
                <a:extLst>
                  <a:ext uri="{FF2B5EF4-FFF2-40B4-BE49-F238E27FC236}">
                    <a16:creationId xmlns:a16="http://schemas.microsoft.com/office/drawing/2014/main" id="{71C297E0-6B41-C449-A7C3-F24F21899E86}"/>
                  </a:ext>
                </a:extLst>
              </p:cNvPr>
              <p:cNvPicPr/>
              <p:nvPr/>
            </p:nvPicPr>
            <p:blipFill>
              <a:blip r:embed="rId4"/>
              <a:stretch>
                <a:fillRect/>
              </a:stretch>
            </p:blipFill>
            <p:spPr>
              <a:xfrm>
                <a:off x="1681984" y="4561645"/>
                <a:ext cx="654480" cy="88200"/>
              </a:xfrm>
              <a:prstGeom prst="rect">
                <a:avLst/>
              </a:prstGeom>
            </p:spPr>
          </p:pic>
        </mc:Fallback>
      </mc:AlternateContent>
      <p:sp>
        <p:nvSpPr>
          <p:cNvPr id="7" name="テキスト ボックス 6">
            <a:extLst>
              <a:ext uri="{FF2B5EF4-FFF2-40B4-BE49-F238E27FC236}">
                <a16:creationId xmlns:a16="http://schemas.microsoft.com/office/drawing/2014/main" id="{334133F5-C17F-5347-8ED4-B1054316A255}"/>
              </a:ext>
            </a:extLst>
          </p:cNvPr>
          <p:cNvSpPr txBox="1"/>
          <p:nvPr/>
        </p:nvSpPr>
        <p:spPr>
          <a:xfrm>
            <a:off x="7943850" y="3717875"/>
            <a:ext cx="3142595" cy="923330"/>
          </a:xfrm>
          <a:prstGeom prst="rect">
            <a:avLst/>
          </a:prstGeom>
          <a:noFill/>
        </p:spPr>
        <p:txBody>
          <a:bodyPr wrap="square" rtlCol="0">
            <a:spAutoFit/>
          </a:bodyPr>
          <a:lstStyle/>
          <a:p>
            <a:r>
              <a:rPr kumimoji="1" lang="en-US" altLang="ja-JP" dirty="0"/>
              <a:t>ZIP</a:t>
            </a:r>
            <a:r>
              <a:rPr kumimoji="1" lang="ja-JP" altLang="en-US"/>
              <a:t>には郵便番号を格納しているので</a:t>
            </a:r>
            <a:endParaRPr kumimoji="1" lang="en-US" altLang="ja-JP" dirty="0"/>
          </a:p>
          <a:p>
            <a:r>
              <a:rPr kumimoji="1" lang="ja-JP" altLang="en-US"/>
              <a:t>黒塗りとしました。</a:t>
            </a:r>
          </a:p>
        </p:txBody>
      </p:sp>
    </p:spTree>
    <p:extLst>
      <p:ext uri="{BB962C8B-B14F-4D97-AF65-F5344CB8AC3E}">
        <p14:creationId xmlns:p14="http://schemas.microsoft.com/office/powerpoint/2010/main" val="25969127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592</Words>
  <Application>Microsoft Macintosh PowerPoint</Application>
  <PresentationFormat>ワイド画面</PresentationFormat>
  <Paragraphs>67</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RaspberryPiを使った定点カメラの作成</vt:lpstr>
      <vt:lpstr>Contents</vt:lpstr>
      <vt:lpstr>PowerPoint プレゼンテーション</vt:lpstr>
      <vt:lpstr>Motivation</vt:lpstr>
      <vt:lpstr>Purpose</vt:lpstr>
      <vt:lpstr>Functional Spec</vt:lpstr>
      <vt:lpstr>Today’s Content 2nd Period</vt:lpstr>
      <vt:lpstr>Today’s Content 3rd Period</vt:lpstr>
      <vt:lpstr>Today’s Content 4th Period</vt:lpstr>
      <vt:lpstr>What I did on July 22</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高橋琉聖</dc:creator>
  <cp:lastModifiedBy>高橋琉聖</cp:lastModifiedBy>
  <cp:revision>37</cp:revision>
  <dcterms:created xsi:type="dcterms:W3CDTF">2020-07-08T06:37:20Z</dcterms:created>
  <dcterms:modified xsi:type="dcterms:W3CDTF">2020-07-22T04:19:25Z</dcterms:modified>
</cp:coreProperties>
</file>