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9" r:id="rId1"/>
  </p:sldMasterIdLst>
  <p:notesMasterIdLst>
    <p:notesMasterId r:id="rId7"/>
  </p:notesMasterIdLst>
  <p:handoutMasterIdLst>
    <p:handoutMasterId r:id="rId8"/>
  </p:handoutMasterIdLst>
  <p:sldIdLst>
    <p:sldId id="271" r:id="rId2"/>
    <p:sldId id="272" r:id="rId3"/>
    <p:sldId id="273" r:id="rId4"/>
    <p:sldId id="274" r:id="rId5"/>
    <p:sldId id="278" r:id="rId6"/>
  </p:sldIdLst>
  <p:sldSz cx="9906000" cy="6858000" type="A4"/>
  <p:notesSz cx="6735763" cy="9866313"/>
  <p:defaultTextStyle>
    <a:defPPr>
      <a:defRPr lang="ja-JP"/>
    </a:defPPr>
    <a:lvl1pPr algn="l" rtl="0" eaLnBrk="0" fontAlgn="base" hangingPunct="0">
      <a:spcBef>
        <a:spcPct val="0"/>
      </a:spcBef>
      <a:spcAft>
        <a:spcPct val="0"/>
      </a:spcAft>
      <a:defRPr kumimoji="1" sz="2000" b="1" kern="1200">
        <a:solidFill>
          <a:schemeClr val="bg2"/>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kumimoji="1" sz="2000" b="1" kern="1200">
        <a:solidFill>
          <a:schemeClr val="bg2"/>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kumimoji="1" sz="2000" b="1" kern="1200">
        <a:solidFill>
          <a:schemeClr val="bg2"/>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kumimoji="1" sz="2000" b="1" kern="1200">
        <a:solidFill>
          <a:schemeClr val="bg2"/>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kumimoji="1" sz="2000" b="1" kern="1200">
        <a:solidFill>
          <a:schemeClr val="bg2"/>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000" b="1" kern="1200">
        <a:solidFill>
          <a:schemeClr val="bg2"/>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000" b="1" kern="1200">
        <a:solidFill>
          <a:schemeClr val="bg2"/>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000" b="1" kern="1200">
        <a:solidFill>
          <a:schemeClr val="bg2"/>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000" b="1" kern="1200">
        <a:solidFill>
          <a:schemeClr val="bg2"/>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8" autoAdjust="0"/>
    <p:restoredTop sz="90929"/>
  </p:normalViewPr>
  <p:slideViewPr>
    <p:cSldViewPr snapToGrid="0">
      <p:cViewPr>
        <p:scale>
          <a:sx n="153" d="100"/>
          <a:sy n="153" d="100"/>
        </p:scale>
        <p:origin x="96" y="-408"/>
      </p:cViewPr>
      <p:guideLst>
        <p:guide orient="horz" pos="2160"/>
        <p:guide pos="3120"/>
      </p:guideLst>
    </p:cSldViewPr>
  </p:slideViewPr>
  <p:outlineViewPr>
    <p:cViewPr>
      <p:scale>
        <a:sx n="25" d="100"/>
        <a:sy n="2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1800" y="-8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4"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ED28110-00A4-6B82-4B7F-67A5F3411665}"/>
              </a:ext>
            </a:extLst>
          </p:cNvPr>
          <p:cNvSpPr>
            <a:spLocks noGrp="1" noChangeArrowheads="1"/>
          </p:cNvSpPr>
          <p:nvPr>
            <p:ph type="hdr" sz="quarter"/>
          </p:nvPr>
        </p:nvSpPr>
        <p:spPr bwMode="auto">
          <a:xfrm>
            <a:off x="0" y="0"/>
            <a:ext cx="2917825" cy="493713"/>
          </a:xfrm>
          <a:prstGeom prst="rect">
            <a:avLst/>
          </a:prstGeom>
          <a:noFill/>
          <a:ln>
            <a:noFill/>
          </a:ln>
          <a:effectLst/>
        </p:spPr>
        <p:txBody>
          <a:bodyPr vert="horz" wrap="square" lIns="90478" tIns="45240" rIns="90478" bIns="45240" numCol="1" anchor="t" anchorCtr="0" compatLnSpc="1">
            <a:prstTxWarp prst="textNoShape">
              <a:avLst/>
            </a:prstTxWarp>
          </a:bodyPr>
          <a:lstStyle>
            <a:lvl1pPr algn="l" defTabSz="904996" eaLnBrk="1" hangingPunct="1">
              <a:defRPr sz="1200" b="0">
                <a:solidFill>
                  <a:schemeClr val="tx1"/>
                </a:solidFill>
                <a:ea typeface="ＭＳ Ｐゴシック" panose="020B0600070205080204" pitchFamily="50" charset="-128"/>
              </a:defRPr>
            </a:lvl1pPr>
          </a:lstStyle>
          <a:p>
            <a:pPr>
              <a:defRPr/>
            </a:pPr>
            <a:endParaRPr lang="en-US" altLang="ja-JP"/>
          </a:p>
        </p:txBody>
      </p:sp>
      <p:sp>
        <p:nvSpPr>
          <p:cNvPr id="27651" name="Rectangle 3">
            <a:extLst>
              <a:ext uri="{FF2B5EF4-FFF2-40B4-BE49-F238E27FC236}">
                <a16:creationId xmlns:a16="http://schemas.microsoft.com/office/drawing/2014/main" id="{CB066366-AF21-6718-389D-96EAF24C7249}"/>
              </a:ext>
            </a:extLst>
          </p:cNvPr>
          <p:cNvSpPr>
            <a:spLocks noGrp="1" noChangeArrowheads="1"/>
          </p:cNvSpPr>
          <p:nvPr>
            <p:ph type="dt" sz="quarter" idx="1"/>
          </p:nvPr>
        </p:nvSpPr>
        <p:spPr bwMode="auto">
          <a:xfrm>
            <a:off x="3817938" y="0"/>
            <a:ext cx="2917825" cy="493713"/>
          </a:xfrm>
          <a:prstGeom prst="rect">
            <a:avLst/>
          </a:prstGeom>
          <a:noFill/>
          <a:ln>
            <a:noFill/>
          </a:ln>
          <a:effectLst/>
        </p:spPr>
        <p:txBody>
          <a:bodyPr vert="horz" wrap="square" lIns="90478" tIns="45240" rIns="90478" bIns="45240" numCol="1" anchor="t" anchorCtr="0" compatLnSpc="1">
            <a:prstTxWarp prst="textNoShape">
              <a:avLst/>
            </a:prstTxWarp>
          </a:bodyPr>
          <a:lstStyle>
            <a:lvl1pPr algn="r" defTabSz="904996" eaLnBrk="1" hangingPunct="1">
              <a:defRPr sz="1200" b="0">
                <a:solidFill>
                  <a:schemeClr val="tx1"/>
                </a:solidFill>
                <a:ea typeface="ＭＳ Ｐゴシック" panose="020B0600070205080204" pitchFamily="50" charset="-128"/>
              </a:defRPr>
            </a:lvl1pPr>
          </a:lstStyle>
          <a:p>
            <a:pPr>
              <a:defRPr/>
            </a:pPr>
            <a:endParaRPr lang="en-US" altLang="ja-JP"/>
          </a:p>
        </p:txBody>
      </p:sp>
      <p:sp>
        <p:nvSpPr>
          <p:cNvPr id="27652" name="Rectangle 4">
            <a:extLst>
              <a:ext uri="{FF2B5EF4-FFF2-40B4-BE49-F238E27FC236}">
                <a16:creationId xmlns:a16="http://schemas.microsoft.com/office/drawing/2014/main" id="{28ED1DB9-3870-285D-FC02-5FF4677EB88F}"/>
              </a:ext>
            </a:extLst>
          </p:cNvPr>
          <p:cNvSpPr>
            <a:spLocks noGrp="1" noChangeArrowheads="1"/>
          </p:cNvSpPr>
          <p:nvPr>
            <p:ph type="ftr" sz="quarter" idx="2"/>
          </p:nvPr>
        </p:nvSpPr>
        <p:spPr bwMode="auto">
          <a:xfrm>
            <a:off x="0" y="9372600"/>
            <a:ext cx="2917825" cy="493713"/>
          </a:xfrm>
          <a:prstGeom prst="rect">
            <a:avLst/>
          </a:prstGeom>
          <a:noFill/>
          <a:ln>
            <a:noFill/>
          </a:ln>
          <a:effectLst/>
        </p:spPr>
        <p:txBody>
          <a:bodyPr vert="horz" wrap="square" lIns="90478" tIns="45240" rIns="90478" bIns="45240" numCol="1" anchor="b" anchorCtr="0" compatLnSpc="1">
            <a:prstTxWarp prst="textNoShape">
              <a:avLst/>
            </a:prstTxWarp>
          </a:bodyPr>
          <a:lstStyle>
            <a:lvl1pPr algn="l" defTabSz="904996" eaLnBrk="1" hangingPunct="1">
              <a:defRPr sz="1200" b="0">
                <a:solidFill>
                  <a:schemeClr val="tx1"/>
                </a:solidFill>
                <a:ea typeface="ＭＳ Ｐゴシック" panose="020B0600070205080204" pitchFamily="50" charset="-128"/>
              </a:defRPr>
            </a:lvl1pPr>
          </a:lstStyle>
          <a:p>
            <a:pPr>
              <a:defRPr/>
            </a:pPr>
            <a:endParaRPr lang="en-US" altLang="ja-JP"/>
          </a:p>
        </p:txBody>
      </p:sp>
      <p:sp>
        <p:nvSpPr>
          <p:cNvPr id="27653" name="Rectangle 5">
            <a:extLst>
              <a:ext uri="{FF2B5EF4-FFF2-40B4-BE49-F238E27FC236}">
                <a16:creationId xmlns:a16="http://schemas.microsoft.com/office/drawing/2014/main" id="{E0CA7BD5-EB80-3107-1FF9-398FA1E2160E}"/>
              </a:ext>
            </a:extLst>
          </p:cNvPr>
          <p:cNvSpPr>
            <a:spLocks noGrp="1" noChangeArrowheads="1"/>
          </p:cNvSpPr>
          <p:nvPr>
            <p:ph type="sldNum" sz="quarter" idx="3"/>
          </p:nvPr>
        </p:nvSpPr>
        <p:spPr bwMode="auto">
          <a:xfrm>
            <a:off x="3817938" y="9372600"/>
            <a:ext cx="2917825" cy="493713"/>
          </a:xfrm>
          <a:prstGeom prst="rect">
            <a:avLst/>
          </a:prstGeom>
          <a:noFill/>
          <a:ln>
            <a:noFill/>
          </a:ln>
          <a:effectLst/>
        </p:spPr>
        <p:txBody>
          <a:bodyPr vert="horz" wrap="square" lIns="90478" tIns="45240" rIns="90478" bIns="45240" numCol="1" anchor="b" anchorCtr="0" compatLnSpc="1">
            <a:prstTxWarp prst="textNoShape">
              <a:avLst/>
            </a:prstTxWarp>
          </a:bodyPr>
          <a:lstStyle>
            <a:lvl1pPr algn="r" defTabSz="904875" eaLnBrk="1" hangingPunct="1">
              <a:defRPr sz="1200" b="0" smtClean="0">
                <a:solidFill>
                  <a:schemeClr val="tx1"/>
                </a:solidFill>
                <a:ea typeface="ＭＳ Ｐゴシック" panose="020B0600070205080204" pitchFamily="50" charset="-128"/>
              </a:defRPr>
            </a:lvl1pPr>
          </a:lstStyle>
          <a:p>
            <a:pPr>
              <a:defRPr/>
            </a:pPr>
            <a:fld id="{FB83AEC8-794E-4040-A3F9-2943B0C3FB3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3212254-D600-B8D8-30F2-B5EB44081B31}"/>
              </a:ext>
            </a:extLst>
          </p:cNvPr>
          <p:cNvSpPr>
            <a:spLocks noGrp="1" noChangeArrowheads="1"/>
          </p:cNvSpPr>
          <p:nvPr>
            <p:ph type="hdr" sz="quarter"/>
          </p:nvPr>
        </p:nvSpPr>
        <p:spPr bwMode="auto">
          <a:xfrm>
            <a:off x="0" y="0"/>
            <a:ext cx="2917825" cy="493713"/>
          </a:xfrm>
          <a:prstGeom prst="rect">
            <a:avLst/>
          </a:prstGeom>
          <a:noFill/>
          <a:ln>
            <a:noFill/>
          </a:ln>
          <a:effectLst/>
        </p:spPr>
        <p:txBody>
          <a:bodyPr vert="horz" wrap="square" lIns="90478" tIns="45240" rIns="90478" bIns="45240" numCol="1" anchor="t" anchorCtr="0" compatLnSpc="1">
            <a:prstTxWarp prst="textNoShape">
              <a:avLst/>
            </a:prstTxWarp>
          </a:bodyPr>
          <a:lstStyle>
            <a:lvl1pPr algn="l" defTabSz="904996" eaLnBrk="1" hangingPunct="1">
              <a:defRPr sz="1200" b="0">
                <a:solidFill>
                  <a:schemeClr val="tx1"/>
                </a:solidFill>
                <a:ea typeface="ＭＳ Ｐゴシック" panose="020B0600070205080204" pitchFamily="50" charset="-128"/>
              </a:defRPr>
            </a:lvl1pPr>
          </a:lstStyle>
          <a:p>
            <a:pPr>
              <a:defRPr/>
            </a:pPr>
            <a:endParaRPr lang="en-US" altLang="ja-JP"/>
          </a:p>
        </p:txBody>
      </p:sp>
      <p:sp>
        <p:nvSpPr>
          <p:cNvPr id="1027" name="Rectangle 3">
            <a:extLst>
              <a:ext uri="{FF2B5EF4-FFF2-40B4-BE49-F238E27FC236}">
                <a16:creationId xmlns:a16="http://schemas.microsoft.com/office/drawing/2014/main" id="{0DFDC0C8-F75B-A290-7C4A-D874F429BC1E}"/>
              </a:ext>
            </a:extLst>
          </p:cNvPr>
          <p:cNvSpPr>
            <a:spLocks noGrp="1" noChangeArrowheads="1"/>
          </p:cNvSpPr>
          <p:nvPr>
            <p:ph type="dt" idx="1"/>
          </p:nvPr>
        </p:nvSpPr>
        <p:spPr bwMode="auto">
          <a:xfrm>
            <a:off x="3817938" y="0"/>
            <a:ext cx="2917825" cy="493713"/>
          </a:xfrm>
          <a:prstGeom prst="rect">
            <a:avLst/>
          </a:prstGeom>
          <a:noFill/>
          <a:ln>
            <a:noFill/>
          </a:ln>
          <a:effectLst/>
        </p:spPr>
        <p:txBody>
          <a:bodyPr vert="horz" wrap="square" lIns="90478" tIns="45240" rIns="90478" bIns="45240" numCol="1" anchor="t" anchorCtr="0" compatLnSpc="1">
            <a:prstTxWarp prst="textNoShape">
              <a:avLst/>
            </a:prstTxWarp>
          </a:bodyPr>
          <a:lstStyle>
            <a:lvl1pPr algn="r" defTabSz="904996" eaLnBrk="1" hangingPunct="1">
              <a:defRPr sz="1200" b="0">
                <a:solidFill>
                  <a:schemeClr val="tx1"/>
                </a:solidFill>
                <a:ea typeface="ＭＳ Ｐゴシック" panose="020B0600070205080204" pitchFamily="50" charset="-128"/>
              </a:defRPr>
            </a:lvl1pPr>
          </a:lstStyle>
          <a:p>
            <a:pPr>
              <a:defRPr/>
            </a:pPr>
            <a:endParaRPr lang="en-US" altLang="ja-JP"/>
          </a:p>
        </p:txBody>
      </p:sp>
      <p:sp>
        <p:nvSpPr>
          <p:cNvPr id="3076" name="Rectangle 4">
            <a:extLst>
              <a:ext uri="{FF2B5EF4-FFF2-40B4-BE49-F238E27FC236}">
                <a16:creationId xmlns:a16="http://schemas.microsoft.com/office/drawing/2014/main" id="{17193977-47C6-078E-FF7E-176AE6F1E053}"/>
              </a:ext>
            </a:extLst>
          </p:cNvPr>
          <p:cNvSpPr>
            <a:spLocks noChangeArrowheads="1" noTextEdit="1"/>
          </p:cNvSpPr>
          <p:nvPr>
            <p:ph type="sldImg" idx="2"/>
          </p:nvPr>
        </p:nvSpPr>
        <p:spPr bwMode="auto">
          <a:xfrm>
            <a:off x="696913" y="739775"/>
            <a:ext cx="5341937" cy="36988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a:extLst>
              <a:ext uri="{FF2B5EF4-FFF2-40B4-BE49-F238E27FC236}">
                <a16:creationId xmlns:a16="http://schemas.microsoft.com/office/drawing/2014/main" id="{5ECD27A9-8C9D-48A0-CBC2-7B8F4E6FF8BF}"/>
              </a:ext>
            </a:extLst>
          </p:cNvPr>
          <p:cNvSpPr>
            <a:spLocks noGrp="1" noChangeArrowheads="1"/>
          </p:cNvSpPr>
          <p:nvPr>
            <p:ph type="body" sz="quarter" idx="3"/>
          </p:nvPr>
        </p:nvSpPr>
        <p:spPr bwMode="auto">
          <a:xfrm>
            <a:off x="898525" y="4686300"/>
            <a:ext cx="4938713" cy="4440238"/>
          </a:xfrm>
          <a:prstGeom prst="rect">
            <a:avLst/>
          </a:prstGeom>
          <a:noFill/>
          <a:ln>
            <a:noFill/>
          </a:ln>
          <a:effectLst/>
        </p:spPr>
        <p:txBody>
          <a:bodyPr vert="horz" wrap="square" lIns="90478" tIns="45240" rIns="90478" bIns="4524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30" name="Rectangle 6">
            <a:extLst>
              <a:ext uri="{FF2B5EF4-FFF2-40B4-BE49-F238E27FC236}">
                <a16:creationId xmlns:a16="http://schemas.microsoft.com/office/drawing/2014/main" id="{67A41822-E5DE-B717-46F9-14437A5A63F2}"/>
              </a:ext>
            </a:extLst>
          </p:cNvPr>
          <p:cNvSpPr>
            <a:spLocks noGrp="1" noChangeArrowheads="1"/>
          </p:cNvSpPr>
          <p:nvPr>
            <p:ph type="ftr" sz="quarter" idx="4"/>
          </p:nvPr>
        </p:nvSpPr>
        <p:spPr bwMode="auto">
          <a:xfrm>
            <a:off x="0" y="9372600"/>
            <a:ext cx="2917825" cy="493713"/>
          </a:xfrm>
          <a:prstGeom prst="rect">
            <a:avLst/>
          </a:prstGeom>
          <a:noFill/>
          <a:ln>
            <a:noFill/>
          </a:ln>
          <a:effectLst/>
        </p:spPr>
        <p:txBody>
          <a:bodyPr vert="horz" wrap="square" lIns="90478" tIns="45240" rIns="90478" bIns="45240" numCol="1" anchor="b" anchorCtr="0" compatLnSpc="1">
            <a:prstTxWarp prst="textNoShape">
              <a:avLst/>
            </a:prstTxWarp>
          </a:bodyPr>
          <a:lstStyle>
            <a:lvl1pPr algn="l" defTabSz="904996" eaLnBrk="1" hangingPunct="1">
              <a:defRPr sz="1200" b="0">
                <a:solidFill>
                  <a:schemeClr val="tx1"/>
                </a:solidFill>
                <a:ea typeface="ＭＳ Ｐゴシック" panose="020B0600070205080204" pitchFamily="50" charset="-128"/>
              </a:defRPr>
            </a:lvl1pPr>
          </a:lstStyle>
          <a:p>
            <a:pPr>
              <a:defRPr/>
            </a:pPr>
            <a:endParaRPr lang="en-US" altLang="ja-JP"/>
          </a:p>
        </p:txBody>
      </p:sp>
      <p:sp>
        <p:nvSpPr>
          <p:cNvPr id="1031" name="Rectangle 7">
            <a:extLst>
              <a:ext uri="{FF2B5EF4-FFF2-40B4-BE49-F238E27FC236}">
                <a16:creationId xmlns:a16="http://schemas.microsoft.com/office/drawing/2014/main" id="{3575B287-247E-060C-B8DB-0D5D1F26CCA8}"/>
              </a:ext>
            </a:extLst>
          </p:cNvPr>
          <p:cNvSpPr>
            <a:spLocks noGrp="1" noChangeArrowheads="1"/>
          </p:cNvSpPr>
          <p:nvPr>
            <p:ph type="sldNum" sz="quarter" idx="5"/>
          </p:nvPr>
        </p:nvSpPr>
        <p:spPr bwMode="auto">
          <a:xfrm>
            <a:off x="3817938" y="9372600"/>
            <a:ext cx="2917825" cy="493713"/>
          </a:xfrm>
          <a:prstGeom prst="rect">
            <a:avLst/>
          </a:prstGeom>
          <a:noFill/>
          <a:ln>
            <a:noFill/>
          </a:ln>
          <a:effectLst/>
        </p:spPr>
        <p:txBody>
          <a:bodyPr vert="horz" wrap="square" lIns="90478" tIns="45240" rIns="90478" bIns="45240" numCol="1" anchor="b" anchorCtr="0" compatLnSpc="1">
            <a:prstTxWarp prst="textNoShape">
              <a:avLst/>
            </a:prstTxWarp>
          </a:bodyPr>
          <a:lstStyle>
            <a:lvl1pPr algn="r" defTabSz="904875" eaLnBrk="1" hangingPunct="1">
              <a:defRPr sz="1200" b="0" smtClean="0">
                <a:solidFill>
                  <a:schemeClr val="tx1"/>
                </a:solidFill>
                <a:ea typeface="ＭＳ Ｐゴシック" panose="020B0600070205080204" pitchFamily="50" charset="-128"/>
              </a:defRPr>
            </a:lvl1pPr>
          </a:lstStyle>
          <a:p>
            <a:pPr>
              <a:defRPr/>
            </a:pPr>
            <a:fld id="{256CB421-7C54-9246-9DAC-0D263CF73D51}"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a:extLst>
              <a:ext uri="{FF2B5EF4-FFF2-40B4-BE49-F238E27FC236}">
                <a16:creationId xmlns:a16="http://schemas.microsoft.com/office/drawing/2014/main" id="{DA0DDF49-9792-A085-B1C3-DFAFA67D56E7}"/>
              </a:ext>
            </a:extLst>
          </p:cNvPr>
          <p:cNvSpPr>
            <a:spLocks noGrp="1" noRot="1" noChangeAspect="1" noChangeArrowheads="1" noTextEdit="1"/>
          </p:cNvSpPr>
          <p:nvPr>
            <p:ph type="sldImg"/>
          </p:nvPr>
        </p:nvSpPr>
        <p:spPr>
          <a:ln/>
        </p:spPr>
      </p:sp>
      <p:sp>
        <p:nvSpPr>
          <p:cNvPr id="6147" name="ノート プレースホルダー 2">
            <a:extLst>
              <a:ext uri="{FF2B5EF4-FFF2-40B4-BE49-F238E27FC236}">
                <a16:creationId xmlns:a16="http://schemas.microsoft.com/office/drawing/2014/main" id="{66E53638-9A9C-5D9A-5ABB-61DF3F4FA4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ja-JP" altLang="en-US"/>
          </a:p>
        </p:txBody>
      </p:sp>
      <p:sp>
        <p:nvSpPr>
          <p:cNvPr id="6148" name="スライド番号プレースホルダー 3">
            <a:extLst>
              <a:ext uri="{FF2B5EF4-FFF2-40B4-BE49-F238E27FC236}">
                <a16:creationId xmlns:a16="http://schemas.microsoft.com/office/drawing/2014/main" id="{8A02C46F-5054-F5E8-AA34-29101AA9FBB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04875">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33425" indent="-280988" defTabSz="904875">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28713" indent="-225425" defTabSz="904875">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579563" indent="-225425" defTabSz="904875">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32000" indent="-225425" defTabSz="904875">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489200" indent="-225425" defTabSz="90487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46400" indent="-225425" defTabSz="90487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03600" indent="-225425" defTabSz="90487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60800" indent="-225425" defTabSz="904875"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46A39B07-C144-374B-BF3D-6760FB3D196C}" type="slidenum">
              <a:rPr lang="en-US" altLang="ja-JP">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AutoShape 1213">
            <a:extLst>
              <a:ext uri="{FF2B5EF4-FFF2-40B4-BE49-F238E27FC236}">
                <a16:creationId xmlns:a16="http://schemas.microsoft.com/office/drawing/2014/main" id="{2A5C5878-A225-E348-44DD-E3E2B17B981B}"/>
              </a:ext>
            </a:extLst>
          </p:cNvPr>
          <p:cNvSpPr>
            <a:spLocks noChangeArrowheads="1"/>
          </p:cNvSpPr>
          <p:nvPr userDrawn="1"/>
        </p:nvSpPr>
        <p:spPr bwMode="auto">
          <a:xfrm>
            <a:off x="4932363" y="146050"/>
            <a:ext cx="50800" cy="88900"/>
          </a:xfrm>
          <a:prstGeom prst="triangle">
            <a:avLst>
              <a:gd name="adj" fmla="val 50000"/>
            </a:avLst>
          </a:prstGeom>
          <a:solidFill>
            <a:srgbClr val="DDDDDD"/>
          </a:solidFill>
          <a:ln>
            <a:noFill/>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ctr" eaLnBrk="1" hangingPunct="1">
              <a:defRPr/>
            </a:pPr>
            <a:endParaRPr lang="ja-JP" altLang="ja-JP" sz="1500">
              <a:solidFill>
                <a:srgbClr val="C0C0C0"/>
              </a:solidFill>
            </a:endParaRPr>
          </a:p>
        </p:txBody>
      </p:sp>
      <p:sp>
        <p:nvSpPr>
          <p:cNvPr id="3" name="AutoShape 1214">
            <a:extLst>
              <a:ext uri="{FF2B5EF4-FFF2-40B4-BE49-F238E27FC236}">
                <a16:creationId xmlns:a16="http://schemas.microsoft.com/office/drawing/2014/main" id="{67E1BA33-C11E-DCBB-3B33-28B8A95F3577}"/>
              </a:ext>
            </a:extLst>
          </p:cNvPr>
          <p:cNvSpPr>
            <a:spLocks noChangeArrowheads="1"/>
          </p:cNvSpPr>
          <p:nvPr userDrawn="1"/>
        </p:nvSpPr>
        <p:spPr bwMode="auto">
          <a:xfrm rot="16200000">
            <a:off x="133350" y="3381375"/>
            <a:ext cx="50800" cy="88900"/>
          </a:xfrm>
          <a:prstGeom prst="triangle">
            <a:avLst>
              <a:gd name="adj" fmla="val 50000"/>
            </a:avLst>
          </a:prstGeom>
          <a:solidFill>
            <a:srgbClr val="DDDDDD"/>
          </a:solidFill>
          <a:ln>
            <a:noFill/>
          </a:ln>
          <a:effectLst/>
        </p:spPr>
        <p:txBody>
          <a:bodyPr vert="eaVert"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ctr" eaLnBrk="1" hangingPunct="1">
              <a:defRPr/>
            </a:pPr>
            <a:endParaRPr lang="ja-JP" altLang="ja-JP">
              <a:solidFill>
                <a:srgbClr val="010000"/>
              </a:solidFill>
            </a:endParaRPr>
          </a:p>
        </p:txBody>
      </p:sp>
      <p:grpSp>
        <p:nvGrpSpPr>
          <p:cNvPr id="4" name="Group 1215">
            <a:extLst>
              <a:ext uri="{FF2B5EF4-FFF2-40B4-BE49-F238E27FC236}">
                <a16:creationId xmlns:a16="http://schemas.microsoft.com/office/drawing/2014/main" id="{CC5B2E7F-2931-B2A2-475C-7CE5BA62F040}"/>
              </a:ext>
            </a:extLst>
          </p:cNvPr>
          <p:cNvGrpSpPr>
            <a:grpSpLocks/>
          </p:cNvGrpSpPr>
          <p:nvPr userDrawn="1"/>
        </p:nvGrpSpPr>
        <p:grpSpPr bwMode="auto">
          <a:xfrm>
            <a:off x="331788" y="276225"/>
            <a:ext cx="9259887" cy="6280150"/>
            <a:chOff x="209" y="174"/>
            <a:chExt cx="5833" cy="3956"/>
          </a:xfrm>
        </p:grpSpPr>
        <p:grpSp>
          <p:nvGrpSpPr>
            <p:cNvPr id="5" name="Group 1216">
              <a:extLst>
                <a:ext uri="{FF2B5EF4-FFF2-40B4-BE49-F238E27FC236}">
                  <a16:creationId xmlns:a16="http://schemas.microsoft.com/office/drawing/2014/main" id="{E7557A63-3736-58E0-6B0B-EC0041FF9C27}"/>
                </a:ext>
              </a:extLst>
            </p:cNvPr>
            <p:cNvGrpSpPr>
              <a:grpSpLocks/>
            </p:cNvGrpSpPr>
            <p:nvPr userDrawn="1"/>
          </p:nvGrpSpPr>
          <p:grpSpPr bwMode="auto">
            <a:xfrm>
              <a:off x="630" y="174"/>
              <a:ext cx="5149" cy="197"/>
              <a:chOff x="791" y="174"/>
              <a:chExt cx="5149" cy="197"/>
            </a:xfrm>
          </p:grpSpPr>
          <p:sp>
            <p:nvSpPr>
              <p:cNvPr id="62" name="Text Box 1217">
                <a:extLst>
                  <a:ext uri="{FF2B5EF4-FFF2-40B4-BE49-F238E27FC236}">
                    <a16:creationId xmlns:a16="http://schemas.microsoft.com/office/drawing/2014/main" id="{3997C3B8-1397-07A9-470A-E9B9BE8BE967}"/>
                  </a:ext>
                </a:extLst>
              </p:cNvPr>
              <p:cNvSpPr txBox="1">
                <a:spLocks noChangeArrowheads="1"/>
              </p:cNvSpPr>
              <p:nvPr userDrawn="1"/>
            </p:nvSpPr>
            <p:spPr bwMode="auto">
              <a:xfrm>
                <a:off x="972" y="174"/>
                <a:ext cx="4968" cy="172"/>
              </a:xfrm>
              <a:prstGeom prst="rect">
                <a:avLst/>
              </a:prstGeom>
              <a:noFill/>
              <a:ln>
                <a:noFill/>
              </a:ln>
              <a:effectLst/>
            </p:spPr>
            <p:txBody>
              <a:bodyPr wrap="none" lIns="0" tIns="0" rIns="0" bIns="0">
                <a:spAutoFit/>
              </a:bodyPr>
              <a:lstStyle>
                <a:lvl1pPr algn="l">
                  <a:tabLst>
                    <a:tab pos="285750" algn="l"/>
                  </a:tabLst>
                  <a:defRPr kumimoji="1" sz="2400">
                    <a:solidFill>
                      <a:schemeClr val="tx1"/>
                    </a:solidFill>
                    <a:latin typeface="Times New Roman" pitchFamily="18" charset="0"/>
                    <a:ea typeface="ＭＳ Ｐゴシック" pitchFamily="50" charset="-128"/>
                  </a:defRPr>
                </a:lvl1pPr>
                <a:lvl2pPr algn="l">
                  <a:tabLst>
                    <a:tab pos="285750" algn="l"/>
                  </a:tabLst>
                  <a:defRPr kumimoji="1" sz="2400">
                    <a:solidFill>
                      <a:schemeClr val="tx1"/>
                    </a:solidFill>
                    <a:latin typeface="Times New Roman" pitchFamily="18" charset="0"/>
                    <a:ea typeface="ＭＳ Ｐゴシック" pitchFamily="50" charset="-128"/>
                  </a:defRPr>
                </a:lvl2pPr>
                <a:lvl3pPr algn="l">
                  <a:tabLst>
                    <a:tab pos="285750" algn="l"/>
                  </a:tabLst>
                  <a:defRPr kumimoji="1" sz="2400">
                    <a:solidFill>
                      <a:schemeClr val="tx1"/>
                    </a:solidFill>
                    <a:latin typeface="Times New Roman" pitchFamily="18" charset="0"/>
                    <a:ea typeface="ＭＳ Ｐゴシック" pitchFamily="50" charset="-128"/>
                  </a:defRPr>
                </a:lvl3pPr>
                <a:lvl4pPr algn="l">
                  <a:tabLst>
                    <a:tab pos="285750" algn="l"/>
                  </a:tabLst>
                  <a:defRPr kumimoji="1" sz="2400">
                    <a:solidFill>
                      <a:schemeClr val="tx1"/>
                    </a:solidFill>
                    <a:latin typeface="Times New Roman" pitchFamily="18" charset="0"/>
                    <a:ea typeface="ＭＳ Ｐゴシック" pitchFamily="50" charset="-128"/>
                  </a:defRPr>
                </a:lvl4pPr>
                <a:lvl5pPr algn="l">
                  <a:tabLst>
                    <a:tab pos="285750" algn="l"/>
                  </a:tabLst>
                  <a:defRPr kumimoji="1" sz="2400">
                    <a:solidFill>
                      <a:schemeClr val="tx1"/>
                    </a:solidFill>
                    <a:latin typeface="Times New Roman" pitchFamily="18" charset="0"/>
                    <a:ea typeface="ＭＳ Ｐゴシック" pitchFamily="50" charset="-128"/>
                  </a:defRPr>
                </a:lvl5pPr>
                <a:lvl6pPr fontAlgn="base">
                  <a:spcBef>
                    <a:spcPct val="0"/>
                  </a:spcBef>
                  <a:spcAft>
                    <a:spcPct val="0"/>
                  </a:spcAft>
                  <a:tabLst>
                    <a:tab pos="285750" algn="l"/>
                  </a:tabLst>
                  <a:defRPr kumimoji="1" sz="2400">
                    <a:solidFill>
                      <a:schemeClr val="tx1"/>
                    </a:solidFill>
                    <a:latin typeface="Times New Roman" pitchFamily="18" charset="0"/>
                    <a:ea typeface="ＭＳ Ｐゴシック" pitchFamily="50" charset="-128"/>
                  </a:defRPr>
                </a:lvl6pPr>
                <a:lvl7pPr fontAlgn="base">
                  <a:spcBef>
                    <a:spcPct val="0"/>
                  </a:spcBef>
                  <a:spcAft>
                    <a:spcPct val="0"/>
                  </a:spcAft>
                  <a:tabLst>
                    <a:tab pos="285750" algn="l"/>
                  </a:tabLst>
                  <a:defRPr kumimoji="1" sz="2400">
                    <a:solidFill>
                      <a:schemeClr val="tx1"/>
                    </a:solidFill>
                    <a:latin typeface="Times New Roman" pitchFamily="18" charset="0"/>
                    <a:ea typeface="ＭＳ Ｐゴシック" pitchFamily="50" charset="-128"/>
                  </a:defRPr>
                </a:lvl7pPr>
                <a:lvl8pPr fontAlgn="base">
                  <a:spcBef>
                    <a:spcPct val="0"/>
                  </a:spcBef>
                  <a:spcAft>
                    <a:spcPct val="0"/>
                  </a:spcAft>
                  <a:tabLst>
                    <a:tab pos="285750" algn="l"/>
                  </a:tabLst>
                  <a:defRPr kumimoji="1" sz="2400">
                    <a:solidFill>
                      <a:schemeClr val="tx1"/>
                    </a:solidFill>
                    <a:latin typeface="Times New Roman" pitchFamily="18" charset="0"/>
                    <a:ea typeface="ＭＳ Ｐゴシック" pitchFamily="50" charset="-128"/>
                  </a:defRPr>
                </a:lvl8pPr>
                <a:lvl9pPr fontAlgn="base">
                  <a:spcBef>
                    <a:spcPct val="0"/>
                  </a:spcBef>
                  <a:spcAft>
                    <a:spcPct val="0"/>
                  </a:spcAft>
                  <a:tabLst>
                    <a:tab pos="285750" algn="l"/>
                  </a:tabLst>
                  <a:defRPr kumimoji="1" sz="2400">
                    <a:solidFill>
                      <a:schemeClr val="tx1"/>
                    </a:solidFill>
                    <a:latin typeface="Times New Roman" pitchFamily="18" charset="0"/>
                    <a:ea typeface="ＭＳ Ｐゴシック" pitchFamily="50" charset="-128"/>
                  </a:defRPr>
                </a:lvl9pPr>
              </a:lstStyle>
              <a:p>
                <a:pPr eaLnBrk="1" hangingPunct="1">
                  <a:defRPr/>
                </a:pPr>
                <a:r>
                  <a:rPr lang="en-US" altLang="ja-JP" sz="900" b="0">
                    <a:solidFill>
                      <a:srgbClr val="66CCFF"/>
                    </a:solidFill>
                  </a:rPr>
                  <a:t>★</a:t>
                </a:r>
                <a:r>
                  <a:rPr lang="ja-JP" altLang="en-US" sz="900" b="0">
                    <a:solidFill>
                      <a:srgbClr val="66CCFF"/>
                    </a:solidFill>
                  </a:rPr>
                  <a:t>注）このブルーのグリッドは、必要頁のレイアウトが完了したら、すべて削除してください。</a:t>
                </a:r>
              </a:p>
              <a:p>
                <a:pPr eaLnBrk="1" hangingPunct="1">
                  <a:defRPr/>
                </a:pPr>
                <a:r>
                  <a:rPr lang="ja-JP" altLang="en-US" sz="900" b="0">
                    <a:solidFill>
                      <a:srgbClr val="66CCFF"/>
                    </a:solidFill>
                  </a:rPr>
                  <a:t>	（「表示」→「マスタ」→「スライドマスタ」から削除できます。／一時的な非表示は、右クリックメニュー→「背景」→「マスタ上のグラフィクスを非表示にする」を選択）</a:t>
                </a:r>
              </a:p>
            </p:txBody>
          </p:sp>
          <p:grpSp>
            <p:nvGrpSpPr>
              <p:cNvPr id="63" name="Group 1218">
                <a:extLst>
                  <a:ext uri="{FF2B5EF4-FFF2-40B4-BE49-F238E27FC236}">
                    <a16:creationId xmlns:a16="http://schemas.microsoft.com/office/drawing/2014/main" id="{2434BDAA-317F-B046-33E6-1B82B3B54B67}"/>
                  </a:ext>
                </a:extLst>
              </p:cNvPr>
              <p:cNvGrpSpPr>
                <a:grpSpLocks/>
              </p:cNvGrpSpPr>
              <p:nvPr userDrawn="1"/>
            </p:nvGrpSpPr>
            <p:grpSpPr bwMode="auto">
              <a:xfrm>
                <a:off x="791" y="251"/>
                <a:ext cx="189" cy="120"/>
                <a:chOff x="791" y="251"/>
                <a:chExt cx="189" cy="120"/>
              </a:xfrm>
            </p:grpSpPr>
            <p:sp>
              <p:nvSpPr>
                <p:cNvPr id="64" name="Line 1219">
                  <a:extLst>
                    <a:ext uri="{FF2B5EF4-FFF2-40B4-BE49-F238E27FC236}">
                      <a16:creationId xmlns:a16="http://schemas.microsoft.com/office/drawing/2014/main" id="{90046614-3F74-1F39-7AA9-5F2685D1F848}"/>
                    </a:ext>
                  </a:extLst>
                </p:cNvPr>
                <p:cNvSpPr>
                  <a:spLocks noChangeShapeType="1"/>
                </p:cNvSpPr>
                <p:nvPr userDrawn="1"/>
              </p:nvSpPr>
              <p:spPr bwMode="auto">
                <a:xfrm>
                  <a:off x="791" y="254"/>
                  <a:ext cx="0" cy="117"/>
                </a:xfrm>
                <a:prstGeom prst="line">
                  <a:avLst/>
                </a:prstGeom>
                <a:noFill/>
                <a:ln w="63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65" name="Line 1220">
                  <a:extLst>
                    <a:ext uri="{FF2B5EF4-FFF2-40B4-BE49-F238E27FC236}">
                      <a16:creationId xmlns:a16="http://schemas.microsoft.com/office/drawing/2014/main" id="{F6860894-5C97-51D0-035B-8EBE8669A319}"/>
                    </a:ext>
                  </a:extLst>
                </p:cNvPr>
                <p:cNvSpPr>
                  <a:spLocks noChangeShapeType="1"/>
                </p:cNvSpPr>
                <p:nvPr userDrawn="1"/>
              </p:nvSpPr>
              <p:spPr bwMode="auto">
                <a:xfrm>
                  <a:off x="793" y="251"/>
                  <a:ext cx="187" cy="0"/>
                </a:xfrm>
                <a:prstGeom prst="line">
                  <a:avLst/>
                </a:prstGeom>
                <a:noFill/>
                <a:ln w="63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grpSp>
        </p:grpSp>
        <p:grpSp>
          <p:nvGrpSpPr>
            <p:cNvPr id="6" name="Group 1221">
              <a:extLst>
                <a:ext uri="{FF2B5EF4-FFF2-40B4-BE49-F238E27FC236}">
                  <a16:creationId xmlns:a16="http://schemas.microsoft.com/office/drawing/2014/main" id="{F58B8AF4-C0D6-7BEB-7781-956BBD3012BF}"/>
                </a:ext>
              </a:extLst>
            </p:cNvPr>
            <p:cNvGrpSpPr>
              <a:grpSpLocks/>
            </p:cNvGrpSpPr>
            <p:nvPr userDrawn="1"/>
          </p:nvGrpSpPr>
          <p:grpSpPr bwMode="auto">
            <a:xfrm>
              <a:off x="209" y="343"/>
              <a:ext cx="5833" cy="3787"/>
              <a:chOff x="209" y="343"/>
              <a:chExt cx="5833" cy="3787"/>
            </a:xfrm>
          </p:grpSpPr>
          <p:sp>
            <p:nvSpPr>
              <p:cNvPr id="7" name="Line 1222">
                <a:extLst>
                  <a:ext uri="{FF2B5EF4-FFF2-40B4-BE49-F238E27FC236}">
                    <a16:creationId xmlns:a16="http://schemas.microsoft.com/office/drawing/2014/main" id="{78C431FC-4412-12D9-8146-98B77C28EEDC}"/>
                  </a:ext>
                </a:extLst>
              </p:cNvPr>
              <p:cNvSpPr>
                <a:spLocks noChangeShapeType="1"/>
              </p:cNvSpPr>
              <p:nvPr userDrawn="1"/>
            </p:nvSpPr>
            <p:spPr bwMode="auto">
              <a:xfrm>
                <a:off x="3842" y="412"/>
                <a:ext cx="0" cy="3713"/>
              </a:xfrm>
              <a:prstGeom prst="line">
                <a:avLst/>
              </a:prstGeom>
              <a:noFill/>
              <a:ln w="6350">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8" name="Rectangle 1223">
                <a:extLst>
                  <a:ext uri="{FF2B5EF4-FFF2-40B4-BE49-F238E27FC236}">
                    <a16:creationId xmlns:a16="http://schemas.microsoft.com/office/drawing/2014/main" id="{A4BBEF08-4343-70BA-A276-ACC87FA2A7DC}"/>
                  </a:ext>
                </a:extLst>
              </p:cNvPr>
              <p:cNvSpPr>
                <a:spLocks noChangeArrowheads="1"/>
              </p:cNvSpPr>
              <p:nvPr userDrawn="1"/>
            </p:nvSpPr>
            <p:spPr bwMode="auto">
              <a:xfrm>
                <a:off x="275" y="414"/>
                <a:ext cx="5697" cy="3712"/>
              </a:xfrm>
              <a:prstGeom prst="rect">
                <a:avLst/>
              </a:prstGeom>
              <a:noFill/>
              <a:ln w="6350">
                <a:solidFill>
                  <a:srgbClr val="66FFFF"/>
                </a:solidFill>
                <a:miter lim="800000"/>
                <a:headEnd/>
                <a:tailEnd/>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endParaRPr lang="ja-JP" altLang="en-US"/>
              </a:p>
            </p:txBody>
          </p:sp>
          <p:sp>
            <p:nvSpPr>
              <p:cNvPr id="9" name="Rectangle 1224">
                <a:extLst>
                  <a:ext uri="{FF2B5EF4-FFF2-40B4-BE49-F238E27FC236}">
                    <a16:creationId xmlns:a16="http://schemas.microsoft.com/office/drawing/2014/main" id="{FE6ED462-3441-89E5-D5CE-7185F0909A43}"/>
                  </a:ext>
                </a:extLst>
              </p:cNvPr>
              <p:cNvSpPr>
                <a:spLocks noChangeArrowheads="1"/>
              </p:cNvSpPr>
              <p:nvPr userDrawn="1"/>
            </p:nvSpPr>
            <p:spPr bwMode="auto">
              <a:xfrm>
                <a:off x="460" y="1116"/>
                <a:ext cx="5330" cy="2852"/>
              </a:xfrm>
              <a:prstGeom prst="rect">
                <a:avLst/>
              </a:prstGeom>
              <a:noFill/>
              <a:ln w="6350">
                <a:solidFill>
                  <a:srgbClr val="66FFFF"/>
                </a:solidFill>
                <a:prstDash val="dash"/>
                <a:miter lim="800000"/>
                <a:headEnd/>
                <a:tailEnd/>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endParaRPr lang="ja-JP" altLang="en-US"/>
              </a:p>
            </p:txBody>
          </p:sp>
          <p:sp>
            <p:nvSpPr>
              <p:cNvPr id="10" name="Line 1225">
                <a:extLst>
                  <a:ext uri="{FF2B5EF4-FFF2-40B4-BE49-F238E27FC236}">
                    <a16:creationId xmlns:a16="http://schemas.microsoft.com/office/drawing/2014/main" id="{BFF8726E-4FDD-3C97-32B6-A528F543E658}"/>
                  </a:ext>
                </a:extLst>
              </p:cNvPr>
              <p:cNvSpPr>
                <a:spLocks noChangeShapeType="1"/>
              </p:cNvSpPr>
              <p:nvPr userDrawn="1"/>
            </p:nvSpPr>
            <p:spPr bwMode="auto">
              <a:xfrm>
                <a:off x="1701" y="413"/>
                <a:ext cx="0" cy="3704"/>
              </a:xfrm>
              <a:prstGeom prst="line">
                <a:avLst/>
              </a:prstGeom>
              <a:noFill/>
              <a:ln w="6350">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11" name="Line 1226">
                <a:extLst>
                  <a:ext uri="{FF2B5EF4-FFF2-40B4-BE49-F238E27FC236}">
                    <a16:creationId xmlns:a16="http://schemas.microsoft.com/office/drawing/2014/main" id="{B2B22BEF-AB08-8EAA-8069-3A2E7535623F}"/>
                  </a:ext>
                </a:extLst>
              </p:cNvPr>
              <p:cNvSpPr>
                <a:spLocks noChangeShapeType="1"/>
              </p:cNvSpPr>
              <p:nvPr userDrawn="1"/>
            </p:nvSpPr>
            <p:spPr bwMode="auto">
              <a:xfrm>
                <a:off x="4555" y="407"/>
                <a:ext cx="0" cy="3713"/>
              </a:xfrm>
              <a:prstGeom prst="line">
                <a:avLst/>
              </a:prstGeom>
              <a:noFill/>
              <a:ln w="6350">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12" name="Line 1227">
                <a:extLst>
                  <a:ext uri="{FF2B5EF4-FFF2-40B4-BE49-F238E27FC236}">
                    <a16:creationId xmlns:a16="http://schemas.microsoft.com/office/drawing/2014/main" id="{94874BC4-AE6F-BAAE-530B-CEC5F3330A73}"/>
                  </a:ext>
                </a:extLst>
              </p:cNvPr>
              <p:cNvSpPr>
                <a:spLocks noChangeShapeType="1"/>
              </p:cNvSpPr>
              <p:nvPr userDrawn="1"/>
            </p:nvSpPr>
            <p:spPr bwMode="auto">
              <a:xfrm>
                <a:off x="277" y="1752"/>
                <a:ext cx="5698" cy="0"/>
              </a:xfrm>
              <a:prstGeom prst="line">
                <a:avLst/>
              </a:prstGeom>
              <a:noFill/>
              <a:ln w="6350">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13" name="Line 1228">
                <a:extLst>
                  <a:ext uri="{FF2B5EF4-FFF2-40B4-BE49-F238E27FC236}">
                    <a16:creationId xmlns:a16="http://schemas.microsoft.com/office/drawing/2014/main" id="{7A437ABA-C84F-2BBB-CD89-94E11F2DBA0B}"/>
                  </a:ext>
                </a:extLst>
              </p:cNvPr>
              <p:cNvSpPr>
                <a:spLocks noChangeShapeType="1"/>
              </p:cNvSpPr>
              <p:nvPr userDrawn="1"/>
            </p:nvSpPr>
            <p:spPr bwMode="auto">
              <a:xfrm>
                <a:off x="277" y="3332"/>
                <a:ext cx="5695" cy="0"/>
              </a:xfrm>
              <a:prstGeom prst="line">
                <a:avLst/>
              </a:prstGeom>
              <a:noFill/>
              <a:ln w="6350">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14" name="Line 1229">
                <a:extLst>
                  <a:ext uri="{FF2B5EF4-FFF2-40B4-BE49-F238E27FC236}">
                    <a16:creationId xmlns:a16="http://schemas.microsoft.com/office/drawing/2014/main" id="{2A6683D7-3B3E-FDA6-81B0-C1BE4C5F111C}"/>
                  </a:ext>
                </a:extLst>
              </p:cNvPr>
              <p:cNvSpPr>
                <a:spLocks noChangeShapeType="1"/>
              </p:cNvSpPr>
              <p:nvPr userDrawn="1"/>
            </p:nvSpPr>
            <p:spPr bwMode="auto">
              <a:xfrm>
                <a:off x="991" y="413"/>
                <a:ext cx="0" cy="3710"/>
              </a:xfrm>
              <a:prstGeom prst="line">
                <a:avLst/>
              </a:prstGeom>
              <a:noFill/>
              <a:ln w="6350">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15" name="Line 1230">
                <a:extLst>
                  <a:ext uri="{FF2B5EF4-FFF2-40B4-BE49-F238E27FC236}">
                    <a16:creationId xmlns:a16="http://schemas.microsoft.com/office/drawing/2014/main" id="{9BDA7E42-FDCF-23E9-E90B-C54EB3074B06}"/>
                  </a:ext>
                </a:extLst>
              </p:cNvPr>
              <p:cNvSpPr>
                <a:spLocks noChangeShapeType="1"/>
              </p:cNvSpPr>
              <p:nvPr userDrawn="1"/>
            </p:nvSpPr>
            <p:spPr bwMode="auto">
              <a:xfrm>
                <a:off x="2413" y="408"/>
                <a:ext cx="0" cy="3710"/>
              </a:xfrm>
              <a:prstGeom prst="line">
                <a:avLst/>
              </a:prstGeom>
              <a:noFill/>
              <a:ln w="6350">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16" name="Line 1231">
                <a:extLst>
                  <a:ext uri="{FF2B5EF4-FFF2-40B4-BE49-F238E27FC236}">
                    <a16:creationId xmlns:a16="http://schemas.microsoft.com/office/drawing/2014/main" id="{44C9532A-3F3D-4B7F-0F51-53AE2C7A452E}"/>
                  </a:ext>
                </a:extLst>
              </p:cNvPr>
              <p:cNvSpPr>
                <a:spLocks noChangeShapeType="1"/>
              </p:cNvSpPr>
              <p:nvPr userDrawn="1"/>
            </p:nvSpPr>
            <p:spPr bwMode="auto">
              <a:xfrm>
                <a:off x="5265" y="412"/>
                <a:ext cx="0" cy="3710"/>
              </a:xfrm>
              <a:prstGeom prst="line">
                <a:avLst/>
              </a:prstGeom>
              <a:noFill/>
              <a:ln w="6350">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17" name="Line 1232">
                <a:extLst>
                  <a:ext uri="{FF2B5EF4-FFF2-40B4-BE49-F238E27FC236}">
                    <a16:creationId xmlns:a16="http://schemas.microsoft.com/office/drawing/2014/main" id="{D7DF4DAE-65EE-1D05-291A-C2F67E2E6912}"/>
                  </a:ext>
                </a:extLst>
              </p:cNvPr>
              <p:cNvSpPr>
                <a:spLocks noChangeShapeType="1"/>
              </p:cNvSpPr>
              <p:nvPr userDrawn="1"/>
            </p:nvSpPr>
            <p:spPr bwMode="auto">
              <a:xfrm>
                <a:off x="281" y="964"/>
                <a:ext cx="5683" cy="0"/>
              </a:xfrm>
              <a:prstGeom prst="line">
                <a:avLst/>
              </a:prstGeom>
              <a:noFill/>
              <a:ln w="6350">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18" name="Line 1233">
                <a:extLst>
                  <a:ext uri="{FF2B5EF4-FFF2-40B4-BE49-F238E27FC236}">
                    <a16:creationId xmlns:a16="http://schemas.microsoft.com/office/drawing/2014/main" id="{809B40A4-4345-9BAC-1696-AAA83A0332E2}"/>
                  </a:ext>
                </a:extLst>
              </p:cNvPr>
              <p:cNvSpPr>
                <a:spLocks noChangeShapeType="1"/>
              </p:cNvSpPr>
              <p:nvPr userDrawn="1"/>
            </p:nvSpPr>
            <p:spPr bwMode="auto">
              <a:xfrm>
                <a:off x="273" y="819"/>
                <a:ext cx="5702" cy="0"/>
              </a:xfrm>
              <a:prstGeom prst="line">
                <a:avLst/>
              </a:prstGeom>
              <a:noFill/>
              <a:ln w="6350">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19" name="Line 1234">
                <a:extLst>
                  <a:ext uri="{FF2B5EF4-FFF2-40B4-BE49-F238E27FC236}">
                    <a16:creationId xmlns:a16="http://schemas.microsoft.com/office/drawing/2014/main" id="{05EDAD0A-FDE0-F5B5-64C5-87ADEDD2C470}"/>
                  </a:ext>
                </a:extLst>
              </p:cNvPr>
              <p:cNvSpPr>
                <a:spLocks noChangeShapeType="1"/>
              </p:cNvSpPr>
              <p:nvPr userDrawn="1"/>
            </p:nvSpPr>
            <p:spPr bwMode="auto">
              <a:xfrm>
                <a:off x="3062" y="1115"/>
                <a:ext cx="0" cy="2854"/>
              </a:xfrm>
              <a:prstGeom prst="line">
                <a:avLst/>
              </a:prstGeom>
              <a:noFill/>
              <a:ln w="6350">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20" name="Line 1235">
                <a:extLst>
                  <a:ext uri="{FF2B5EF4-FFF2-40B4-BE49-F238E27FC236}">
                    <a16:creationId xmlns:a16="http://schemas.microsoft.com/office/drawing/2014/main" id="{DDA571A4-C380-2B3A-3FE0-E3AA24BBFF6A}"/>
                  </a:ext>
                </a:extLst>
              </p:cNvPr>
              <p:cNvSpPr>
                <a:spLocks noChangeShapeType="1"/>
              </p:cNvSpPr>
              <p:nvPr userDrawn="1"/>
            </p:nvSpPr>
            <p:spPr bwMode="auto">
              <a:xfrm>
                <a:off x="3193" y="1115"/>
                <a:ext cx="0" cy="2857"/>
              </a:xfrm>
              <a:prstGeom prst="line">
                <a:avLst/>
              </a:prstGeom>
              <a:noFill/>
              <a:ln w="6350">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21" name="AutoShape 1236">
                <a:extLst>
                  <a:ext uri="{FF2B5EF4-FFF2-40B4-BE49-F238E27FC236}">
                    <a16:creationId xmlns:a16="http://schemas.microsoft.com/office/drawing/2014/main" id="{257AAD78-2608-F8B3-CC06-B8337050FD1B}"/>
                  </a:ext>
                </a:extLst>
              </p:cNvPr>
              <p:cNvSpPr>
                <a:spLocks noChangeArrowheads="1"/>
              </p:cNvSpPr>
              <p:nvPr userDrawn="1"/>
            </p:nvSpPr>
            <p:spPr bwMode="auto">
              <a:xfrm rot="5400000">
                <a:off x="221" y="1724"/>
                <a:ext cx="32" cy="56"/>
              </a:xfrm>
              <a:prstGeom prst="triangle">
                <a:avLst>
                  <a:gd name="adj" fmla="val 50000"/>
                </a:avLst>
              </a:prstGeom>
              <a:solidFill>
                <a:srgbClr val="66CCFF"/>
              </a:solidFill>
              <a:ln>
                <a:noFill/>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endParaRPr lang="ja-JP" altLang="en-US"/>
              </a:p>
            </p:txBody>
          </p:sp>
          <p:sp>
            <p:nvSpPr>
              <p:cNvPr id="22" name="Line 1237">
                <a:extLst>
                  <a:ext uri="{FF2B5EF4-FFF2-40B4-BE49-F238E27FC236}">
                    <a16:creationId xmlns:a16="http://schemas.microsoft.com/office/drawing/2014/main" id="{1E94AB70-7D32-6852-ADA0-AA4B25A50130}"/>
                  </a:ext>
                </a:extLst>
              </p:cNvPr>
              <p:cNvSpPr>
                <a:spLocks noChangeShapeType="1"/>
              </p:cNvSpPr>
              <p:nvPr userDrawn="1"/>
            </p:nvSpPr>
            <p:spPr bwMode="auto">
              <a:xfrm>
                <a:off x="2178" y="415"/>
                <a:ext cx="0" cy="3715"/>
              </a:xfrm>
              <a:prstGeom prst="line">
                <a:avLst/>
              </a:prstGeom>
              <a:noFill/>
              <a:ln w="6350">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23" name="AutoShape 1238">
                <a:extLst>
                  <a:ext uri="{FF2B5EF4-FFF2-40B4-BE49-F238E27FC236}">
                    <a16:creationId xmlns:a16="http://schemas.microsoft.com/office/drawing/2014/main" id="{509166FA-7D59-E6FB-AF15-35BCA69C19C4}"/>
                  </a:ext>
                </a:extLst>
              </p:cNvPr>
              <p:cNvSpPr>
                <a:spLocks noChangeArrowheads="1"/>
              </p:cNvSpPr>
              <p:nvPr userDrawn="1"/>
            </p:nvSpPr>
            <p:spPr bwMode="auto">
              <a:xfrm rot="10800000">
                <a:off x="1685" y="343"/>
                <a:ext cx="32" cy="56"/>
              </a:xfrm>
              <a:prstGeom prst="triangle">
                <a:avLst>
                  <a:gd name="adj" fmla="val 50000"/>
                </a:avLst>
              </a:prstGeom>
              <a:solidFill>
                <a:srgbClr val="66CCFF"/>
              </a:solidFill>
              <a:ln>
                <a:noFill/>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endParaRPr lang="ja-JP" altLang="en-US"/>
              </a:p>
            </p:txBody>
          </p:sp>
          <p:sp>
            <p:nvSpPr>
              <p:cNvPr id="24" name="AutoShape 1239">
                <a:extLst>
                  <a:ext uri="{FF2B5EF4-FFF2-40B4-BE49-F238E27FC236}">
                    <a16:creationId xmlns:a16="http://schemas.microsoft.com/office/drawing/2014/main" id="{101268C6-E689-3521-0323-6E4B7C6C36B8}"/>
                  </a:ext>
                </a:extLst>
              </p:cNvPr>
              <p:cNvSpPr>
                <a:spLocks noChangeArrowheads="1"/>
              </p:cNvSpPr>
              <p:nvPr userDrawn="1"/>
            </p:nvSpPr>
            <p:spPr bwMode="auto">
              <a:xfrm rot="10800000">
                <a:off x="4540" y="343"/>
                <a:ext cx="32" cy="56"/>
              </a:xfrm>
              <a:prstGeom prst="triangle">
                <a:avLst>
                  <a:gd name="adj" fmla="val 50000"/>
                </a:avLst>
              </a:prstGeom>
              <a:solidFill>
                <a:srgbClr val="66CCFF"/>
              </a:solidFill>
              <a:ln>
                <a:noFill/>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endParaRPr lang="ja-JP" altLang="en-US"/>
              </a:p>
            </p:txBody>
          </p:sp>
          <p:sp>
            <p:nvSpPr>
              <p:cNvPr id="25" name="Line 1240">
                <a:extLst>
                  <a:ext uri="{FF2B5EF4-FFF2-40B4-BE49-F238E27FC236}">
                    <a16:creationId xmlns:a16="http://schemas.microsoft.com/office/drawing/2014/main" id="{3A87E93E-3EA4-842C-25DF-5798D3E96693}"/>
                  </a:ext>
                </a:extLst>
              </p:cNvPr>
              <p:cNvSpPr>
                <a:spLocks noChangeShapeType="1"/>
              </p:cNvSpPr>
              <p:nvPr userDrawn="1"/>
            </p:nvSpPr>
            <p:spPr bwMode="auto">
              <a:xfrm>
                <a:off x="4077" y="412"/>
                <a:ext cx="0" cy="3709"/>
              </a:xfrm>
              <a:prstGeom prst="line">
                <a:avLst/>
              </a:prstGeom>
              <a:noFill/>
              <a:ln w="6350">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26" name="AutoShape 1241">
                <a:extLst>
                  <a:ext uri="{FF2B5EF4-FFF2-40B4-BE49-F238E27FC236}">
                    <a16:creationId xmlns:a16="http://schemas.microsoft.com/office/drawing/2014/main" id="{0D32108F-C7C1-71EA-4ADF-FDA9B9BE8A7B}"/>
                  </a:ext>
                </a:extLst>
              </p:cNvPr>
              <p:cNvSpPr>
                <a:spLocks noChangeArrowheads="1"/>
              </p:cNvSpPr>
              <p:nvPr userDrawn="1"/>
            </p:nvSpPr>
            <p:spPr bwMode="auto">
              <a:xfrm rot="10800000">
                <a:off x="3110" y="351"/>
                <a:ext cx="32" cy="56"/>
              </a:xfrm>
              <a:prstGeom prst="triangle">
                <a:avLst>
                  <a:gd name="adj" fmla="val 50000"/>
                </a:avLst>
              </a:prstGeom>
              <a:solidFill>
                <a:srgbClr val="66CCFF"/>
              </a:solidFill>
              <a:ln>
                <a:noFill/>
              </a:ln>
              <a:effectLst/>
            </p:spPr>
            <p:txBody>
              <a:bodyPr rot="10800000"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ctr" eaLnBrk="1" hangingPunct="1">
                  <a:defRPr/>
                </a:pPr>
                <a:endParaRPr lang="ja-JP" altLang="ja-JP"/>
              </a:p>
            </p:txBody>
          </p:sp>
          <p:sp>
            <p:nvSpPr>
              <p:cNvPr id="27" name="Line 1242">
                <a:extLst>
                  <a:ext uri="{FF2B5EF4-FFF2-40B4-BE49-F238E27FC236}">
                    <a16:creationId xmlns:a16="http://schemas.microsoft.com/office/drawing/2014/main" id="{E6BDCBE9-9D6B-2D99-2F1D-54A8B2A98D21}"/>
                  </a:ext>
                </a:extLst>
              </p:cNvPr>
              <p:cNvSpPr>
                <a:spLocks noChangeShapeType="1"/>
              </p:cNvSpPr>
              <p:nvPr userDrawn="1"/>
            </p:nvSpPr>
            <p:spPr bwMode="auto">
              <a:xfrm>
                <a:off x="1227" y="409"/>
                <a:ext cx="0" cy="3712"/>
              </a:xfrm>
              <a:prstGeom prst="line">
                <a:avLst/>
              </a:prstGeom>
              <a:noFill/>
              <a:ln w="6350">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28" name="Line 1243">
                <a:extLst>
                  <a:ext uri="{FF2B5EF4-FFF2-40B4-BE49-F238E27FC236}">
                    <a16:creationId xmlns:a16="http://schemas.microsoft.com/office/drawing/2014/main" id="{20510925-19F7-948E-1F3F-F57B12BDD9E5}"/>
                  </a:ext>
                </a:extLst>
              </p:cNvPr>
              <p:cNvSpPr>
                <a:spLocks noChangeShapeType="1"/>
              </p:cNvSpPr>
              <p:nvPr userDrawn="1"/>
            </p:nvSpPr>
            <p:spPr bwMode="auto">
              <a:xfrm>
                <a:off x="5026" y="406"/>
                <a:ext cx="0" cy="3712"/>
              </a:xfrm>
              <a:prstGeom prst="line">
                <a:avLst/>
              </a:prstGeom>
              <a:noFill/>
              <a:ln w="6350">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29" name="AutoShape 1244">
                <a:extLst>
                  <a:ext uri="{FF2B5EF4-FFF2-40B4-BE49-F238E27FC236}">
                    <a16:creationId xmlns:a16="http://schemas.microsoft.com/office/drawing/2014/main" id="{DF0B743B-B434-49F7-75AA-87A3A006DE8F}"/>
                  </a:ext>
                </a:extLst>
              </p:cNvPr>
              <p:cNvSpPr>
                <a:spLocks noChangeArrowheads="1"/>
              </p:cNvSpPr>
              <p:nvPr userDrawn="1"/>
            </p:nvSpPr>
            <p:spPr bwMode="auto">
              <a:xfrm rot="10800000">
                <a:off x="2396" y="346"/>
                <a:ext cx="32" cy="56"/>
              </a:xfrm>
              <a:prstGeom prst="triangle">
                <a:avLst>
                  <a:gd name="adj" fmla="val 50000"/>
                </a:avLst>
              </a:prstGeom>
              <a:solidFill>
                <a:srgbClr val="66CCFF"/>
              </a:solidFill>
              <a:ln>
                <a:noFill/>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endParaRPr lang="ja-JP" altLang="en-US"/>
              </a:p>
            </p:txBody>
          </p:sp>
          <p:sp>
            <p:nvSpPr>
              <p:cNvPr id="30" name="AutoShape 1245">
                <a:extLst>
                  <a:ext uri="{FF2B5EF4-FFF2-40B4-BE49-F238E27FC236}">
                    <a16:creationId xmlns:a16="http://schemas.microsoft.com/office/drawing/2014/main" id="{6743185E-228A-C3B9-C00D-98594DE51CDF}"/>
                  </a:ext>
                </a:extLst>
              </p:cNvPr>
              <p:cNvSpPr>
                <a:spLocks noChangeArrowheads="1"/>
              </p:cNvSpPr>
              <p:nvPr userDrawn="1"/>
            </p:nvSpPr>
            <p:spPr bwMode="auto">
              <a:xfrm rot="10800000">
                <a:off x="974" y="343"/>
                <a:ext cx="32" cy="56"/>
              </a:xfrm>
              <a:prstGeom prst="triangle">
                <a:avLst>
                  <a:gd name="adj" fmla="val 50000"/>
                </a:avLst>
              </a:prstGeom>
              <a:solidFill>
                <a:srgbClr val="66CCFF"/>
              </a:solidFill>
              <a:ln>
                <a:noFill/>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endParaRPr lang="ja-JP" altLang="en-US"/>
              </a:p>
            </p:txBody>
          </p:sp>
          <p:sp>
            <p:nvSpPr>
              <p:cNvPr id="31" name="AutoShape 1246">
                <a:extLst>
                  <a:ext uri="{FF2B5EF4-FFF2-40B4-BE49-F238E27FC236}">
                    <a16:creationId xmlns:a16="http://schemas.microsoft.com/office/drawing/2014/main" id="{19AD28FB-F7A2-A39E-B3A6-F49DF293D431}"/>
                  </a:ext>
                </a:extLst>
              </p:cNvPr>
              <p:cNvSpPr>
                <a:spLocks noChangeArrowheads="1"/>
              </p:cNvSpPr>
              <p:nvPr userDrawn="1"/>
            </p:nvSpPr>
            <p:spPr bwMode="auto">
              <a:xfrm rot="10800000">
                <a:off x="3827" y="343"/>
                <a:ext cx="32" cy="56"/>
              </a:xfrm>
              <a:prstGeom prst="triangle">
                <a:avLst>
                  <a:gd name="adj" fmla="val 50000"/>
                </a:avLst>
              </a:prstGeom>
              <a:solidFill>
                <a:srgbClr val="66CCFF"/>
              </a:solidFill>
              <a:ln>
                <a:noFill/>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endParaRPr lang="ja-JP" altLang="en-US"/>
              </a:p>
            </p:txBody>
          </p:sp>
          <p:sp>
            <p:nvSpPr>
              <p:cNvPr id="32" name="AutoShape 1247">
                <a:extLst>
                  <a:ext uri="{FF2B5EF4-FFF2-40B4-BE49-F238E27FC236}">
                    <a16:creationId xmlns:a16="http://schemas.microsoft.com/office/drawing/2014/main" id="{020E39ED-C588-C315-35C8-75C50714D977}"/>
                  </a:ext>
                </a:extLst>
              </p:cNvPr>
              <p:cNvSpPr>
                <a:spLocks noChangeArrowheads="1"/>
              </p:cNvSpPr>
              <p:nvPr userDrawn="1"/>
            </p:nvSpPr>
            <p:spPr bwMode="auto">
              <a:xfrm rot="10800000">
                <a:off x="5249" y="343"/>
                <a:ext cx="32" cy="56"/>
              </a:xfrm>
              <a:prstGeom prst="triangle">
                <a:avLst>
                  <a:gd name="adj" fmla="val 50000"/>
                </a:avLst>
              </a:prstGeom>
              <a:solidFill>
                <a:srgbClr val="66CCFF"/>
              </a:solidFill>
              <a:ln>
                <a:noFill/>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endParaRPr lang="ja-JP" altLang="en-US"/>
              </a:p>
            </p:txBody>
          </p:sp>
          <p:sp>
            <p:nvSpPr>
              <p:cNvPr id="33" name="Oval 1248">
                <a:extLst>
                  <a:ext uri="{FF2B5EF4-FFF2-40B4-BE49-F238E27FC236}">
                    <a16:creationId xmlns:a16="http://schemas.microsoft.com/office/drawing/2014/main" id="{F183FDF4-56C6-E0B0-D709-C26267C25B16}"/>
                  </a:ext>
                </a:extLst>
              </p:cNvPr>
              <p:cNvSpPr>
                <a:spLocks noChangeAspect="1" noChangeArrowheads="1"/>
              </p:cNvSpPr>
              <p:nvPr userDrawn="1"/>
            </p:nvSpPr>
            <p:spPr bwMode="auto">
              <a:xfrm>
                <a:off x="3053" y="2472"/>
                <a:ext cx="143" cy="143"/>
              </a:xfrm>
              <a:prstGeom prst="ellipse">
                <a:avLst/>
              </a:prstGeom>
              <a:solidFill>
                <a:srgbClr val="FFFFFF"/>
              </a:solidFill>
              <a:ln w="6350">
                <a:solidFill>
                  <a:srgbClr val="66CCFF"/>
                </a:solidFill>
                <a:round/>
                <a:headEnd/>
                <a:tailEnd/>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endParaRPr lang="ja-JP" altLang="en-US"/>
              </a:p>
            </p:txBody>
          </p:sp>
          <p:sp>
            <p:nvSpPr>
              <p:cNvPr id="34" name="Line 1249">
                <a:extLst>
                  <a:ext uri="{FF2B5EF4-FFF2-40B4-BE49-F238E27FC236}">
                    <a16:creationId xmlns:a16="http://schemas.microsoft.com/office/drawing/2014/main" id="{506026BC-4B90-A29B-BA9E-8F255F85B9F9}"/>
                  </a:ext>
                </a:extLst>
              </p:cNvPr>
              <p:cNvSpPr>
                <a:spLocks noChangeShapeType="1"/>
              </p:cNvSpPr>
              <p:nvPr userDrawn="1"/>
            </p:nvSpPr>
            <p:spPr bwMode="auto">
              <a:xfrm>
                <a:off x="3125" y="411"/>
                <a:ext cx="0" cy="3707"/>
              </a:xfrm>
              <a:prstGeom prst="line">
                <a:avLst/>
              </a:prstGeom>
              <a:noFill/>
              <a:ln w="63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35" name="Line 1250">
                <a:extLst>
                  <a:ext uri="{FF2B5EF4-FFF2-40B4-BE49-F238E27FC236}">
                    <a16:creationId xmlns:a16="http://schemas.microsoft.com/office/drawing/2014/main" id="{9D427FBA-1932-E534-580C-49051486F96D}"/>
                  </a:ext>
                </a:extLst>
              </p:cNvPr>
              <p:cNvSpPr>
                <a:spLocks noChangeShapeType="1"/>
              </p:cNvSpPr>
              <p:nvPr userDrawn="1"/>
            </p:nvSpPr>
            <p:spPr bwMode="auto">
              <a:xfrm>
                <a:off x="277" y="2544"/>
                <a:ext cx="5696" cy="0"/>
              </a:xfrm>
              <a:prstGeom prst="line">
                <a:avLst/>
              </a:prstGeom>
              <a:noFill/>
              <a:ln w="63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36" name="Line 1251">
                <a:extLst>
                  <a:ext uri="{FF2B5EF4-FFF2-40B4-BE49-F238E27FC236}">
                    <a16:creationId xmlns:a16="http://schemas.microsoft.com/office/drawing/2014/main" id="{81688F51-BF35-C6FD-5489-897FC95348A4}"/>
                  </a:ext>
                </a:extLst>
              </p:cNvPr>
              <p:cNvSpPr>
                <a:spLocks noChangeShapeType="1"/>
              </p:cNvSpPr>
              <p:nvPr userDrawn="1"/>
            </p:nvSpPr>
            <p:spPr bwMode="auto">
              <a:xfrm>
                <a:off x="275" y="2271"/>
                <a:ext cx="5696" cy="0"/>
              </a:xfrm>
              <a:prstGeom prst="line">
                <a:avLst/>
              </a:prstGeom>
              <a:noFill/>
              <a:ln w="6350">
                <a:solidFill>
                  <a:srgbClr val="66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37" name="AutoShape 1252">
                <a:extLst>
                  <a:ext uri="{FF2B5EF4-FFF2-40B4-BE49-F238E27FC236}">
                    <a16:creationId xmlns:a16="http://schemas.microsoft.com/office/drawing/2014/main" id="{6FAC7363-39B7-ED76-7B53-FCAEBC694CB0}"/>
                  </a:ext>
                </a:extLst>
              </p:cNvPr>
              <p:cNvSpPr>
                <a:spLocks noChangeArrowheads="1"/>
              </p:cNvSpPr>
              <p:nvPr userDrawn="1"/>
            </p:nvSpPr>
            <p:spPr bwMode="auto">
              <a:xfrm rot="5400000">
                <a:off x="221" y="2516"/>
                <a:ext cx="32" cy="56"/>
              </a:xfrm>
              <a:prstGeom prst="triangle">
                <a:avLst>
                  <a:gd name="adj" fmla="val 50000"/>
                </a:avLst>
              </a:prstGeom>
              <a:solidFill>
                <a:srgbClr val="66CCFF"/>
              </a:solidFill>
              <a:ln>
                <a:noFill/>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endParaRPr lang="ja-JP" altLang="en-US"/>
              </a:p>
            </p:txBody>
          </p:sp>
          <p:sp>
            <p:nvSpPr>
              <p:cNvPr id="38" name="AutoShape 1253">
                <a:extLst>
                  <a:ext uri="{FF2B5EF4-FFF2-40B4-BE49-F238E27FC236}">
                    <a16:creationId xmlns:a16="http://schemas.microsoft.com/office/drawing/2014/main" id="{124BE134-5760-B450-03A1-549A1218F848}"/>
                  </a:ext>
                </a:extLst>
              </p:cNvPr>
              <p:cNvSpPr>
                <a:spLocks noChangeArrowheads="1"/>
              </p:cNvSpPr>
              <p:nvPr userDrawn="1"/>
            </p:nvSpPr>
            <p:spPr bwMode="auto">
              <a:xfrm rot="-5400000">
                <a:off x="5998" y="2516"/>
                <a:ext cx="32" cy="56"/>
              </a:xfrm>
              <a:prstGeom prst="triangle">
                <a:avLst>
                  <a:gd name="adj" fmla="val 50000"/>
                </a:avLst>
              </a:prstGeom>
              <a:solidFill>
                <a:srgbClr val="66CCFF"/>
              </a:solidFill>
              <a:ln>
                <a:noFill/>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endParaRPr lang="ja-JP" altLang="en-US"/>
              </a:p>
            </p:txBody>
          </p:sp>
          <p:sp>
            <p:nvSpPr>
              <p:cNvPr id="39" name="AutoShape 1254">
                <a:extLst>
                  <a:ext uri="{FF2B5EF4-FFF2-40B4-BE49-F238E27FC236}">
                    <a16:creationId xmlns:a16="http://schemas.microsoft.com/office/drawing/2014/main" id="{ADAA5104-1058-2593-D6DF-6862BF574892}"/>
                  </a:ext>
                </a:extLst>
              </p:cNvPr>
              <p:cNvSpPr>
                <a:spLocks noChangeArrowheads="1"/>
              </p:cNvSpPr>
              <p:nvPr userDrawn="1"/>
            </p:nvSpPr>
            <p:spPr bwMode="auto">
              <a:xfrm rot="5400000">
                <a:off x="221" y="3305"/>
                <a:ext cx="32" cy="56"/>
              </a:xfrm>
              <a:prstGeom prst="triangle">
                <a:avLst>
                  <a:gd name="adj" fmla="val 50000"/>
                </a:avLst>
              </a:prstGeom>
              <a:solidFill>
                <a:srgbClr val="66CCFF"/>
              </a:solidFill>
              <a:ln>
                <a:noFill/>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endParaRPr lang="ja-JP" altLang="en-US"/>
              </a:p>
            </p:txBody>
          </p:sp>
          <p:sp>
            <p:nvSpPr>
              <p:cNvPr id="40" name="AutoShape 1255">
                <a:extLst>
                  <a:ext uri="{FF2B5EF4-FFF2-40B4-BE49-F238E27FC236}">
                    <a16:creationId xmlns:a16="http://schemas.microsoft.com/office/drawing/2014/main" id="{C5051340-79D2-3D2B-124E-89669C35C853}"/>
                  </a:ext>
                </a:extLst>
              </p:cNvPr>
              <p:cNvSpPr>
                <a:spLocks noChangeArrowheads="1"/>
              </p:cNvSpPr>
              <p:nvPr userDrawn="1"/>
            </p:nvSpPr>
            <p:spPr bwMode="auto">
              <a:xfrm rot="-5400000">
                <a:off x="5998" y="3305"/>
                <a:ext cx="32" cy="56"/>
              </a:xfrm>
              <a:prstGeom prst="triangle">
                <a:avLst>
                  <a:gd name="adj" fmla="val 50000"/>
                </a:avLst>
              </a:prstGeom>
              <a:solidFill>
                <a:srgbClr val="66CCFF"/>
              </a:solidFill>
              <a:ln>
                <a:noFill/>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endParaRPr lang="ja-JP" altLang="en-US"/>
              </a:p>
            </p:txBody>
          </p:sp>
          <p:sp>
            <p:nvSpPr>
              <p:cNvPr id="41" name="AutoShape 1256">
                <a:extLst>
                  <a:ext uri="{FF2B5EF4-FFF2-40B4-BE49-F238E27FC236}">
                    <a16:creationId xmlns:a16="http://schemas.microsoft.com/office/drawing/2014/main" id="{A4885C7F-91F1-56C0-AD32-58419E3233E6}"/>
                  </a:ext>
                </a:extLst>
              </p:cNvPr>
              <p:cNvSpPr>
                <a:spLocks noChangeArrowheads="1"/>
              </p:cNvSpPr>
              <p:nvPr userDrawn="1"/>
            </p:nvSpPr>
            <p:spPr bwMode="auto">
              <a:xfrm rot="-5400000">
                <a:off x="5998" y="1724"/>
                <a:ext cx="32" cy="56"/>
              </a:xfrm>
              <a:prstGeom prst="triangle">
                <a:avLst>
                  <a:gd name="adj" fmla="val 50000"/>
                </a:avLst>
              </a:prstGeom>
              <a:solidFill>
                <a:srgbClr val="66CCFF"/>
              </a:solidFill>
              <a:ln>
                <a:noFill/>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endParaRPr lang="ja-JP" altLang="en-US"/>
              </a:p>
            </p:txBody>
          </p:sp>
          <p:sp>
            <p:nvSpPr>
              <p:cNvPr id="42" name="Text Box 1257">
                <a:extLst>
                  <a:ext uri="{FF2B5EF4-FFF2-40B4-BE49-F238E27FC236}">
                    <a16:creationId xmlns:a16="http://schemas.microsoft.com/office/drawing/2014/main" id="{AE618837-BBFA-D034-D8F7-E6354492450D}"/>
                  </a:ext>
                </a:extLst>
              </p:cNvPr>
              <p:cNvSpPr txBox="1">
                <a:spLocks noChangeArrowheads="1"/>
              </p:cNvSpPr>
              <p:nvPr userDrawn="1"/>
            </p:nvSpPr>
            <p:spPr bwMode="auto">
              <a:xfrm>
                <a:off x="5995" y="2231"/>
                <a:ext cx="45" cy="77"/>
              </a:xfrm>
              <a:prstGeom prst="rect">
                <a:avLst/>
              </a:prstGeom>
              <a:noFill/>
              <a:ln>
                <a:noFill/>
              </a:ln>
              <a:effectLst/>
            </p:spPr>
            <p:txBody>
              <a:bodyPr wrap="none" lIns="0" tIns="0" rIns="0" bIns="0" anchor="ctr">
                <a:spAutoFit/>
              </a:bodyP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r>
                  <a:rPr lang="en-US" altLang="ja-JP" sz="800" b="0">
                    <a:solidFill>
                      <a:srgbClr val="66CCFF"/>
                    </a:solidFill>
                    <a:latin typeface="Verdana" panose="020B0604030504040204" pitchFamily="34" charset="0"/>
                  </a:rPr>
                  <a:t>C</a:t>
                </a:r>
              </a:p>
            </p:txBody>
          </p:sp>
          <p:sp>
            <p:nvSpPr>
              <p:cNvPr id="43" name="Text Box 1258">
                <a:extLst>
                  <a:ext uri="{FF2B5EF4-FFF2-40B4-BE49-F238E27FC236}">
                    <a16:creationId xmlns:a16="http://schemas.microsoft.com/office/drawing/2014/main" id="{DFDB76A7-4DB5-233D-78C3-14478542BDE2}"/>
                  </a:ext>
                </a:extLst>
              </p:cNvPr>
              <p:cNvSpPr txBox="1">
                <a:spLocks noChangeArrowheads="1"/>
              </p:cNvSpPr>
              <p:nvPr userDrawn="1"/>
            </p:nvSpPr>
            <p:spPr bwMode="auto">
              <a:xfrm>
                <a:off x="217" y="2231"/>
                <a:ext cx="45" cy="77"/>
              </a:xfrm>
              <a:prstGeom prst="rect">
                <a:avLst/>
              </a:prstGeom>
              <a:noFill/>
              <a:ln>
                <a:noFill/>
              </a:ln>
              <a:effectLst/>
            </p:spPr>
            <p:txBody>
              <a:bodyPr wrap="none" lIns="0" tIns="0" rIns="0" bIns="0" anchor="ctr">
                <a:spAutoFit/>
              </a:bodyP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r" eaLnBrk="1" hangingPunct="1">
                  <a:defRPr/>
                </a:pPr>
                <a:r>
                  <a:rPr lang="en-US" altLang="ja-JP" sz="800" b="0">
                    <a:solidFill>
                      <a:srgbClr val="66CCFF"/>
                    </a:solidFill>
                    <a:latin typeface="Verdana" panose="020B0604030504040204" pitchFamily="34" charset="0"/>
                  </a:rPr>
                  <a:t>C</a:t>
                </a:r>
              </a:p>
            </p:txBody>
          </p:sp>
          <p:sp>
            <p:nvSpPr>
              <p:cNvPr id="44" name="Line 1259">
                <a:extLst>
                  <a:ext uri="{FF2B5EF4-FFF2-40B4-BE49-F238E27FC236}">
                    <a16:creationId xmlns:a16="http://schemas.microsoft.com/office/drawing/2014/main" id="{311B32BC-4516-5E1B-2164-6CD5B369B858}"/>
                  </a:ext>
                </a:extLst>
              </p:cNvPr>
              <p:cNvSpPr>
                <a:spLocks noChangeShapeType="1"/>
              </p:cNvSpPr>
              <p:nvPr userDrawn="1"/>
            </p:nvSpPr>
            <p:spPr bwMode="auto">
              <a:xfrm>
                <a:off x="456" y="2469"/>
                <a:ext cx="5340" cy="0"/>
              </a:xfrm>
              <a:prstGeom prst="line">
                <a:avLst/>
              </a:prstGeom>
              <a:noFill/>
              <a:ln w="6350">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45" name="Line 1260">
                <a:extLst>
                  <a:ext uri="{FF2B5EF4-FFF2-40B4-BE49-F238E27FC236}">
                    <a16:creationId xmlns:a16="http://schemas.microsoft.com/office/drawing/2014/main" id="{2E4FA691-9040-77DF-843D-6E217AE5BB0F}"/>
                  </a:ext>
                </a:extLst>
              </p:cNvPr>
              <p:cNvSpPr>
                <a:spLocks noChangeShapeType="1"/>
              </p:cNvSpPr>
              <p:nvPr userDrawn="1"/>
            </p:nvSpPr>
            <p:spPr bwMode="auto">
              <a:xfrm>
                <a:off x="459" y="2619"/>
                <a:ext cx="5334" cy="0"/>
              </a:xfrm>
              <a:prstGeom prst="line">
                <a:avLst/>
              </a:prstGeom>
              <a:noFill/>
              <a:ln w="6350">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46" name="Line 1261">
                <a:extLst>
                  <a:ext uri="{FF2B5EF4-FFF2-40B4-BE49-F238E27FC236}">
                    <a16:creationId xmlns:a16="http://schemas.microsoft.com/office/drawing/2014/main" id="{A4EB2641-B4DC-BD2E-EB37-51B3C17CBEBC}"/>
                  </a:ext>
                </a:extLst>
              </p:cNvPr>
              <p:cNvSpPr>
                <a:spLocks noChangeShapeType="1"/>
              </p:cNvSpPr>
              <p:nvPr userDrawn="1"/>
            </p:nvSpPr>
            <p:spPr bwMode="auto">
              <a:xfrm>
                <a:off x="1794" y="1113"/>
                <a:ext cx="0" cy="2850"/>
              </a:xfrm>
              <a:prstGeom prst="line">
                <a:avLst/>
              </a:prstGeom>
              <a:noFill/>
              <a:ln w="6350">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47" name="Line 1262">
                <a:extLst>
                  <a:ext uri="{FF2B5EF4-FFF2-40B4-BE49-F238E27FC236}">
                    <a16:creationId xmlns:a16="http://schemas.microsoft.com/office/drawing/2014/main" id="{D154F0FB-FECF-C895-9C20-F822EA3E4B06}"/>
                  </a:ext>
                </a:extLst>
              </p:cNvPr>
              <p:cNvSpPr>
                <a:spLocks noChangeShapeType="1"/>
              </p:cNvSpPr>
              <p:nvPr userDrawn="1"/>
            </p:nvSpPr>
            <p:spPr bwMode="auto">
              <a:xfrm>
                <a:off x="1794" y="1149"/>
                <a:ext cx="1326" cy="0"/>
              </a:xfrm>
              <a:prstGeom prst="line">
                <a:avLst/>
              </a:prstGeom>
              <a:noFill/>
              <a:ln w="6350">
                <a:solidFill>
                  <a:srgbClr val="66FF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48" name="Line 1263">
                <a:extLst>
                  <a:ext uri="{FF2B5EF4-FFF2-40B4-BE49-F238E27FC236}">
                    <a16:creationId xmlns:a16="http://schemas.microsoft.com/office/drawing/2014/main" id="{25D9F191-0D9F-0420-26EE-CB0A9DB3B58F}"/>
                  </a:ext>
                </a:extLst>
              </p:cNvPr>
              <p:cNvSpPr>
                <a:spLocks noChangeShapeType="1"/>
              </p:cNvSpPr>
              <p:nvPr userDrawn="1"/>
            </p:nvSpPr>
            <p:spPr bwMode="auto">
              <a:xfrm>
                <a:off x="465" y="1149"/>
                <a:ext cx="1326" cy="0"/>
              </a:xfrm>
              <a:prstGeom prst="line">
                <a:avLst/>
              </a:prstGeom>
              <a:noFill/>
              <a:ln w="6350">
                <a:solidFill>
                  <a:srgbClr val="66FF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49" name="Line 1264">
                <a:extLst>
                  <a:ext uri="{FF2B5EF4-FFF2-40B4-BE49-F238E27FC236}">
                    <a16:creationId xmlns:a16="http://schemas.microsoft.com/office/drawing/2014/main" id="{C623EF79-E1F3-E026-5707-73D81EB7AEDE}"/>
                  </a:ext>
                </a:extLst>
              </p:cNvPr>
              <p:cNvSpPr>
                <a:spLocks noChangeShapeType="1"/>
              </p:cNvSpPr>
              <p:nvPr userDrawn="1"/>
            </p:nvSpPr>
            <p:spPr bwMode="auto">
              <a:xfrm>
                <a:off x="1761" y="1755"/>
                <a:ext cx="0" cy="1578"/>
              </a:xfrm>
              <a:prstGeom prst="line">
                <a:avLst/>
              </a:prstGeom>
              <a:noFill/>
              <a:ln w="6350">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50" name="Line 1265">
                <a:extLst>
                  <a:ext uri="{FF2B5EF4-FFF2-40B4-BE49-F238E27FC236}">
                    <a16:creationId xmlns:a16="http://schemas.microsoft.com/office/drawing/2014/main" id="{CF849638-2461-D775-388D-4F20E0C28422}"/>
                  </a:ext>
                </a:extLst>
              </p:cNvPr>
              <p:cNvSpPr>
                <a:spLocks noChangeShapeType="1"/>
              </p:cNvSpPr>
              <p:nvPr userDrawn="1"/>
            </p:nvSpPr>
            <p:spPr bwMode="auto">
              <a:xfrm>
                <a:off x="1761" y="1782"/>
                <a:ext cx="1296" cy="0"/>
              </a:xfrm>
              <a:prstGeom prst="line">
                <a:avLst/>
              </a:prstGeom>
              <a:noFill/>
              <a:ln w="6350">
                <a:solidFill>
                  <a:srgbClr val="66FF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51" name="Line 1266">
                <a:extLst>
                  <a:ext uri="{FF2B5EF4-FFF2-40B4-BE49-F238E27FC236}">
                    <a16:creationId xmlns:a16="http://schemas.microsoft.com/office/drawing/2014/main" id="{5DAC499C-9E32-4A02-7616-AD3787EFF588}"/>
                  </a:ext>
                </a:extLst>
              </p:cNvPr>
              <p:cNvSpPr>
                <a:spLocks noChangeShapeType="1"/>
              </p:cNvSpPr>
              <p:nvPr userDrawn="1"/>
            </p:nvSpPr>
            <p:spPr bwMode="auto">
              <a:xfrm>
                <a:off x="459" y="1782"/>
                <a:ext cx="1299" cy="0"/>
              </a:xfrm>
              <a:prstGeom prst="line">
                <a:avLst/>
              </a:prstGeom>
              <a:noFill/>
              <a:ln w="6350">
                <a:solidFill>
                  <a:srgbClr val="66FF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52" name="Line 1267">
                <a:extLst>
                  <a:ext uri="{FF2B5EF4-FFF2-40B4-BE49-F238E27FC236}">
                    <a16:creationId xmlns:a16="http://schemas.microsoft.com/office/drawing/2014/main" id="{CD98C55F-37ED-6A36-424E-DAAECBB22CB2}"/>
                  </a:ext>
                </a:extLst>
              </p:cNvPr>
              <p:cNvSpPr>
                <a:spLocks noChangeShapeType="1"/>
              </p:cNvSpPr>
              <p:nvPr userDrawn="1"/>
            </p:nvSpPr>
            <p:spPr bwMode="auto">
              <a:xfrm>
                <a:off x="4491" y="1755"/>
                <a:ext cx="0" cy="1578"/>
              </a:xfrm>
              <a:prstGeom prst="line">
                <a:avLst/>
              </a:prstGeom>
              <a:noFill/>
              <a:ln w="6350">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53" name="Line 1268">
                <a:extLst>
                  <a:ext uri="{FF2B5EF4-FFF2-40B4-BE49-F238E27FC236}">
                    <a16:creationId xmlns:a16="http://schemas.microsoft.com/office/drawing/2014/main" id="{FA50DD18-8B55-357E-5C06-46550009D1F5}"/>
                  </a:ext>
                </a:extLst>
              </p:cNvPr>
              <p:cNvSpPr>
                <a:spLocks noChangeShapeType="1"/>
              </p:cNvSpPr>
              <p:nvPr userDrawn="1"/>
            </p:nvSpPr>
            <p:spPr bwMode="auto">
              <a:xfrm>
                <a:off x="4458" y="1116"/>
                <a:ext cx="0" cy="2850"/>
              </a:xfrm>
              <a:prstGeom prst="line">
                <a:avLst/>
              </a:prstGeom>
              <a:noFill/>
              <a:ln w="6350">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54" name="Line 1269">
                <a:extLst>
                  <a:ext uri="{FF2B5EF4-FFF2-40B4-BE49-F238E27FC236}">
                    <a16:creationId xmlns:a16="http://schemas.microsoft.com/office/drawing/2014/main" id="{1B509F34-503F-9583-9DB4-40EC13FE8994}"/>
                  </a:ext>
                </a:extLst>
              </p:cNvPr>
              <p:cNvSpPr>
                <a:spLocks noChangeShapeType="1"/>
              </p:cNvSpPr>
              <p:nvPr userDrawn="1"/>
            </p:nvSpPr>
            <p:spPr bwMode="auto">
              <a:xfrm>
                <a:off x="4464" y="1152"/>
                <a:ext cx="1326" cy="0"/>
              </a:xfrm>
              <a:prstGeom prst="line">
                <a:avLst/>
              </a:prstGeom>
              <a:noFill/>
              <a:ln w="6350">
                <a:solidFill>
                  <a:srgbClr val="66FF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55" name="Line 1270">
                <a:extLst>
                  <a:ext uri="{FF2B5EF4-FFF2-40B4-BE49-F238E27FC236}">
                    <a16:creationId xmlns:a16="http://schemas.microsoft.com/office/drawing/2014/main" id="{CFA7ACC9-8ECE-F4AA-AE6C-E5E30E39BF6C}"/>
                  </a:ext>
                </a:extLst>
              </p:cNvPr>
              <p:cNvSpPr>
                <a:spLocks noChangeShapeType="1"/>
              </p:cNvSpPr>
              <p:nvPr userDrawn="1"/>
            </p:nvSpPr>
            <p:spPr bwMode="auto">
              <a:xfrm>
                <a:off x="3132" y="1152"/>
                <a:ext cx="1326" cy="0"/>
              </a:xfrm>
              <a:prstGeom prst="line">
                <a:avLst/>
              </a:prstGeom>
              <a:noFill/>
              <a:ln w="6350">
                <a:solidFill>
                  <a:srgbClr val="66FF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56" name="Line 1271">
                <a:extLst>
                  <a:ext uri="{FF2B5EF4-FFF2-40B4-BE49-F238E27FC236}">
                    <a16:creationId xmlns:a16="http://schemas.microsoft.com/office/drawing/2014/main" id="{B5150FD5-B62D-B199-EDE6-0265E5D524E4}"/>
                  </a:ext>
                </a:extLst>
              </p:cNvPr>
              <p:cNvSpPr>
                <a:spLocks noChangeShapeType="1"/>
              </p:cNvSpPr>
              <p:nvPr userDrawn="1"/>
            </p:nvSpPr>
            <p:spPr bwMode="auto">
              <a:xfrm>
                <a:off x="4491" y="1781"/>
                <a:ext cx="1296" cy="0"/>
              </a:xfrm>
              <a:prstGeom prst="line">
                <a:avLst/>
              </a:prstGeom>
              <a:noFill/>
              <a:ln w="6350">
                <a:solidFill>
                  <a:srgbClr val="66FF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57" name="Line 1272">
                <a:extLst>
                  <a:ext uri="{FF2B5EF4-FFF2-40B4-BE49-F238E27FC236}">
                    <a16:creationId xmlns:a16="http://schemas.microsoft.com/office/drawing/2014/main" id="{D5C15310-03C4-1056-A348-45795E52D8E3}"/>
                  </a:ext>
                </a:extLst>
              </p:cNvPr>
              <p:cNvSpPr>
                <a:spLocks noChangeShapeType="1"/>
              </p:cNvSpPr>
              <p:nvPr userDrawn="1"/>
            </p:nvSpPr>
            <p:spPr bwMode="auto">
              <a:xfrm>
                <a:off x="3189" y="1781"/>
                <a:ext cx="1299" cy="0"/>
              </a:xfrm>
              <a:prstGeom prst="line">
                <a:avLst/>
              </a:prstGeom>
              <a:noFill/>
              <a:ln w="6350">
                <a:solidFill>
                  <a:srgbClr val="66FFFF"/>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58" name="Line 1273">
                <a:extLst>
                  <a:ext uri="{FF2B5EF4-FFF2-40B4-BE49-F238E27FC236}">
                    <a16:creationId xmlns:a16="http://schemas.microsoft.com/office/drawing/2014/main" id="{4E94E803-9D77-1813-8C4F-D774B9040B98}"/>
                  </a:ext>
                </a:extLst>
              </p:cNvPr>
              <p:cNvSpPr>
                <a:spLocks noChangeShapeType="1"/>
              </p:cNvSpPr>
              <p:nvPr userDrawn="1"/>
            </p:nvSpPr>
            <p:spPr bwMode="auto">
              <a:xfrm>
                <a:off x="2090" y="1115"/>
                <a:ext cx="0" cy="2851"/>
              </a:xfrm>
              <a:prstGeom prst="line">
                <a:avLst/>
              </a:prstGeom>
              <a:noFill/>
              <a:ln w="6350">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59" name="Line 1274">
                <a:extLst>
                  <a:ext uri="{FF2B5EF4-FFF2-40B4-BE49-F238E27FC236}">
                    <a16:creationId xmlns:a16="http://schemas.microsoft.com/office/drawing/2014/main" id="{4103D910-8C98-879A-721C-3BBE1B08336C}"/>
                  </a:ext>
                </a:extLst>
              </p:cNvPr>
              <p:cNvSpPr>
                <a:spLocks noChangeShapeType="1"/>
              </p:cNvSpPr>
              <p:nvPr userDrawn="1"/>
            </p:nvSpPr>
            <p:spPr bwMode="auto">
              <a:xfrm>
                <a:off x="2221" y="1115"/>
                <a:ext cx="0" cy="2857"/>
              </a:xfrm>
              <a:prstGeom prst="line">
                <a:avLst/>
              </a:prstGeom>
              <a:noFill/>
              <a:ln w="6350">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60" name="Line 1275">
                <a:extLst>
                  <a:ext uri="{FF2B5EF4-FFF2-40B4-BE49-F238E27FC236}">
                    <a16:creationId xmlns:a16="http://schemas.microsoft.com/office/drawing/2014/main" id="{14A96D66-684F-1E2D-79CC-3B05A0C19C76}"/>
                  </a:ext>
                </a:extLst>
              </p:cNvPr>
              <p:cNvSpPr>
                <a:spLocks noChangeShapeType="1"/>
              </p:cNvSpPr>
              <p:nvPr userDrawn="1"/>
            </p:nvSpPr>
            <p:spPr bwMode="auto">
              <a:xfrm>
                <a:off x="4031" y="1115"/>
                <a:ext cx="0" cy="2851"/>
              </a:xfrm>
              <a:prstGeom prst="line">
                <a:avLst/>
              </a:prstGeom>
              <a:noFill/>
              <a:ln w="6350">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sp>
            <p:nvSpPr>
              <p:cNvPr id="61" name="Line 1276">
                <a:extLst>
                  <a:ext uri="{FF2B5EF4-FFF2-40B4-BE49-F238E27FC236}">
                    <a16:creationId xmlns:a16="http://schemas.microsoft.com/office/drawing/2014/main" id="{D64CB04C-CF53-DBD6-74AF-8693A6485A22}"/>
                  </a:ext>
                </a:extLst>
              </p:cNvPr>
              <p:cNvSpPr>
                <a:spLocks noChangeShapeType="1"/>
              </p:cNvSpPr>
              <p:nvPr userDrawn="1"/>
            </p:nvSpPr>
            <p:spPr bwMode="auto">
              <a:xfrm>
                <a:off x="4162" y="1115"/>
                <a:ext cx="0" cy="2857"/>
              </a:xfrm>
              <a:prstGeom prst="line">
                <a:avLst/>
              </a:prstGeom>
              <a:noFill/>
              <a:ln w="6350">
                <a:solidFill>
                  <a:srgbClr val="66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451" tIns="48225" rIns="96451" bIns="48225" anchor="ctr"/>
              <a:lstStyle/>
              <a:p>
                <a:endParaRPr lang="ja-JP" altLang="en-US"/>
              </a:p>
            </p:txBody>
          </p:sp>
        </p:grpSp>
      </p:grpSp>
    </p:spTree>
    <p:extLst>
      <p:ext uri="{BB962C8B-B14F-4D97-AF65-F5344CB8AC3E}">
        <p14:creationId xmlns:p14="http://schemas.microsoft.com/office/powerpoint/2010/main" val="40412036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1600200"/>
            <a:ext cx="89154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38">
            <a:extLst>
              <a:ext uri="{FF2B5EF4-FFF2-40B4-BE49-F238E27FC236}">
                <a16:creationId xmlns:a16="http://schemas.microsoft.com/office/drawing/2014/main" id="{216E95DB-2601-8A63-84D2-2D9982AF3EDE}"/>
              </a:ext>
            </a:extLst>
          </p:cNvPr>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84115941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8"/>
            <a:ext cx="2228850" cy="5851525"/>
          </a:xfrm>
          <a:prstGeom prst="rect">
            <a:avLst/>
          </a:prstGeo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274638"/>
            <a:ext cx="6534150" cy="5851525"/>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38">
            <a:extLst>
              <a:ext uri="{FF2B5EF4-FFF2-40B4-BE49-F238E27FC236}">
                <a16:creationId xmlns:a16="http://schemas.microsoft.com/office/drawing/2014/main" id="{E45CA40C-3BE7-3E91-A096-63DDAAA7EC91}"/>
              </a:ext>
            </a:extLst>
          </p:cNvPr>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0385544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p>
            <a:r>
              <a:rPr lang="ja-JP" altLang="en-US"/>
              <a:t>マスター タイトルの書式設定</a:t>
            </a:r>
          </a:p>
        </p:txBody>
      </p:sp>
      <p:sp>
        <p:nvSpPr>
          <p:cNvPr id="3" name="コンテンツ プレースホルダー 2"/>
          <p:cNvSpPr>
            <a:spLocks noGrp="1"/>
          </p:cNvSpPr>
          <p:nvPr>
            <p:ph idx="1"/>
          </p:nvPr>
        </p:nvSpPr>
        <p:spPr>
          <a:xfrm>
            <a:off x="495300" y="1600200"/>
            <a:ext cx="8915400" cy="4525963"/>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38">
            <a:extLst>
              <a:ext uri="{FF2B5EF4-FFF2-40B4-BE49-F238E27FC236}">
                <a16:creationId xmlns:a16="http://schemas.microsoft.com/office/drawing/2014/main" id="{AE757C83-93F0-8BB4-BC11-D3C595B3BC9F}"/>
              </a:ext>
            </a:extLst>
          </p:cNvPr>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3780109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a:prstGeom prst="rect">
            <a:avLst/>
          </a:prstGeo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238">
            <a:extLst>
              <a:ext uri="{FF2B5EF4-FFF2-40B4-BE49-F238E27FC236}">
                <a16:creationId xmlns:a16="http://schemas.microsoft.com/office/drawing/2014/main" id="{7A371813-F6CE-DC10-BBF6-4A6684FE5A0B}"/>
              </a:ext>
            </a:extLst>
          </p:cNvPr>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852938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38">
            <a:extLst>
              <a:ext uri="{FF2B5EF4-FFF2-40B4-BE49-F238E27FC236}">
                <a16:creationId xmlns:a16="http://schemas.microsoft.com/office/drawing/2014/main" id="{4FFFEA0E-16CF-CE05-C549-8E19D91EC837}"/>
              </a:ext>
            </a:extLst>
          </p:cNvPr>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7620202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38">
            <a:extLst>
              <a:ext uri="{FF2B5EF4-FFF2-40B4-BE49-F238E27FC236}">
                <a16:creationId xmlns:a16="http://schemas.microsoft.com/office/drawing/2014/main" id="{537AE8C1-2D6E-00A1-0241-FBFCE6740439}"/>
              </a:ext>
            </a:extLst>
          </p:cNvPr>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543453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a:prstGeom prst="rect">
            <a:avLst/>
          </a:prstGeom>
        </p:spPr>
        <p:txBody>
          <a:bodyPr/>
          <a:lstStyle/>
          <a:p>
            <a:r>
              <a:rPr lang="ja-JP" altLang="en-US"/>
              <a:t>マスター タイトルの書式設定</a:t>
            </a:r>
          </a:p>
        </p:txBody>
      </p:sp>
      <p:sp>
        <p:nvSpPr>
          <p:cNvPr id="3" name="Rectangle 238">
            <a:extLst>
              <a:ext uri="{FF2B5EF4-FFF2-40B4-BE49-F238E27FC236}">
                <a16:creationId xmlns:a16="http://schemas.microsoft.com/office/drawing/2014/main" id="{C3212B96-0B73-B8E2-EF1F-9668F973B2C8}"/>
              </a:ext>
            </a:extLst>
          </p:cNvPr>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8282049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38">
            <a:extLst>
              <a:ext uri="{FF2B5EF4-FFF2-40B4-BE49-F238E27FC236}">
                <a16:creationId xmlns:a16="http://schemas.microsoft.com/office/drawing/2014/main" id="{65ECC23F-7F5C-5EA7-295D-8989866584B8}"/>
              </a:ext>
            </a:extLst>
          </p:cNvPr>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3656079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a:prstGeom prst="rect">
            <a:avLst/>
          </a:prstGeo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38">
            <a:extLst>
              <a:ext uri="{FF2B5EF4-FFF2-40B4-BE49-F238E27FC236}">
                <a16:creationId xmlns:a16="http://schemas.microsoft.com/office/drawing/2014/main" id="{B71016D4-CD3B-EB7F-75F1-96130C54264E}"/>
              </a:ext>
            </a:extLst>
          </p:cNvPr>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6160700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a:prstGeom prst="rect">
            <a:avLst/>
          </a:prstGeo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238">
            <a:extLst>
              <a:ext uri="{FF2B5EF4-FFF2-40B4-BE49-F238E27FC236}">
                <a16:creationId xmlns:a16="http://schemas.microsoft.com/office/drawing/2014/main" id="{D2A93811-5C22-487F-F8F6-8F6B66C33B9E}"/>
              </a:ext>
            </a:extLst>
          </p:cNvPr>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242365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23">
            <a:extLst>
              <a:ext uri="{FF2B5EF4-FFF2-40B4-BE49-F238E27FC236}">
                <a16:creationId xmlns:a16="http://schemas.microsoft.com/office/drawing/2014/main" id="{E6A36569-40A3-3330-F9E0-91B0294B1E11}"/>
              </a:ext>
            </a:extLst>
          </p:cNvPr>
          <p:cNvSpPr>
            <a:spLocks noChangeArrowheads="1"/>
          </p:cNvSpPr>
          <p:nvPr userDrawn="1"/>
        </p:nvSpPr>
        <p:spPr bwMode="auto">
          <a:xfrm>
            <a:off x="4932363" y="146050"/>
            <a:ext cx="50800" cy="88900"/>
          </a:xfrm>
          <a:prstGeom prst="triangle">
            <a:avLst>
              <a:gd name="adj" fmla="val 50000"/>
            </a:avLst>
          </a:prstGeom>
          <a:solidFill>
            <a:srgbClr val="DDDDDD"/>
          </a:solidFill>
          <a:ln>
            <a:noFill/>
          </a:ln>
          <a:effectLst/>
        </p:spPr>
        <p:txBody>
          <a:bodyPr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ctr" eaLnBrk="1" hangingPunct="1">
              <a:defRPr/>
            </a:pPr>
            <a:endParaRPr lang="ja-JP" altLang="ja-JP" sz="1500">
              <a:solidFill>
                <a:srgbClr val="C0C0C0"/>
              </a:solidFill>
            </a:endParaRPr>
          </a:p>
        </p:txBody>
      </p:sp>
      <p:sp>
        <p:nvSpPr>
          <p:cNvPr id="1027" name="AutoShape 124">
            <a:extLst>
              <a:ext uri="{FF2B5EF4-FFF2-40B4-BE49-F238E27FC236}">
                <a16:creationId xmlns:a16="http://schemas.microsoft.com/office/drawing/2014/main" id="{A976194B-2EE7-DB50-1944-A49544F23558}"/>
              </a:ext>
            </a:extLst>
          </p:cNvPr>
          <p:cNvSpPr>
            <a:spLocks noChangeArrowheads="1"/>
          </p:cNvSpPr>
          <p:nvPr userDrawn="1"/>
        </p:nvSpPr>
        <p:spPr bwMode="auto">
          <a:xfrm rot="-5400000">
            <a:off x="133350" y="3381375"/>
            <a:ext cx="50800" cy="88900"/>
          </a:xfrm>
          <a:prstGeom prst="triangle">
            <a:avLst>
              <a:gd name="adj" fmla="val 50000"/>
            </a:avLst>
          </a:prstGeom>
          <a:solidFill>
            <a:srgbClr val="DDDDDD"/>
          </a:solidFill>
          <a:ln>
            <a:noFill/>
          </a:ln>
          <a:effectLst/>
        </p:spPr>
        <p:txBody>
          <a:bodyPr vert="eaVert" wrap="none" lIns="96451" tIns="48225" rIns="96451" bIns="48225" anchor="ctr"/>
          <a:lstStyle>
            <a:lvl1pPr eaLnBrk="0" hangingPunct="0">
              <a:defRPr kumimoji="1" sz="2000" b="1">
                <a:solidFill>
                  <a:schemeClr val="bg2"/>
                </a:solidFill>
                <a:latin typeface="Times New Roman" panose="02020603050405020304" pitchFamily="18" charset="0"/>
                <a:ea typeface="ＭＳ Ｐゴシック" panose="020B0600070205080204" pitchFamily="50" charset="-128"/>
              </a:defRPr>
            </a:lvl1pPr>
            <a:lvl2pPr marL="742950" indent="-285750" eaLnBrk="0" hangingPunct="0">
              <a:defRPr kumimoji="1" sz="2000" b="1">
                <a:solidFill>
                  <a:schemeClr val="bg2"/>
                </a:solidFill>
                <a:latin typeface="Times New Roman" panose="02020603050405020304" pitchFamily="18" charset="0"/>
                <a:ea typeface="ＭＳ Ｐゴシック" panose="020B0600070205080204" pitchFamily="50" charset="-128"/>
              </a:defRPr>
            </a:lvl2pPr>
            <a:lvl3pPr marL="11430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3pPr>
            <a:lvl4pPr marL="16002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4pPr>
            <a:lvl5pPr marL="2057400" indent="-228600" eaLnBrk="0" hangingPunct="0">
              <a:defRPr kumimoji="1" sz="2000" b="1">
                <a:solidFill>
                  <a:schemeClr val="bg2"/>
                </a:solidFill>
                <a:latin typeface="Times New Roman" panose="02020603050405020304" pitchFamily="18" charset="0"/>
                <a:ea typeface="ＭＳ Ｐゴシック" panose="020B0600070205080204" pitchFamily="50" charset="-128"/>
              </a:defRPr>
            </a:lvl5pPr>
            <a:lvl6pPr marL="25146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6pPr>
            <a:lvl7pPr marL="29718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7pPr>
            <a:lvl8pPr marL="34290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8pPr>
            <a:lvl9pPr marL="3886200" indent="-228600" algn="r"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50" charset="-128"/>
              </a:defRPr>
            </a:lvl9pPr>
          </a:lstStyle>
          <a:p>
            <a:pPr algn="ctr" eaLnBrk="1" hangingPunct="1">
              <a:defRPr/>
            </a:pPr>
            <a:endParaRPr lang="ja-JP" altLang="ja-JP">
              <a:solidFill>
                <a:srgbClr val="010000"/>
              </a:solidFill>
            </a:endParaRPr>
          </a:p>
        </p:txBody>
      </p:sp>
      <p:sp>
        <p:nvSpPr>
          <p:cNvPr id="25838" name="Rectangle 238">
            <a:extLst>
              <a:ext uri="{FF2B5EF4-FFF2-40B4-BE49-F238E27FC236}">
                <a16:creationId xmlns:a16="http://schemas.microsoft.com/office/drawing/2014/main" id="{7D20816B-5D8D-1947-FC23-44C9F68A8688}"/>
              </a:ext>
            </a:extLst>
          </p:cNvPr>
          <p:cNvSpPr>
            <a:spLocks noGrp="1" noChangeArrowheads="1"/>
          </p:cNvSpPr>
          <p:nvPr>
            <p:ph type="ftr" sz="quarter" idx="3"/>
          </p:nvPr>
        </p:nvSpPr>
        <p:spPr bwMode="auto">
          <a:xfrm>
            <a:off x="349250" y="6511925"/>
            <a:ext cx="3048000" cy="2270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600" b="0">
                <a:solidFill>
                  <a:srgbClr val="000000"/>
                </a:solidFill>
                <a:latin typeface="+mn-lt"/>
                <a:ea typeface="ＭＳ Ｐゴシック" panose="020B0600070205080204" pitchFamily="50" charset="-128"/>
              </a:defRPr>
            </a:lvl1pPr>
          </a:lstStyle>
          <a:p>
            <a:pPr>
              <a:defRPr/>
            </a:pPr>
            <a:endParaRPr lang="en-US" altLang="ja-JP"/>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hf sldNum="0" hdr="0" ftr="0" dt="0"/>
  <p:txStyles>
    <p:titleStyle>
      <a:lvl1pPr algn="l" defTabSz="957263" rtl="0" eaLnBrk="0" fontAlgn="base" hangingPunct="0">
        <a:lnSpc>
          <a:spcPct val="90000"/>
        </a:lnSpc>
        <a:spcBef>
          <a:spcPct val="0"/>
        </a:spcBef>
        <a:spcAft>
          <a:spcPct val="0"/>
        </a:spcAft>
        <a:defRPr kumimoji="1" sz="2000">
          <a:solidFill>
            <a:srgbClr val="000000"/>
          </a:solidFill>
          <a:latin typeface="+mj-lt"/>
          <a:ea typeface="+mj-ea"/>
          <a:cs typeface="+mj-cs"/>
        </a:defRPr>
      </a:lvl1pPr>
      <a:lvl2pPr algn="l" defTabSz="957263" rtl="0" eaLnBrk="0" fontAlgn="base" hangingPunct="0">
        <a:lnSpc>
          <a:spcPct val="90000"/>
        </a:lnSpc>
        <a:spcBef>
          <a:spcPct val="0"/>
        </a:spcBef>
        <a:spcAft>
          <a:spcPct val="0"/>
        </a:spcAft>
        <a:defRPr kumimoji="1" sz="2000">
          <a:solidFill>
            <a:srgbClr val="000000"/>
          </a:solidFill>
          <a:latin typeface="Times New Roman" pitchFamily="18" charset="0"/>
          <a:ea typeface="HGP創英角ｺﾞｼｯｸUB" pitchFamily="50" charset="-128"/>
        </a:defRPr>
      </a:lvl2pPr>
      <a:lvl3pPr algn="l" defTabSz="957263" rtl="0" eaLnBrk="0" fontAlgn="base" hangingPunct="0">
        <a:lnSpc>
          <a:spcPct val="90000"/>
        </a:lnSpc>
        <a:spcBef>
          <a:spcPct val="0"/>
        </a:spcBef>
        <a:spcAft>
          <a:spcPct val="0"/>
        </a:spcAft>
        <a:defRPr kumimoji="1" sz="2000">
          <a:solidFill>
            <a:srgbClr val="000000"/>
          </a:solidFill>
          <a:latin typeface="Times New Roman" pitchFamily="18" charset="0"/>
          <a:ea typeface="HGP創英角ｺﾞｼｯｸUB" pitchFamily="50" charset="-128"/>
        </a:defRPr>
      </a:lvl3pPr>
      <a:lvl4pPr algn="l" defTabSz="957263" rtl="0" eaLnBrk="0" fontAlgn="base" hangingPunct="0">
        <a:lnSpc>
          <a:spcPct val="90000"/>
        </a:lnSpc>
        <a:spcBef>
          <a:spcPct val="0"/>
        </a:spcBef>
        <a:spcAft>
          <a:spcPct val="0"/>
        </a:spcAft>
        <a:defRPr kumimoji="1" sz="2000">
          <a:solidFill>
            <a:srgbClr val="000000"/>
          </a:solidFill>
          <a:latin typeface="Times New Roman" pitchFamily="18" charset="0"/>
          <a:ea typeface="HGP創英角ｺﾞｼｯｸUB" pitchFamily="50" charset="-128"/>
        </a:defRPr>
      </a:lvl4pPr>
      <a:lvl5pPr algn="l" defTabSz="957263" rtl="0" eaLnBrk="0" fontAlgn="base" hangingPunct="0">
        <a:lnSpc>
          <a:spcPct val="90000"/>
        </a:lnSpc>
        <a:spcBef>
          <a:spcPct val="0"/>
        </a:spcBef>
        <a:spcAft>
          <a:spcPct val="0"/>
        </a:spcAft>
        <a:defRPr kumimoji="1" sz="2000">
          <a:solidFill>
            <a:srgbClr val="000000"/>
          </a:solidFill>
          <a:latin typeface="Times New Roman" pitchFamily="18" charset="0"/>
          <a:ea typeface="HGP創英角ｺﾞｼｯｸUB" pitchFamily="50" charset="-128"/>
        </a:defRPr>
      </a:lvl5pPr>
      <a:lvl6pPr marL="457200" algn="l" defTabSz="957263" rtl="0" fontAlgn="base">
        <a:lnSpc>
          <a:spcPct val="90000"/>
        </a:lnSpc>
        <a:spcBef>
          <a:spcPct val="0"/>
        </a:spcBef>
        <a:spcAft>
          <a:spcPct val="0"/>
        </a:spcAft>
        <a:defRPr kumimoji="1" sz="2000">
          <a:solidFill>
            <a:srgbClr val="000000"/>
          </a:solidFill>
          <a:latin typeface="Times New Roman" pitchFamily="18" charset="0"/>
          <a:ea typeface="HGP創英角ｺﾞｼｯｸUB" pitchFamily="50" charset="-128"/>
        </a:defRPr>
      </a:lvl6pPr>
      <a:lvl7pPr marL="914400" algn="l" defTabSz="957263" rtl="0" fontAlgn="base">
        <a:lnSpc>
          <a:spcPct val="90000"/>
        </a:lnSpc>
        <a:spcBef>
          <a:spcPct val="0"/>
        </a:spcBef>
        <a:spcAft>
          <a:spcPct val="0"/>
        </a:spcAft>
        <a:defRPr kumimoji="1" sz="2000">
          <a:solidFill>
            <a:srgbClr val="000000"/>
          </a:solidFill>
          <a:latin typeface="Times New Roman" pitchFamily="18" charset="0"/>
          <a:ea typeface="HGP創英角ｺﾞｼｯｸUB" pitchFamily="50" charset="-128"/>
        </a:defRPr>
      </a:lvl7pPr>
      <a:lvl8pPr marL="1371600" algn="l" defTabSz="957263" rtl="0" fontAlgn="base">
        <a:lnSpc>
          <a:spcPct val="90000"/>
        </a:lnSpc>
        <a:spcBef>
          <a:spcPct val="0"/>
        </a:spcBef>
        <a:spcAft>
          <a:spcPct val="0"/>
        </a:spcAft>
        <a:defRPr kumimoji="1" sz="2000">
          <a:solidFill>
            <a:srgbClr val="000000"/>
          </a:solidFill>
          <a:latin typeface="Times New Roman" pitchFamily="18" charset="0"/>
          <a:ea typeface="HGP創英角ｺﾞｼｯｸUB" pitchFamily="50" charset="-128"/>
        </a:defRPr>
      </a:lvl8pPr>
      <a:lvl9pPr marL="1828800" algn="l" defTabSz="957263" rtl="0" fontAlgn="base">
        <a:lnSpc>
          <a:spcPct val="90000"/>
        </a:lnSpc>
        <a:spcBef>
          <a:spcPct val="0"/>
        </a:spcBef>
        <a:spcAft>
          <a:spcPct val="0"/>
        </a:spcAft>
        <a:defRPr kumimoji="1" sz="2000">
          <a:solidFill>
            <a:srgbClr val="000000"/>
          </a:solidFill>
          <a:latin typeface="Times New Roman" pitchFamily="18" charset="0"/>
          <a:ea typeface="HGP創英角ｺﾞｼｯｸUB" pitchFamily="50" charset="-128"/>
        </a:defRPr>
      </a:lvl9pPr>
    </p:titleStyle>
    <p:bodyStyle>
      <a:lvl1pPr algn="l" defTabSz="957263" rtl="0" eaLnBrk="0" fontAlgn="base" hangingPunct="0">
        <a:lnSpc>
          <a:spcPct val="120000"/>
        </a:lnSpc>
        <a:spcBef>
          <a:spcPct val="0"/>
        </a:spcBef>
        <a:spcAft>
          <a:spcPct val="0"/>
        </a:spcAft>
        <a:buClr>
          <a:srgbClr val="FF9900"/>
        </a:buClr>
        <a:buSzPct val="80000"/>
        <a:buFont typeface="Wingdings" pitchFamily="2" charset="2"/>
        <a:defRPr sz="1200">
          <a:solidFill>
            <a:schemeClr val="bg2"/>
          </a:solidFill>
          <a:latin typeface="+mn-lt"/>
          <a:ea typeface="+mn-ea"/>
          <a:cs typeface="+mn-cs"/>
        </a:defRPr>
      </a:lvl1pPr>
      <a:lvl2pPr marL="190500" algn="l" defTabSz="957263" rtl="0" eaLnBrk="0" fontAlgn="base" hangingPunct="0">
        <a:spcBef>
          <a:spcPct val="20000"/>
        </a:spcBef>
        <a:spcAft>
          <a:spcPct val="0"/>
        </a:spcAft>
        <a:buFont typeface="Wingdings" pitchFamily="2" charset="2"/>
        <a:defRPr kumimoji="1" sz="2200" b="1">
          <a:solidFill>
            <a:schemeClr val="bg2"/>
          </a:solidFill>
          <a:latin typeface="+mn-lt"/>
          <a:ea typeface="+mn-ea"/>
        </a:defRPr>
      </a:lvl2pPr>
      <a:lvl3pPr marL="381000" algn="l" defTabSz="957263" rtl="0" eaLnBrk="0" fontAlgn="base" hangingPunct="0">
        <a:spcBef>
          <a:spcPct val="20000"/>
        </a:spcBef>
        <a:spcAft>
          <a:spcPct val="0"/>
        </a:spcAft>
        <a:buClr>
          <a:schemeClr val="bg2"/>
        </a:buClr>
        <a:buFont typeface="Wingdings" pitchFamily="2" charset="2"/>
        <a:defRPr kumimoji="1" b="1">
          <a:solidFill>
            <a:schemeClr val="bg2"/>
          </a:solidFill>
          <a:latin typeface="+mn-lt"/>
          <a:ea typeface="+mn-ea"/>
        </a:defRPr>
      </a:lvl3pPr>
      <a:lvl4pPr marL="571500" algn="l" defTabSz="957263" rtl="0" eaLnBrk="0" fontAlgn="base" hangingPunct="0">
        <a:spcBef>
          <a:spcPct val="20000"/>
        </a:spcBef>
        <a:spcAft>
          <a:spcPct val="0"/>
        </a:spcAft>
        <a:buFont typeface="Wingdings" pitchFamily="2" charset="2"/>
        <a:defRPr kumimoji="1" sz="1500" b="1">
          <a:solidFill>
            <a:schemeClr val="bg2"/>
          </a:solidFill>
          <a:latin typeface="+mn-lt"/>
          <a:ea typeface="+mn-ea"/>
        </a:defRPr>
      </a:lvl4pPr>
      <a:lvl5pPr marL="762000" algn="l" defTabSz="957263" rtl="0" eaLnBrk="0" fontAlgn="base" hangingPunct="0">
        <a:spcBef>
          <a:spcPct val="20000"/>
        </a:spcBef>
        <a:spcAft>
          <a:spcPct val="0"/>
        </a:spcAft>
        <a:buClr>
          <a:schemeClr val="bg2"/>
        </a:buClr>
        <a:buFont typeface="Wingdings" pitchFamily="2" charset="2"/>
        <a:defRPr kumimoji="1" sz="1100" b="1">
          <a:solidFill>
            <a:schemeClr val="bg2"/>
          </a:solidFill>
          <a:latin typeface="ＭＳ Ｐ明朝" pitchFamily="18" charset="-128"/>
          <a:ea typeface="ＭＳ Ｐ明朝" pitchFamily="18" charset="-128"/>
        </a:defRPr>
      </a:lvl5pPr>
      <a:lvl6pPr marL="1219200" algn="l" defTabSz="957263" rtl="0" fontAlgn="base">
        <a:spcBef>
          <a:spcPct val="20000"/>
        </a:spcBef>
        <a:spcAft>
          <a:spcPct val="0"/>
        </a:spcAft>
        <a:buClr>
          <a:schemeClr val="bg2"/>
        </a:buClr>
        <a:buFont typeface="Wingdings" pitchFamily="2" charset="2"/>
        <a:defRPr kumimoji="1" sz="1100" b="1">
          <a:solidFill>
            <a:schemeClr val="bg2"/>
          </a:solidFill>
          <a:latin typeface="ＭＳ Ｐ明朝" pitchFamily="18" charset="-128"/>
          <a:ea typeface="ＭＳ Ｐ明朝" pitchFamily="18" charset="-128"/>
        </a:defRPr>
      </a:lvl6pPr>
      <a:lvl7pPr marL="1676400" algn="l" defTabSz="957263" rtl="0" fontAlgn="base">
        <a:spcBef>
          <a:spcPct val="20000"/>
        </a:spcBef>
        <a:spcAft>
          <a:spcPct val="0"/>
        </a:spcAft>
        <a:buClr>
          <a:schemeClr val="bg2"/>
        </a:buClr>
        <a:buFont typeface="Wingdings" pitchFamily="2" charset="2"/>
        <a:defRPr kumimoji="1" sz="1100" b="1">
          <a:solidFill>
            <a:schemeClr val="bg2"/>
          </a:solidFill>
          <a:latin typeface="ＭＳ Ｐ明朝" pitchFamily="18" charset="-128"/>
          <a:ea typeface="ＭＳ Ｐ明朝" pitchFamily="18" charset="-128"/>
        </a:defRPr>
      </a:lvl7pPr>
      <a:lvl8pPr marL="2133600" algn="l" defTabSz="957263" rtl="0" fontAlgn="base">
        <a:spcBef>
          <a:spcPct val="20000"/>
        </a:spcBef>
        <a:spcAft>
          <a:spcPct val="0"/>
        </a:spcAft>
        <a:buClr>
          <a:schemeClr val="bg2"/>
        </a:buClr>
        <a:buFont typeface="Wingdings" pitchFamily="2" charset="2"/>
        <a:defRPr kumimoji="1" sz="1100" b="1">
          <a:solidFill>
            <a:schemeClr val="bg2"/>
          </a:solidFill>
          <a:latin typeface="ＭＳ Ｐ明朝" pitchFamily="18" charset="-128"/>
          <a:ea typeface="ＭＳ Ｐ明朝" pitchFamily="18" charset="-128"/>
        </a:defRPr>
      </a:lvl8pPr>
      <a:lvl9pPr marL="2590800" algn="l" defTabSz="957263" rtl="0" fontAlgn="base">
        <a:spcBef>
          <a:spcPct val="20000"/>
        </a:spcBef>
        <a:spcAft>
          <a:spcPct val="0"/>
        </a:spcAft>
        <a:buClr>
          <a:schemeClr val="bg2"/>
        </a:buClr>
        <a:buFont typeface="Wingdings" pitchFamily="2" charset="2"/>
        <a:defRPr kumimoji="1" sz="1100" b="1">
          <a:solidFill>
            <a:schemeClr val="bg2"/>
          </a:solidFill>
          <a:latin typeface="ＭＳ Ｐ明朝" pitchFamily="18" charset="-128"/>
          <a:ea typeface="ＭＳ Ｐ明朝" pitchFamily="18" charset="-128"/>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130">
            <a:extLst>
              <a:ext uri="{FF2B5EF4-FFF2-40B4-BE49-F238E27FC236}">
                <a16:creationId xmlns:a16="http://schemas.microsoft.com/office/drawing/2014/main" id="{6FB8E570-CE61-FEE7-A6D6-106BC97987EE}"/>
              </a:ext>
            </a:extLst>
          </p:cNvPr>
          <p:cNvGrpSpPr>
            <a:grpSpLocks/>
          </p:cNvGrpSpPr>
          <p:nvPr/>
        </p:nvGrpSpPr>
        <p:grpSpPr bwMode="auto">
          <a:xfrm>
            <a:off x="438150" y="1528763"/>
            <a:ext cx="2990850" cy="4995862"/>
            <a:chOff x="276" y="963"/>
            <a:chExt cx="1884" cy="3147"/>
          </a:xfrm>
        </p:grpSpPr>
        <p:grpSp>
          <p:nvGrpSpPr>
            <p:cNvPr id="5142" name="Group 34">
              <a:extLst>
                <a:ext uri="{FF2B5EF4-FFF2-40B4-BE49-F238E27FC236}">
                  <a16:creationId xmlns:a16="http://schemas.microsoft.com/office/drawing/2014/main" id="{C49C1954-14F2-AD19-6243-107C7A65154E}"/>
                </a:ext>
              </a:extLst>
            </p:cNvPr>
            <p:cNvGrpSpPr>
              <a:grpSpLocks/>
            </p:cNvGrpSpPr>
            <p:nvPr/>
          </p:nvGrpSpPr>
          <p:grpSpPr bwMode="auto">
            <a:xfrm>
              <a:off x="420" y="2040"/>
              <a:ext cx="1740" cy="1002"/>
              <a:chOff x="420" y="2040"/>
              <a:chExt cx="1740" cy="1002"/>
            </a:xfrm>
          </p:grpSpPr>
          <p:sp>
            <p:nvSpPr>
              <p:cNvPr id="5151" name="AutoShape 35">
                <a:extLst>
                  <a:ext uri="{FF2B5EF4-FFF2-40B4-BE49-F238E27FC236}">
                    <a16:creationId xmlns:a16="http://schemas.microsoft.com/office/drawing/2014/main" id="{7367E079-3E94-4DD5-62CC-A35131FC7B3E}"/>
                  </a:ext>
                </a:extLst>
              </p:cNvPr>
              <p:cNvSpPr>
                <a:spLocks noChangeArrowheads="1"/>
              </p:cNvSpPr>
              <p:nvPr/>
            </p:nvSpPr>
            <p:spPr bwMode="auto">
              <a:xfrm>
                <a:off x="420" y="2040"/>
                <a:ext cx="1740" cy="1002"/>
              </a:xfrm>
              <a:prstGeom prst="homePlate">
                <a:avLst>
                  <a:gd name="adj" fmla="val 7187"/>
                </a:avLst>
              </a:prstGeom>
              <a:solidFill>
                <a:srgbClr val="FFFFFF"/>
              </a:solidFill>
              <a:ln w="12700">
                <a:solidFill>
                  <a:schemeClr val="tx1"/>
                </a:solidFill>
                <a:miter lim="800000"/>
                <a:headEnd/>
                <a:tailEnd/>
              </a:ln>
              <a:effectLst>
                <a:outerShdw dist="35921" dir="2700000" algn="ctr" rotWithShape="0">
                  <a:srgbClr val="808080"/>
                </a:outerShdw>
              </a:effectLst>
            </p:spPr>
            <p:txBody>
              <a:bodyPr lIns="129600" tIns="284400" rIns="129600" bIns="8280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105000"/>
                  </a:lnSpc>
                </a:pPr>
                <a:r>
                  <a:rPr lang="ja-JP" altLang="en-US" sz="1200" b="0">
                    <a:solidFill>
                      <a:srgbClr val="000000"/>
                    </a:solidFill>
                  </a:rPr>
                  <a:t>・オンラインでバーチャル試着のようなことができる。</a:t>
                </a:r>
                <a:endParaRPr lang="en-US" altLang="ja-JP" sz="1200" b="0" dirty="0">
                  <a:solidFill>
                    <a:srgbClr val="000000"/>
                  </a:solidFill>
                </a:endParaRPr>
              </a:p>
              <a:p>
                <a:pPr eaLnBrk="1" hangingPunct="1">
                  <a:lnSpc>
                    <a:spcPct val="105000"/>
                  </a:lnSpc>
                </a:pPr>
                <a:r>
                  <a:rPr lang="ja-JP" altLang="en-US" sz="1200" b="0">
                    <a:solidFill>
                      <a:srgbClr val="000000"/>
                    </a:solidFill>
                  </a:rPr>
                  <a:t>・自分と同じ体型もモデルに服を着せることでより一層オンラインとの齟齬が減少する。</a:t>
                </a:r>
                <a:endParaRPr lang="en-US" altLang="ja-JP" sz="1200" b="0" dirty="0">
                  <a:solidFill>
                    <a:srgbClr val="000000"/>
                  </a:solidFill>
                </a:endParaRPr>
              </a:p>
            </p:txBody>
          </p:sp>
          <p:sp>
            <p:nvSpPr>
              <p:cNvPr id="5152" name="Text Box 36">
                <a:extLst>
                  <a:ext uri="{FF2B5EF4-FFF2-40B4-BE49-F238E27FC236}">
                    <a16:creationId xmlns:a16="http://schemas.microsoft.com/office/drawing/2014/main" id="{0E403207-9953-A2B3-5CD0-474E25B6A1C7}"/>
                  </a:ext>
                </a:extLst>
              </p:cNvPr>
              <p:cNvSpPr txBox="1">
                <a:spLocks noChangeArrowheads="1"/>
              </p:cNvSpPr>
              <p:nvPr/>
            </p:nvSpPr>
            <p:spPr bwMode="auto">
              <a:xfrm>
                <a:off x="510" y="2110"/>
                <a:ext cx="697"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動機・ねらい・目的</a:t>
                </a:r>
              </a:p>
            </p:txBody>
          </p:sp>
        </p:grpSp>
        <p:grpSp>
          <p:nvGrpSpPr>
            <p:cNvPr id="5143" name="Group 129">
              <a:extLst>
                <a:ext uri="{FF2B5EF4-FFF2-40B4-BE49-F238E27FC236}">
                  <a16:creationId xmlns:a16="http://schemas.microsoft.com/office/drawing/2014/main" id="{389F3655-15D0-07ED-4A67-7EFF2BF9A7E8}"/>
                </a:ext>
              </a:extLst>
            </p:cNvPr>
            <p:cNvGrpSpPr>
              <a:grpSpLocks/>
            </p:cNvGrpSpPr>
            <p:nvPr/>
          </p:nvGrpSpPr>
          <p:grpSpPr bwMode="auto">
            <a:xfrm>
              <a:off x="276" y="963"/>
              <a:ext cx="1800" cy="3147"/>
              <a:chOff x="276" y="963"/>
              <a:chExt cx="1800" cy="3147"/>
            </a:xfrm>
          </p:grpSpPr>
          <p:sp>
            <p:nvSpPr>
              <p:cNvPr id="5144" name="AutoShape 29">
                <a:extLst>
                  <a:ext uri="{FF2B5EF4-FFF2-40B4-BE49-F238E27FC236}">
                    <a16:creationId xmlns:a16="http://schemas.microsoft.com/office/drawing/2014/main" id="{4E87EE54-C116-FCEE-20AC-C0E18884B508}"/>
                  </a:ext>
                </a:extLst>
              </p:cNvPr>
              <p:cNvSpPr>
                <a:spLocks noChangeArrowheads="1"/>
              </p:cNvSpPr>
              <p:nvPr/>
            </p:nvSpPr>
            <p:spPr bwMode="auto">
              <a:xfrm>
                <a:off x="276" y="963"/>
                <a:ext cx="111" cy="3144"/>
              </a:xfrm>
              <a:prstGeom prst="roundRect">
                <a:avLst>
                  <a:gd name="adj" fmla="val 31370"/>
                </a:avLst>
              </a:prstGeom>
              <a:solidFill>
                <a:srgbClr val="9A57CD"/>
              </a:solid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round/>
                    <a:headEnd/>
                    <a:tailEnd/>
                  </a14:hiddenLine>
                </a:ext>
              </a:extLst>
            </p:spPr>
            <p:txBody>
              <a:bodyPr vert="eaVert" wrap="none" lIns="96451" tIns="48225" rIns="96451" bIns="48225"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lnSpc>
                    <a:spcPct val="70000"/>
                  </a:lnSpc>
                </a:pPr>
                <a:r>
                  <a:rPr lang="ja-JP" altLang="en-US" sz="1000" b="0">
                    <a:solidFill>
                      <a:srgbClr val="000000"/>
                    </a:solidFill>
                    <a:ea typeface="HGPｺﾞｼｯｸE" panose="020B0900000000000000" pitchFamily="34" charset="-128"/>
                  </a:rPr>
                  <a:t>概要</a:t>
                </a:r>
              </a:p>
            </p:txBody>
          </p:sp>
          <p:grpSp>
            <p:nvGrpSpPr>
              <p:cNvPr id="5145" name="Group 126">
                <a:extLst>
                  <a:ext uri="{FF2B5EF4-FFF2-40B4-BE49-F238E27FC236}">
                    <a16:creationId xmlns:a16="http://schemas.microsoft.com/office/drawing/2014/main" id="{642B55AF-D9D0-7E55-F337-D3623B39F0E5}"/>
                  </a:ext>
                </a:extLst>
              </p:cNvPr>
              <p:cNvGrpSpPr>
                <a:grpSpLocks/>
              </p:cNvGrpSpPr>
              <p:nvPr/>
            </p:nvGrpSpPr>
            <p:grpSpPr bwMode="auto">
              <a:xfrm>
                <a:off x="420" y="966"/>
                <a:ext cx="1656" cy="1062"/>
                <a:chOff x="420" y="966"/>
                <a:chExt cx="1656" cy="1062"/>
              </a:xfrm>
            </p:grpSpPr>
            <p:sp>
              <p:nvSpPr>
                <p:cNvPr id="5149" name="AutoShape 32">
                  <a:extLst>
                    <a:ext uri="{FF2B5EF4-FFF2-40B4-BE49-F238E27FC236}">
                      <a16:creationId xmlns:a16="http://schemas.microsoft.com/office/drawing/2014/main" id="{EE560CD7-3567-F445-EE4D-A75C2DE703D4}"/>
                    </a:ext>
                  </a:extLst>
                </p:cNvPr>
                <p:cNvSpPr>
                  <a:spLocks noChangeArrowheads="1"/>
                </p:cNvSpPr>
                <p:nvPr/>
              </p:nvSpPr>
              <p:spPr bwMode="auto">
                <a:xfrm>
                  <a:off x="420" y="966"/>
                  <a:ext cx="1656" cy="1062"/>
                </a:xfrm>
                <a:prstGeom prst="downArrowCallout">
                  <a:avLst>
                    <a:gd name="adj1" fmla="val 41033"/>
                    <a:gd name="adj2" fmla="val 38983"/>
                    <a:gd name="adj3" fmla="val 6028"/>
                    <a:gd name="adj4" fmla="val 91713"/>
                  </a:avLst>
                </a:prstGeom>
                <a:solidFill>
                  <a:srgbClr val="FFFFFF"/>
                </a:solidFill>
                <a:ln w="12700">
                  <a:solidFill>
                    <a:srgbClr val="000000"/>
                  </a:solidFill>
                  <a:miter lim="800000"/>
                  <a:headEnd/>
                  <a:tailEnd/>
                </a:ln>
                <a:effectLst>
                  <a:outerShdw dist="35921" dir="2700000" algn="ctr" rotWithShape="0">
                    <a:srgbClr val="808080"/>
                  </a:outerShdw>
                </a:effectLst>
              </p:spPr>
              <p:txBody>
                <a:bodyPr lIns="129600" tIns="288000" rIns="118800" bIns="9000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105000"/>
                    </a:lnSpc>
                  </a:pPr>
                  <a:r>
                    <a:rPr lang="ja-JP" altLang="en-US" sz="1000" b="0">
                      <a:solidFill>
                        <a:srgbClr val="000000"/>
                      </a:solidFill>
                    </a:rPr>
                    <a:t>・アパレル</a:t>
                  </a:r>
                  <a:r>
                    <a:rPr lang="en-US" altLang="ja-JP" sz="1000" b="0" dirty="0">
                      <a:solidFill>
                        <a:srgbClr val="000000"/>
                      </a:solidFill>
                    </a:rPr>
                    <a:t>EC</a:t>
                  </a:r>
                  <a:r>
                    <a:rPr lang="ja-JP" altLang="en-US" sz="1000" b="0">
                      <a:solidFill>
                        <a:srgbClr val="000000"/>
                      </a:solidFill>
                    </a:rPr>
                    <a:t>サイトが流行っている一方で、サイズに関する問題点も挙がっている。</a:t>
                  </a:r>
                  <a:endParaRPr lang="en-US" altLang="ja-JP" sz="1000" b="0" dirty="0">
                    <a:solidFill>
                      <a:srgbClr val="000000"/>
                    </a:solidFill>
                  </a:endParaRPr>
                </a:p>
                <a:p>
                  <a:pPr eaLnBrk="1" hangingPunct="1">
                    <a:lnSpc>
                      <a:spcPct val="105000"/>
                    </a:lnSpc>
                  </a:pPr>
                  <a:r>
                    <a:rPr lang="ja-JP" altLang="en-US" sz="1000" b="0">
                      <a:solidFill>
                        <a:srgbClr val="000000"/>
                      </a:solidFill>
                    </a:rPr>
                    <a:t>・写真だけではサイズ感がわからない。</a:t>
                  </a:r>
                  <a:endParaRPr lang="en-US" altLang="ja-JP" sz="1000" b="0" dirty="0">
                    <a:solidFill>
                      <a:srgbClr val="000000"/>
                    </a:solidFill>
                  </a:endParaRPr>
                </a:p>
                <a:p>
                  <a:pPr eaLnBrk="1" hangingPunct="1">
                    <a:lnSpc>
                      <a:spcPct val="105000"/>
                    </a:lnSpc>
                  </a:pPr>
                  <a:r>
                    <a:rPr lang="ja-JP" altLang="en-US" sz="1000" b="0">
                      <a:solidFill>
                        <a:srgbClr val="000000"/>
                      </a:solidFill>
                    </a:rPr>
                    <a:t>・コーディネート画像に自分と同じ体型の人がいないことの方が多い。</a:t>
                  </a:r>
                  <a:endParaRPr lang="en-US" altLang="ja-JP" sz="1000" b="0" dirty="0">
                    <a:solidFill>
                      <a:srgbClr val="000000"/>
                    </a:solidFill>
                  </a:endParaRPr>
                </a:p>
              </p:txBody>
            </p:sp>
            <p:sp>
              <p:nvSpPr>
                <p:cNvPr id="5150" name="Text Box 33">
                  <a:extLst>
                    <a:ext uri="{FF2B5EF4-FFF2-40B4-BE49-F238E27FC236}">
                      <a16:creationId xmlns:a16="http://schemas.microsoft.com/office/drawing/2014/main" id="{7A317D31-689F-8917-880A-37FADF5F3EEC}"/>
                    </a:ext>
                  </a:extLst>
                </p:cNvPr>
                <p:cNvSpPr txBox="1">
                  <a:spLocks noChangeArrowheads="1"/>
                </p:cNvSpPr>
                <p:nvPr/>
              </p:nvSpPr>
              <p:spPr bwMode="auto">
                <a:xfrm>
                  <a:off x="507" y="1039"/>
                  <a:ext cx="296"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背景　</a:t>
                  </a:r>
                  <a:endParaRPr lang="ja-JP" altLang="en-US" sz="700" b="0">
                    <a:solidFill>
                      <a:schemeClr val="tx1"/>
                    </a:solidFill>
                  </a:endParaRPr>
                </a:p>
              </p:txBody>
            </p:sp>
          </p:grpSp>
          <p:grpSp>
            <p:nvGrpSpPr>
              <p:cNvPr id="5146" name="Group 125">
                <a:extLst>
                  <a:ext uri="{FF2B5EF4-FFF2-40B4-BE49-F238E27FC236}">
                    <a16:creationId xmlns:a16="http://schemas.microsoft.com/office/drawing/2014/main" id="{209F9B2A-3A18-9940-0A68-17B369A33B9F}"/>
                  </a:ext>
                </a:extLst>
              </p:cNvPr>
              <p:cNvGrpSpPr>
                <a:grpSpLocks/>
              </p:cNvGrpSpPr>
              <p:nvPr/>
            </p:nvGrpSpPr>
            <p:grpSpPr bwMode="auto">
              <a:xfrm>
                <a:off x="420" y="3054"/>
                <a:ext cx="1656" cy="1056"/>
                <a:chOff x="420" y="3054"/>
                <a:chExt cx="1656" cy="1056"/>
              </a:xfrm>
            </p:grpSpPr>
            <p:sp>
              <p:nvSpPr>
                <p:cNvPr id="5147" name="AutoShape 38">
                  <a:extLst>
                    <a:ext uri="{FF2B5EF4-FFF2-40B4-BE49-F238E27FC236}">
                      <a16:creationId xmlns:a16="http://schemas.microsoft.com/office/drawing/2014/main" id="{65C465F3-F033-B83E-52E4-8676C2CD7CB4}"/>
                    </a:ext>
                  </a:extLst>
                </p:cNvPr>
                <p:cNvSpPr>
                  <a:spLocks noChangeArrowheads="1"/>
                </p:cNvSpPr>
                <p:nvPr/>
              </p:nvSpPr>
              <p:spPr bwMode="auto">
                <a:xfrm>
                  <a:off x="420" y="3054"/>
                  <a:ext cx="1656" cy="1056"/>
                </a:xfrm>
                <a:prstGeom prst="upArrowCallout">
                  <a:avLst>
                    <a:gd name="adj1" fmla="val 43386"/>
                    <a:gd name="adj2" fmla="val 39205"/>
                    <a:gd name="adj3" fmla="val 5745"/>
                    <a:gd name="adj4" fmla="val 91903"/>
                  </a:avLst>
                </a:prstGeom>
                <a:solidFill>
                  <a:srgbClr val="FFFFFF"/>
                </a:solidFill>
                <a:ln w="12700">
                  <a:solidFill>
                    <a:srgbClr val="000000"/>
                  </a:solidFill>
                  <a:miter lim="800000"/>
                  <a:headEnd/>
                  <a:tailEnd/>
                </a:ln>
                <a:effectLst>
                  <a:outerShdw dist="35921" dir="2700000" algn="ctr" rotWithShape="0">
                    <a:srgbClr val="808080"/>
                  </a:outerShdw>
                </a:effectLst>
              </p:spPr>
              <p:txBody>
                <a:bodyPr lIns="129600" tIns="306000" rIns="118800" bIns="9000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105000"/>
                    </a:lnSpc>
                  </a:pPr>
                  <a:r>
                    <a:rPr lang="ja-JP" altLang="en-US" sz="1000">
                      <a:solidFill>
                        <a:schemeClr val="tx1"/>
                      </a:solidFill>
                    </a:rPr>
                    <a:t>・</a:t>
                  </a:r>
                  <a:r>
                    <a:rPr lang="en-US" altLang="ja-JP" sz="1000" dirty="0">
                      <a:solidFill>
                        <a:schemeClr val="tx1"/>
                      </a:solidFill>
                    </a:rPr>
                    <a:t>Python</a:t>
                  </a:r>
                </a:p>
                <a:p>
                  <a:pPr eaLnBrk="1" hangingPunct="1">
                    <a:lnSpc>
                      <a:spcPct val="105000"/>
                    </a:lnSpc>
                  </a:pPr>
                  <a:r>
                    <a:rPr lang="ja-JP" altLang="en-US" sz="1000">
                      <a:solidFill>
                        <a:schemeClr val="tx1"/>
                      </a:solidFill>
                    </a:rPr>
                    <a:t>・人工知能</a:t>
                  </a:r>
                  <a:endParaRPr lang="en-US" altLang="ja-JP" sz="1000" dirty="0">
                    <a:solidFill>
                      <a:schemeClr val="tx1"/>
                    </a:solidFill>
                  </a:endParaRPr>
                </a:p>
                <a:p>
                  <a:pPr eaLnBrk="1" hangingPunct="1">
                    <a:lnSpc>
                      <a:spcPct val="105000"/>
                    </a:lnSpc>
                  </a:pPr>
                  <a:r>
                    <a:rPr lang="ja-JP" altLang="en-US" sz="1000">
                      <a:solidFill>
                        <a:schemeClr val="tx1"/>
                      </a:solidFill>
                    </a:rPr>
                    <a:t>・画像処理</a:t>
                  </a:r>
                  <a:endParaRPr lang="en-US" altLang="ja-JP" sz="1000" dirty="0">
                    <a:solidFill>
                      <a:schemeClr val="tx1"/>
                    </a:solidFill>
                  </a:endParaRPr>
                </a:p>
                <a:p>
                  <a:pPr eaLnBrk="1" hangingPunct="1">
                    <a:lnSpc>
                      <a:spcPct val="105000"/>
                    </a:lnSpc>
                  </a:pPr>
                  <a:r>
                    <a:rPr lang="ja-JP" altLang="en-US" sz="1000">
                      <a:solidFill>
                        <a:schemeClr val="tx1"/>
                      </a:solidFill>
                    </a:rPr>
                    <a:t>・モデリング</a:t>
                  </a:r>
                  <a:endParaRPr lang="en-US" altLang="ja-JP" sz="1000" dirty="0">
                    <a:solidFill>
                      <a:schemeClr val="tx1"/>
                    </a:solidFill>
                  </a:endParaRPr>
                </a:p>
                <a:p>
                  <a:pPr eaLnBrk="1" hangingPunct="1">
                    <a:lnSpc>
                      <a:spcPct val="105000"/>
                    </a:lnSpc>
                  </a:pPr>
                  <a:r>
                    <a:rPr lang="ja-JP" altLang="en-US" sz="1000">
                      <a:solidFill>
                        <a:schemeClr val="tx1"/>
                      </a:solidFill>
                    </a:rPr>
                    <a:t>・</a:t>
                  </a:r>
                  <a:r>
                    <a:rPr lang="en" altLang="ja-JP" sz="1050" i="0" dirty="0" err="1">
                      <a:solidFill>
                        <a:srgbClr val="666666"/>
                      </a:solidFill>
                      <a:effectLst/>
                      <a:latin typeface="ＭＳ Ｐゴシック" panose="020B0600070205080204" pitchFamily="34" charset="-128"/>
                      <a:ea typeface="ＭＳ Ｐゴシック" panose="020B0600070205080204" pitchFamily="34" charset="-128"/>
                    </a:rPr>
                    <a:t>Virtusize</a:t>
                  </a:r>
                  <a:endParaRPr lang="en-US" altLang="ja-JP" sz="1000" dirty="0">
                    <a:solidFill>
                      <a:schemeClr val="tx1"/>
                    </a:solidFill>
                  </a:endParaRPr>
                </a:p>
              </p:txBody>
            </p:sp>
            <p:sp>
              <p:nvSpPr>
                <p:cNvPr id="5148" name="Text Box 92">
                  <a:extLst>
                    <a:ext uri="{FF2B5EF4-FFF2-40B4-BE49-F238E27FC236}">
                      <a16:creationId xmlns:a16="http://schemas.microsoft.com/office/drawing/2014/main" id="{F6A1B4D1-AEDE-D977-08F7-DA04AE5F6CC5}"/>
                    </a:ext>
                  </a:extLst>
                </p:cNvPr>
                <p:cNvSpPr txBox="1">
                  <a:spLocks noChangeArrowheads="1"/>
                </p:cNvSpPr>
                <p:nvPr/>
              </p:nvSpPr>
              <p:spPr bwMode="auto">
                <a:xfrm>
                  <a:off x="507" y="3208"/>
                  <a:ext cx="646"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技術・キーワード</a:t>
                  </a:r>
                  <a:endParaRPr lang="ja-JP" altLang="en-US" sz="700" b="0">
                    <a:solidFill>
                      <a:schemeClr val="tx1"/>
                    </a:solidFill>
                  </a:endParaRPr>
                </a:p>
              </p:txBody>
            </p:sp>
          </p:grpSp>
        </p:grpSp>
      </p:grpSp>
      <p:grpSp>
        <p:nvGrpSpPr>
          <p:cNvPr id="5123" name="Group 128">
            <a:extLst>
              <a:ext uri="{FF2B5EF4-FFF2-40B4-BE49-F238E27FC236}">
                <a16:creationId xmlns:a16="http://schemas.microsoft.com/office/drawing/2014/main" id="{F3398042-BE7A-9326-2CE4-18E289AB62D8}"/>
              </a:ext>
            </a:extLst>
          </p:cNvPr>
          <p:cNvGrpSpPr>
            <a:grpSpLocks/>
          </p:cNvGrpSpPr>
          <p:nvPr/>
        </p:nvGrpSpPr>
        <p:grpSpPr bwMode="auto">
          <a:xfrm>
            <a:off x="3467100" y="1531143"/>
            <a:ext cx="6000750" cy="5005387"/>
            <a:chOff x="2181" y="961"/>
            <a:chExt cx="3780" cy="3153"/>
          </a:xfrm>
        </p:grpSpPr>
        <p:grpSp>
          <p:nvGrpSpPr>
            <p:cNvPr id="5133" name="Group 127">
              <a:extLst>
                <a:ext uri="{FF2B5EF4-FFF2-40B4-BE49-F238E27FC236}">
                  <a16:creationId xmlns:a16="http://schemas.microsoft.com/office/drawing/2014/main" id="{46D8094D-C8A2-192C-F81E-12063ED3DD06}"/>
                </a:ext>
              </a:extLst>
            </p:cNvPr>
            <p:cNvGrpSpPr>
              <a:grpSpLocks/>
            </p:cNvGrpSpPr>
            <p:nvPr/>
          </p:nvGrpSpPr>
          <p:grpSpPr bwMode="auto">
            <a:xfrm>
              <a:off x="2328" y="973"/>
              <a:ext cx="3633" cy="3141"/>
              <a:chOff x="2328" y="973"/>
              <a:chExt cx="3633" cy="3141"/>
            </a:xfrm>
          </p:grpSpPr>
          <p:grpSp>
            <p:nvGrpSpPr>
              <p:cNvPr id="5136" name="Group 41">
                <a:extLst>
                  <a:ext uri="{FF2B5EF4-FFF2-40B4-BE49-F238E27FC236}">
                    <a16:creationId xmlns:a16="http://schemas.microsoft.com/office/drawing/2014/main" id="{C5A9E609-B478-463F-0C4B-B4401B6E1E6E}"/>
                  </a:ext>
                </a:extLst>
              </p:cNvPr>
              <p:cNvGrpSpPr>
                <a:grpSpLocks/>
              </p:cNvGrpSpPr>
              <p:nvPr/>
            </p:nvGrpSpPr>
            <p:grpSpPr bwMode="auto">
              <a:xfrm>
                <a:off x="2328" y="973"/>
                <a:ext cx="3633" cy="3141"/>
                <a:chOff x="2328" y="972"/>
                <a:chExt cx="3633" cy="3141"/>
              </a:xfrm>
            </p:grpSpPr>
            <p:sp>
              <p:nvSpPr>
                <p:cNvPr id="5140" name="Rectangle 42">
                  <a:extLst>
                    <a:ext uri="{FF2B5EF4-FFF2-40B4-BE49-F238E27FC236}">
                      <a16:creationId xmlns:a16="http://schemas.microsoft.com/office/drawing/2014/main" id="{0BE9DC2A-1497-8AF8-923B-9914D81F8DDF}"/>
                    </a:ext>
                  </a:extLst>
                </p:cNvPr>
                <p:cNvSpPr>
                  <a:spLocks noChangeArrowheads="1"/>
                </p:cNvSpPr>
                <p:nvPr/>
              </p:nvSpPr>
              <p:spPr bwMode="auto">
                <a:xfrm>
                  <a:off x="2328" y="972"/>
                  <a:ext cx="3633" cy="3141"/>
                </a:xfrm>
                <a:prstGeom prst="rect">
                  <a:avLst/>
                </a:prstGeom>
                <a:solidFill>
                  <a:srgbClr val="FFFFFF"/>
                </a:solidFill>
                <a:ln w="19050">
                  <a:solidFill>
                    <a:srgbClr val="000000"/>
                  </a:solidFill>
                  <a:miter lim="800000"/>
                  <a:headEnd/>
                  <a:tailEnd/>
                </a:ln>
                <a:effectLst>
                  <a:outerShdw dist="17961" dir="2700000" algn="ctr" rotWithShape="0">
                    <a:srgbClr val="808080"/>
                  </a:outerShdw>
                </a:effectLst>
              </p:spPr>
              <p:txBody>
                <a:bodyPr lIns="129600" tIns="280800" rIns="126000" bIns="285480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110000"/>
                    </a:lnSpc>
                  </a:pPr>
                  <a:r>
                    <a:rPr lang="ja-JP" altLang="en-US" sz="1200" b="0">
                      <a:solidFill>
                        <a:srgbClr val="000000"/>
                      </a:solidFill>
                    </a:rPr>
                    <a:t>　　ユーザーの体型情報をもとに</a:t>
                  </a:r>
                  <a:r>
                    <a:rPr lang="en-US" altLang="ja-JP" sz="1200" b="0" dirty="0">
                      <a:solidFill>
                        <a:srgbClr val="000000"/>
                      </a:solidFill>
                    </a:rPr>
                    <a:t>3D</a:t>
                  </a:r>
                  <a:r>
                    <a:rPr lang="ja-JP" altLang="en-US" sz="1200" b="0">
                      <a:solidFill>
                        <a:srgbClr val="000000"/>
                      </a:solidFill>
                    </a:rPr>
                    <a:t>マネキンを作成。</a:t>
                  </a:r>
                  <a:endParaRPr lang="en-US" altLang="ja-JP" sz="1200" b="0" dirty="0">
                    <a:solidFill>
                      <a:srgbClr val="000000"/>
                    </a:solidFill>
                  </a:endParaRPr>
                </a:p>
                <a:p>
                  <a:pPr eaLnBrk="1" hangingPunct="1">
                    <a:lnSpc>
                      <a:spcPct val="110000"/>
                    </a:lnSpc>
                  </a:pPr>
                  <a:r>
                    <a:rPr lang="ja-JP" altLang="en-US" sz="1200" b="0">
                      <a:solidFill>
                        <a:srgbClr val="000000"/>
                      </a:solidFill>
                    </a:rPr>
                    <a:t>　　その後、気になる商品</a:t>
                  </a:r>
                  <a:r>
                    <a:rPr lang="en-US" altLang="ja-JP" sz="1200" b="0" dirty="0">
                      <a:solidFill>
                        <a:srgbClr val="000000"/>
                      </a:solidFill>
                    </a:rPr>
                    <a:t>(</a:t>
                  </a:r>
                  <a:r>
                    <a:rPr lang="ja-JP" altLang="en-US" sz="1200" b="0">
                      <a:solidFill>
                        <a:srgbClr val="000000"/>
                      </a:solidFill>
                    </a:rPr>
                    <a:t>洋服</a:t>
                  </a:r>
                  <a:r>
                    <a:rPr lang="en-US" altLang="ja-JP" sz="1200" b="0" dirty="0">
                      <a:solidFill>
                        <a:srgbClr val="000000"/>
                      </a:solidFill>
                    </a:rPr>
                    <a:t>)</a:t>
                  </a:r>
                  <a:r>
                    <a:rPr lang="ja-JP" altLang="en-US" sz="1200" b="0">
                      <a:solidFill>
                        <a:srgbClr val="000000"/>
                      </a:solidFill>
                    </a:rPr>
                    <a:t>をモデルに着せることでリアルな試着画像ができる。</a:t>
                  </a:r>
                  <a:endParaRPr lang="en-US" altLang="ja-JP" sz="1200" b="0" dirty="0">
                    <a:solidFill>
                      <a:srgbClr val="000000"/>
                    </a:solidFill>
                  </a:endParaRPr>
                </a:p>
                <a:p>
                  <a:pPr eaLnBrk="1" hangingPunct="1">
                    <a:lnSpc>
                      <a:spcPct val="110000"/>
                    </a:lnSpc>
                  </a:pPr>
                  <a:r>
                    <a:rPr lang="ja-JP" altLang="en-US" sz="1200" b="0">
                      <a:solidFill>
                        <a:srgbClr val="000000"/>
                      </a:solidFill>
                    </a:rPr>
                    <a:t>　この際、洋服の画像から</a:t>
                  </a:r>
                  <a:r>
                    <a:rPr lang="en-US" altLang="ja-JP" sz="1200" b="0" dirty="0">
                      <a:solidFill>
                        <a:srgbClr val="000000"/>
                      </a:solidFill>
                    </a:rPr>
                    <a:t>3D</a:t>
                  </a:r>
                  <a:r>
                    <a:rPr lang="ja-JP" altLang="en-US" sz="1200" b="0">
                      <a:solidFill>
                        <a:srgbClr val="000000"/>
                      </a:solidFill>
                    </a:rPr>
                    <a:t>マネキンに着せる３</a:t>
                  </a:r>
                  <a:r>
                    <a:rPr lang="en-US" altLang="ja-JP" sz="1200" b="0" dirty="0">
                      <a:solidFill>
                        <a:srgbClr val="000000"/>
                      </a:solidFill>
                    </a:rPr>
                    <a:t>D</a:t>
                  </a:r>
                  <a:r>
                    <a:rPr lang="ja-JP" altLang="en-US" sz="1200" b="0">
                      <a:solidFill>
                        <a:srgbClr val="000000"/>
                      </a:solidFill>
                    </a:rPr>
                    <a:t>モデルを画像処理と人工知能を用いて作成する。</a:t>
                  </a:r>
                </a:p>
              </p:txBody>
            </p:sp>
            <p:sp>
              <p:nvSpPr>
                <p:cNvPr id="5141" name="Text Box 43">
                  <a:extLst>
                    <a:ext uri="{FF2B5EF4-FFF2-40B4-BE49-F238E27FC236}">
                      <a16:creationId xmlns:a16="http://schemas.microsoft.com/office/drawing/2014/main" id="{22E55923-250E-5522-8D3E-720B9E6CE82E}"/>
                    </a:ext>
                  </a:extLst>
                </p:cNvPr>
                <p:cNvSpPr txBox="1">
                  <a:spLocks noChangeArrowheads="1"/>
                </p:cNvSpPr>
                <p:nvPr/>
              </p:nvSpPr>
              <p:spPr bwMode="auto">
                <a:xfrm>
                  <a:off x="2423" y="1059"/>
                  <a:ext cx="1539"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理想の研究内容　</a:t>
                  </a:r>
                  <a:r>
                    <a:rPr lang="ja-JP" altLang="en-US" sz="700" b="0">
                      <a:solidFill>
                        <a:schemeClr val="tx1"/>
                      </a:solidFill>
                      <a:latin typeface="ＭＳ Ｐゴシック" panose="020B0600070205080204" pitchFamily="34" charset="-128"/>
                    </a:rPr>
                    <a:t>（コンセプト／特徴／使用技術など）</a:t>
                  </a:r>
                  <a:endParaRPr lang="ja-JP" altLang="en-US" sz="700" b="0">
                    <a:solidFill>
                      <a:schemeClr val="tx1"/>
                    </a:solidFill>
                  </a:endParaRPr>
                </a:p>
              </p:txBody>
            </p:sp>
          </p:grpSp>
          <p:grpSp>
            <p:nvGrpSpPr>
              <p:cNvPr id="5137" name="Group 124">
                <a:extLst>
                  <a:ext uri="{FF2B5EF4-FFF2-40B4-BE49-F238E27FC236}">
                    <a16:creationId xmlns:a16="http://schemas.microsoft.com/office/drawing/2014/main" id="{63B18178-0493-C3E1-791B-4C0FBDC0D502}"/>
                  </a:ext>
                </a:extLst>
              </p:cNvPr>
              <p:cNvGrpSpPr>
                <a:grpSpLocks/>
              </p:cNvGrpSpPr>
              <p:nvPr/>
            </p:nvGrpSpPr>
            <p:grpSpPr bwMode="auto">
              <a:xfrm>
                <a:off x="2423" y="3563"/>
                <a:ext cx="3445" cy="479"/>
                <a:chOff x="2423" y="3563"/>
                <a:chExt cx="3445" cy="479"/>
              </a:xfrm>
            </p:grpSpPr>
            <p:sp>
              <p:nvSpPr>
                <p:cNvPr id="5138" name="Text Box 45">
                  <a:extLst>
                    <a:ext uri="{FF2B5EF4-FFF2-40B4-BE49-F238E27FC236}">
                      <a16:creationId xmlns:a16="http://schemas.microsoft.com/office/drawing/2014/main" id="{78A6D2BA-6119-21DA-3377-F9679842D67F}"/>
                    </a:ext>
                  </a:extLst>
                </p:cNvPr>
                <p:cNvSpPr txBox="1">
                  <a:spLocks noChangeArrowheads="1"/>
                </p:cNvSpPr>
                <p:nvPr/>
              </p:nvSpPr>
              <p:spPr bwMode="auto">
                <a:xfrm>
                  <a:off x="2423" y="3563"/>
                  <a:ext cx="2509"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　理想の研究内容の意義・達成したとしたらどうなるか？　</a:t>
                  </a:r>
                  <a:r>
                    <a:rPr lang="ja-JP" altLang="en-US" sz="700" b="0">
                      <a:solidFill>
                        <a:schemeClr val="tx1"/>
                      </a:solidFill>
                      <a:latin typeface="ＭＳ Ｐゴシック" panose="020B0600070205080204" pitchFamily="34" charset="-128"/>
                    </a:rPr>
                    <a:t>（意義／うれしさ等 ）</a:t>
                  </a:r>
                </a:p>
              </p:txBody>
            </p:sp>
            <p:sp>
              <p:nvSpPr>
                <p:cNvPr id="5139" name="Text Box 101">
                  <a:extLst>
                    <a:ext uri="{FF2B5EF4-FFF2-40B4-BE49-F238E27FC236}">
                      <a16:creationId xmlns:a16="http://schemas.microsoft.com/office/drawing/2014/main" id="{40D4C29B-42B0-3C15-2A5C-26649042ECB2}"/>
                    </a:ext>
                  </a:extLst>
                </p:cNvPr>
                <p:cNvSpPr txBox="1">
                  <a:spLocks noChangeArrowheads="1"/>
                </p:cNvSpPr>
                <p:nvPr/>
              </p:nvSpPr>
              <p:spPr bwMode="auto">
                <a:xfrm>
                  <a:off x="2427" y="3681"/>
                  <a:ext cx="3441"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just" eaLnBrk="1" hangingPunct="1">
                    <a:lnSpc>
                      <a:spcPct val="105000"/>
                    </a:lnSpc>
                  </a:pPr>
                  <a:r>
                    <a:rPr lang="ja-JP" altLang="en-US" sz="1000" b="0">
                      <a:solidFill>
                        <a:srgbClr val="000000"/>
                      </a:solidFill>
                    </a:rPr>
                    <a:t>・より一層アパレル</a:t>
                  </a:r>
                  <a:r>
                    <a:rPr lang="en-US" altLang="ja-JP" sz="1000" b="0" dirty="0">
                      <a:solidFill>
                        <a:srgbClr val="000000"/>
                      </a:solidFill>
                    </a:rPr>
                    <a:t>EC</a:t>
                  </a:r>
                  <a:r>
                    <a:rPr lang="ja-JP" altLang="en-US" sz="1000" b="0">
                      <a:solidFill>
                        <a:srgbClr val="000000"/>
                      </a:solidFill>
                    </a:rPr>
                    <a:t>サイトでの購買が促進される。</a:t>
                  </a:r>
                  <a:endParaRPr lang="en-US" altLang="ja-JP" sz="1000" b="0" dirty="0">
                    <a:solidFill>
                      <a:srgbClr val="000000"/>
                    </a:solidFill>
                  </a:endParaRPr>
                </a:p>
                <a:p>
                  <a:pPr algn="just" eaLnBrk="1" hangingPunct="1">
                    <a:lnSpc>
                      <a:spcPct val="105000"/>
                    </a:lnSpc>
                  </a:pPr>
                  <a:r>
                    <a:rPr lang="ja-JP" altLang="en-US" sz="1000" b="0">
                      <a:solidFill>
                        <a:srgbClr val="000000"/>
                      </a:solidFill>
                    </a:rPr>
                    <a:t>・オンラインだから生じる勘違いがなくなることで失敗せずに買い物ができる。</a:t>
                  </a:r>
                  <a:endParaRPr lang="en-US" altLang="ja-JP" sz="1000" b="0" dirty="0">
                    <a:solidFill>
                      <a:srgbClr val="000000"/>
                    </a:solidFill>
                  </a:endParaRPr>
                </a:p>
              </p:txBody>
            </p:sp>
          </p:grpSp>
        </p:grpSp>
        <p:sp>
          <p:nvSpPr>
            <p:cNvPr id="5134" name="AutoShape 30">
              <a:extLst>
                <a:ext uri="{FF2B5EF4-FFF2-40B4-BE49-F238E27FC236}">
                  <a16:creationId xmlns:a16="http://schemas.microsoft.com/office/drawing/2014/main" id="{A67F43E4-7CA6-5DBB-E160-725B68CCA2A0}"/>
                </a:ext>
              </a:extLst>
            </p:cNvPr>
            <p:cNvSpPr>
              <a:spLocks noChangeArrowheads="1"/>
            </p:cNvSpPr>
            <p:nvPr/>
          </p:nvSpPr>
          <p:spPr bwMode="auto">
            <a:xfrm>
              <a:off x="2181" y="961"/>
              <a:ext cx="111" cy="3144"/>
            </a:xfrm>
            <a:prstGeom prst="roundRect">
              <a:avLst>
                <a:gd name="adj" fmla="val 31370"/>
              </a:avLst>
            </a:prstGeom>
            <a:solidFill>
              <a:srgbClr val="9A57CD"/>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vert="eaVert" wrap="none" lIns="96451" tIns="48225" rIns="96451" bIns="48225"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lnSpc>
                  <a:spcPct val="70000"/>
                </a:lnSpc>
              </a:pPr>
              <a:r>
                <a:rPr lang="ja-JP" altLang="en-US" sz="1000" b="0">
                  <a:solidFill>
                    <a:srgbClr val="000000"/>
                  </a:solidFill>
                  <a:ea typeface="HGPｺﾞｼｯｸE" panose="020B0900000000000000" pitchFamily="34" charset="-128"/>
                </a:rPr>
                <a:t>素案</a:t>
              </a:r>
            </a:p>
          </p:txBody>
        </p:sp>
        <p:sp>
          <p:nvSpPr>
            <p:cNvPr id="5135" name="Rectangle 86">
              <a:extLst>
                <a:ext uri="{FF2B5EF4-FFF2-40B4-BE49-F238E27FC236}">
                  <a16:creationId xmlns:a16="http://schemas.microsoft.com/office/drawing/2014/main" id="{869D8AA4-FF34-A20C-0B53-AAC149EECC16}"/>
                </a:ext>
              </a:extLst>
            </p:cNvPr>
            <p:cNvSpPr>
              <a:spLocks noChangeArrowheads="1"/>
            </p:cNvSpPr>
            <p:nvPr/>
          </p:nvSpPr>
          <p:spPr bwMode="auto">
            <a:xfrm>
              <a:off x="2441" y="2130"/>
              <a:ext cx="3427" cy="1365"/>
            </a:xfrm>
            <a:prstGeom prst="rect">
              <a:avLst/>
            </a:prstGeom>
            <a:solidFill>
              <a:srgbClr val="FFFFFF"/>
            </a:solidFill>
            <a:ln w="190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2400" tIns="280800" rIns="115200" bIns="8280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lnSpc>
                  <a:spcPct val="110000"/>
                </a:lnSpc>
              </a:pPr>
              <a:endParaRPr lang="en-US" altLang="ja-JP" sz="1000" dirty="0">
                <a:solidFill>
                  <a:srgbClr val="000000"/>
                </a:solidFill>
              </a:endParaRPr>
            </a:p>
            <a:p>
              <a:pPr algn="ctr" eaLnBrk="1" hangingPunct="1">
                <a:lnSpc>
                  <a:spcPct val="110000"/>
                </a:lnSpc>
              </a:pPr>
              <a:endParaRPr lang="en-US" altLang="ja-JP" sz="1000" dirty="0">
                <a:solidFill>
                  <a:srgbClr val="000000"/>
                </a:solidFill>
              </a:endParaRPr>
            </a:p>
            <a:p>
              <a:pPr algn="ctr" eaLnBrk="1" hangingPunct="1">
                <a:lnSpc>
                  <a:spcPct val="110000"/>
                </a:lnSpc>
              </a:pPr>
              <a:endParaRPr lang="en-US" altLang="ja-JP" sz="1000" dirty="0">
                <a:solidFill>
                  <a:srgbClr val="000000"/>
                </a:solidFill>
              </a:endParaRPr>
            </a:p>
            <a:p>
              <a:pPr algn="ctr" eaLnBrk="1" hangingPunct="1">
                <a:lnSpc>
                  <a:spcPct val="110000"/>
                </a:lnSpc>
              </a:pPr>
              <a:endParaRPr lang="en-US" altLang="ja-JP" sz="1000" dirty="0">
                <a:solidFill>
                  <a:srgbClr val="000000"/>
                </a:solidFill>
              </a:endParaRPr>
            </a:p>
            <a:p>
              <a:pPr algn="ctr" eaLnBrk="1" hangingPunct="1">
                <a:lnSpc>
                  <a:spcPct val="110000"/>
                </a:lnSpc>
              </a:pPr>
              <a:endParaRPr lang="en-US" altLang="ja-JP" sz="1000" dirty="0">
                <a:solidFill>
                  <a:srgbClr val="000000"/>
                </a:solidFill>
              </a:endParaRPr>
            </a:p>
            <a:p>
              <a:pPr algn="ctr" eaLnBrk="1" hangingPunct="1">
                <a:lnSpc>
                  <a:spcPct val="110000"/>
                </a:lnSpc>
              </a:pPr>
              <a:endParaRPr lang="en-US" altLang="ja-JP" sz="1000" dirty="0">
                <a:solidFill>
                  <a:srgbClr val="000000"/>
                </a:solidFill>
              </a:endParaRPr>
            </a:p>
            <a:p>
              <a:pPr algn="ctr" eaLnBrk="1" hangingPunct="1">
                <a:lnSpc>
                  <a:spcPct val="110000"/>
                </a:lnSpc>
              </a:pPr>
              <a:endParaRPr lang="en-US" altLang="ja-JP" sz="1000" dirty="0">
                <a:solidFill>
                  <a:srgbClr val="000000"/>
                </a:solidFill>
              </a:endParaRPr>
            </a:p>
            <a:p>
              <a:pPr algn="ctr" eaLnBrk="1" hangingPunct="1">
                <a:lnSpc>
                  <a:spcPct val="110000"/>
                </a:lnSpc>
              </a:pPr>
              <a:endParaRPr lang="en-US" altLang="ja-JP" sz="1000" dirty="0">
                <a:solidFill>
                  <a:srgbClr val="000000"/>
                </a:solidFill>
              </a:endParaRPr>
            </a:p>
            <a:p>
              <a:pPr algn="ctr" eaLnBrk="1" hangingPunct="1">
                <a:lnSpc>
                  <a:spcPct val="110000"/>
                </a:lnSpc>
              </a:pPr>
              <a:endParaRPr lang="en-US" altLang="ja-JP" sz="1000" dirty="0">
                <a:solidFill>
                  <a:srgbClr val="000000"/>
                </a:solidFill>
              </a:endParaRPr>
            </a:p>
            <a:p>
              <a:pPr algn="ctr" eaLnBrk="1" hangingPunct="1">
                <a:lnSpc>
                  <a:spcPct val="110000"/>
                </a:lnSpc>
              </a:pPr>
              <a:endParaRPr lang="en-US" altLang="ja-JP" sz="1000" dirty="0">
                <a:solidFill>
                  <a:srgbClr val="000000"/>
                </a:solidFill>
              </a:endParaRPr>
            </a:p>
            <a:p>
              <a:pPr algn="ctr" eaLnBrk="1" hangingPunct="1">
                <a:lnSpc>
                  <a:spcPct val="110000"/>
                </a:lnSpc>
              </a:pPr>
              <a:r>
                <a:rPr lang="ja-JP" altLang="en-US" sz="1000">
                  <a:solidFill>
                    <a:srgbClr val="000000"/>
                  </a:solidFill>
                </a:rPr>
                <a:t>図（概念図</a:t>
              </a:r>
              <a:r>
                <a:rPr lang="en-US" altLang="ja-JP" sz="1000" dirty="0">
                  <a:solidFill>
                    <a:srgbClr val="000000"/>
                  </a:solidFill>
                </a:rPr>
                <a:t>/</a:t>
              </a:r>
              <a:r>
                <a:rPr lang="ja-JP" altLang="en-US" sz="1000">
                  <a:solidFill>
                    <a:srgbClr val="000000"/>
                  </a:solidFill>
                </a:rPr>
                <a:t>システム構成</a:t>
              </a:r>
              <a:r>
                <a:rPr lang="en-US" altLang="ja-JP" sz="1000" dirty="0">
                  <a:solidFill>
                    <a:srgbClr val="000000"/>
                  </a:solidFill>
                </a:rPr>
                <a:t>/</a:t>
              </a:r>
              <a:r>
                <a:rPr lang="ja-JP" altLang="en-US" sz="1000">
                  <a:solidFill>
                    <a:srgbClr val="000000"/>
                  </a:solidFill>
                </a:rPr>
                <a:t>結果の予想図など研究内容を最も表す図）</a:t>
              </a:r>
              <a:endParaRPr lang="ja-JP" altLang="ja-JP" sz="1000">
                <a:solidFill>
                  <a:srgbClr val="000000"/>
                </a:solidFill>
              </a:endParaRPr>
            </a:p>
          </p:txBody>
        </p:sp>
      </p:grpSp>
      <p:grpSp>
        <p:nvGrpSpPr>
          <p:cNvPr id="5124" name="Group 110">
            <a:extLst>
              <a:ext uri="{FF2B5EF4-FFF2-40B4-BE49-F238E27FC236}">
                <a16:creationId xmlns:a16="http://schemas.microsoft.com/office/drawing/2014/main" id="{7117D0FE-AEF3-0E88-E99D-DC77611F1797}"/>
              </a:ext>
            </a:extLst>
          </p:cNvPr>
          <p:cNvGrpSpPr>
            <a:grpSpLocks/>
          </p:cNvGrpSpPr>
          <p:nvPr/>
        </p:nvGrpSpPr>
        <p:grpSpPr bwMode="auto">
          <a:xfrm>
            <a:off x="438150" y="666750"/>
            <a:ext cx="9032875" cy="630238"/>
            <a:chOff x="1271" y="420"/>
            <a:chExt cx="4695" cy="397"/>
          </a:xfrm>
        </p:grpSpPr>
        <p:grpSp>
          <p:nvGrpSpPr>
            <p:cNvPr id="5125" name="Group 111">
              <a:extLst>
                <a:ext uri="{FF2B5EF4-FFF2-40B4-BE49-F238E27FC236}">
                  <a16:creationId xmlns:a16="http://schemas.microsoft.com/office/drawing/2014/main" id="{C2678D16-92B5-A21B-084E-21F185D4C315}"/>
                </a:ext>
              </a:extLst>
            </p:cNvPr>
            <p:cNvGrpSpPr>
              <a:grpSpLocks/>
            </p:cNvGrpSpPr>
            <p:nvPr/>
          </p:nvGrpSpPr>
          <p:grpSpPr bwMode="auto">
            <a:xfrm>
              <a:off x="1271" y="420"/>
              <a:ext cx="3994" cy="397"/>
              <a:chOff x="1271" y="420"/>
              <a:chExt cx="3994" cy="397"/>
            </a:xfrm>
          </p:grpSpPr>
          <p:sp>
            <p:nvSpPr>
              <p:cNvPr id="5129" name="Rectangle 112">
                <a:extLst>
                  <a:ext uri="{FF2B5EF4-FFF2-40B4-BE49-F238E27FC236}">
                    <a16:creationId xmlns:a16="http://schemas.microsoft.com/office/drawing/2014/main" id="{36DC5BAD-E9E1-07C6-E4D9-D297184CD587}"/>
                  </a:ext>
                </a:extLst>
              </p:cNvPr>
              <p:cNvSpPr>
                <a:spLocks noChangeArrowheads="1"/>
              </p:cNvSpPr>
              <p:nvPr/>
            </p:nvSpPr>
            <p:spPr bwMode="auto">
              <a:xfrm>
                <a:off x="1271" y="420"/>
                <a:ext cx="3994" cy="397"/>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2800" tIns="48225" rIns="118800" bIns="244800"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90000"/>
                  </a:lnSpc>
                </a:pPr>
                <a:r>
                  <a:rPr lang="ja-JP" altLang="en-US" sz="1800" b="0">
                    <a:solidFill>
                      <a:srgbClr val="000000"/>
                    </a:solidFill>
                    <a:ea typeface="HGP創英角ｺﾞｼｯｸUB" panose="020B0900000000000000" pitchFamily="34" charset="-128"/>
                  </a:rPr>
                  <a:t>　衣服画像の３</a:t>
                </a:r>
                <a:r>
                  <a:rPr lang="en-US" altLang="ja-JP" sz="1800" b="0" dirty="0">
                    <a:solidFill>
                      <a:srgbClr val="000000"/>
                    </a:solidFill>
                    <a:ea typeface="HGP創英角ｺﾞｼｯｸUB" panose="020B0900000000000000" pitchFamily="34" charset="-128"/>
                  </a:rPr>
                  <a:t>D</a:t>
                </a:r>
                <a:r>
                  <a:rPr lang="ja-JP" altLang="en-US" sz="1800" b="0">
                    <a:solidFill>
                      <a:srgbClr val="000000"/>
                    </a:solidFill>
                    <a:ea typeface="HGP創英角ｺﾞｼｯｸUB" panose="020B0900000000000000" pitchFamily="34" charset="-128"/>
                  </a:rPr>
                  <a:t>マネキンへの変換技術</a:t>
                </a:r>
              </a:p>
            </p:txBody>
          </p:sp>
          <p:sp>
            <p:nvSpPr>
              <p:cNvPr id="5130" name="Rectangle 113">
                <a:extLst>
                  <a:ext uri="{FF2B5EF4-FFF2-40B4-BE49-F238E27FC236}">
                    <a16:creationId xmlns:a16="http://schemas.microsoft.com/office/drawing/2014/main" id="{A2F7EA7A-B0BB-91CC-E5C6-CF8D3CBA434C}"/>
                  </a:ext>
                </a:extLst>
              </p:cNvPr>
              <p:cNvSpPr>
                <a:spLocks noChangeArrowheads="1"/>
              </p:cNvSpPr>
              <p:nvPr/>
            </p:nvSpPr>
            <p:spPr bwMode="auto">
              <a:xfrm>
                <a:off x="1271" y="619"/>
                <a:ext cx="3992" cy="19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0000" tIns="48225" rIns="129600" bIns="50400"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ja-JP" altLang="en-US" sz="1000" b="0">
                    <a:solidFill>
                      <a:srgbClr val="000000"/>
                    </a:solidFill>
                  </a:rPr>
                  <a:t>　</a:t>
                </a:r>
              </a:p>
            </p:txBody>
          </p:sp>
          <p:sp>
            <p:nvSpPr>
              <p:cNvPr id="5131" name="Text Box 114">
                <a:extLst>
                  <a:ext uri="{FF2B5EF4-FFF2-40B4-BE49-F238E27FC236}">
                    <a16:creationId xmlns:a16="http://schemas.microsoft.com/office/drawing/2014/main" id="{1436C0F0-B8EC-B586-EB6F-05DF314FD883}"/>
                  </a:ext>
                </a:extLst>
              </p:cNvPr>
              <p:cNvSpPr txBox="1">
                <a:spLocks noChangeArrowheads="1"/>
              </p:cNvSpPr>
              <p:nvPr/>
            </p:nvSpPr>
            <p:spPr bwMode="auto">
              <a:xfrm>
                <a:off x="1357" y="508"/>
                <a:ext cx="300"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研究名：</a:t>
                </a:r>
              </a:p>
            </p:txBody>
          </p:sp>
          <p:sp>
            <p:nvSpPr>
              <p:cNvPr id="5132" name="Text Box 115">
                <a:extLst>
                  <a:ext uri="{FF2B5EF4-FFF2-40B4-BE49-F238E27FC236}">
                    <a16:creationId xmlns:a16="http://schemas.microsoft.com/office/drawing/2014/main" id="{CC74483B-8934-9018-9578-2E1D01EE7635}"/>
                  </a:ext>
                </a:extLst>
              </p:cNvPr>
              <p:cNvSpPr txBox="1">
                <a:spLocks noChangeArrowheads="1"/>
              </p:cNvSpPr>
              <p:nvPr/>
            </p:nvSpPr>
            <p:spPr bwMode="auto">
              <a:xfrm>
                <a:off x="1356" y="690"/>
                <a:ext cx="1976"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dirty="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サブタイトル：　　</a:t>
                </a:r>
                <a:r>
                  <a:rPr lang="en-US" altLang="ja-JP" sz="1000" b="0" dirty="0">
                    <a:solidFill>
                      <a:schemeClr val="tx1"/>
                    </a:solidFill>
                    <a:ea typeface="HGPｺﾞｼｯｸE" panose="020B0900000000000000" pitchFamily="34" charset="-128"/>
                  </a:rPr>
                  <a:t>3D</a:t>
                </a:r>
                <a:r>
                  <a:rPr lang="ja-JP" altLang="en-US" sz="1000" b="0">
                    <a:solidFill>
                      <a:schemeClr val="tx1"/>
                    </a:solidFill>
                    <a:ea typeface="HGPｺﾞｼｯｸE" panose="020B0900000000000000" pitchFamily="34" charset="-128"/>
                  </a:rPr>
                  <a:t>モデル化における画像処理の応用可能性の検証</a:t>
                </a:r>
              </a:p>
            </p:txBody>
          </p:sp>
        </p:grpSp>
        <p:grpSp>
          <p:nvGrpSpPr>
            <p:cNvPr id="5126" name="Group 116">
              <a:extLst>
                <a:ext uri="{FF2B5EF4-FFF2-40B4-BE49-F238E27FC236}">
                  <a16:creationId xmlns:a16="http://schemas.microsoft.com/office/drawing/2014/main" id="{8D46246E-0461-59C5-8B3A-31549C2F0130}"/>
                </a:ext>
              </a:extLst>
            </p:cNvPr>
            <p:cNvGrpSpPr>
              <a:grpSpLocks/>
            </p:cNvGrpSpPr>
            <p:nvPr/>
          </p:nvGrpSpPr>
          <p:grpSpPr bwMode="auto">
            <a:xfrm>
              <a:off x="5265" y="420"/>
              <a:ext cx="701" cy="397"/>
              <a:chOff x="5265" y="420"/>
              <a:chExt cx="701" cy="397"/>
            </a:xfrm>
          </p:grpSpPr>
          <p:sp>
            <p:nvSpPr>
              <p:cNvPr id="5127" name="Rectangle 117">
                <a:extLst>
                  <a:ext uri="{FF2B5EF4-FFF2-40B4-BE49-F238E27FC236}">
                    <a16:creationId xmlns:a16="http://schemas.microsoft.com/office/drawing/2014/main" id="{6B3BF3F7-C7AB-4C92-ABF8-A31CE64EC880}"/>
                  </a:ext>
                </a:extLst>
              </p:cNvPr>
              <p:cNvSpPr>
                <a:spLocks noChangeArrowheads="1"/>
              </p:cNvSpPr>
              <p:nvPr/>
            </p:nvSpPr>
            <p:spPr bwMode="auto">
              <a:xfrm>
                <a:off x="5268" y="420"/>
                <a:ext cx="698" cy="39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29600" tIns="48225" rIns="129600" bIns="46800"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lnSpc>
                    <a:spcPct val="90000"/>
                  </a:lnSpc>
                </a:pPr>
                <a:r>
                  <a:rPr lang="ja-JP" altLang="en-US" sz="900">
                    <a:solidFill>
                      <a:schemeClr val="tx1"/>
                    </a:solidFill>
                    <a:latin typeface="Arial" panose="020B0604020202020204" pitchFamily="34" charset="0"/>
                  </a:rPr>
                  <a:t>日付：</a:t>
                </a:r>
                <a:r>
                  <a:rPr lang="en-US" altLang="ja-JP" sz="900" b="0" dirty="0">
                    <a:solidFill>
                      <a:schemeClr val="tx1"/>
                    </a:solidFill>
                    <a:latin typeface="Arial" panose="020B0604020202020204" pitchFamily="34" charset="0"/>
                  </a:rPr>
                  <a:t>2022/09/30</a:t>
                </a:r>
              </a:p>
              <a:p>
                <a:pPr algn="ctr" eaLnBrk="1" hangingPunct="1">
                  <a:lnSpc>
                    <a:spcPct val="90000"/>
                  </a:lnSpc>
                </a:pPr>
                <a:endParaRPr lang="en-US" altLang="ja-JP" sz="900" dirty="0">
                  <a:solidFill>
                    <a:schemeClr val="tx1"/>
                  </a:solidFill>
                  <a:latin typeface="Arial" panose="020B0604020202020204" pitchFamily="34" charset="0"/>
                </a:endParaRPr>
              </a:p>
              <a:p>
                <a:pPr algn="ctr" eaLnBrk="1" hangingPunct="1">
                  <a:lnSpc>
                    <a:spcPct val="90000"/>
                  </a:lnSpc>
                </a:pPr>
                <a:r>
                  <a:rPr lang="ja-JP" altLang="en-US" sz="900">
                    <a:solidFill>
                      <a:schemeClr val="tx1"/>
                    </a:solidFill>
                    <a:latin typeface="Arial" panose="020B0604020202020204" pitchFamily="34" charset="0"/>
                  </a:rPr>
                  <a:t>氏名：　</a:t>
                </a:r>
                <a:r>
                  <a:rPr lang="ja-JP" altLang="en-US" sz="900" b="0">
                    <a:solidFill>
                      <a:schemeClr val="tx1"/>
                    </a:solidFill>
                    <a:latin typeface="Arial" panose="020B0604020202020204" pitchFamily="34" charset="0"/>
                  </a:rPr>
                  <a:t>米川　竜世</a:t>
                </a:r>
                <a:r>
                  <a:rPr lang="ja-JP" altLang="en-US" sz="900" b="0">
                    <a:solidFill>
                      <a:srgbClr val="000000"/>
                    </a:solidFill>
                    <a:latin typeface="Arial" panose="020B0604020202020204" pitchFamily="34" charset="0"/>
                  </a:rPr>
                  <a:t>　　　</a:t>
                </a:r>
                <a:r>
                  <a:rPr lang="en-US" altLang="ja-JP" sz="900" b="0" dirty="0">
                    <a:solidFill>
                      <a:srgbClr val="000000"/>
                    </a:solidFill>
                    <a:latin typeface="Arial" panose="020B0604020202020204" pitchFamily="34" charset="0"/>
                  </a:rPr>
                  <a:t>  </a:t>
                </a:r>
              </a:p>
            </p:txBody>
          </p:sp>
          <p:sp>
            <p:nvSpPr>
              <p:cNvPr id="5128" name="Rectangle 118">
                <a:extLst>
                  <a:ext uri="{FF2B5EF4-FFF2-40B4-BE49-F238E27FC236}">
                    <a16:creationId xmlns:a16="http://schemas.microsoft.com/office/drawing/2014/main" id="{B1BA35D7-5296-BF2A-1A40-A3DA7752E11F}"/>
                  </a:ext>
                </a:extLst>
              </p:cNvPr>
              <p:cNvSpPr>
                <a:spLocks noChangeArrowheads="1"/>
              </p:cNvSpPr>
              <p:nvPr/>
            </p:nvSpPr>
            <p:spPr bwMode="auto">
              <a:xfrm>
                <a:off x="5265" y="420"/>
                <a:ext cx="701" cy="397"/>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18800" tIns="48225" rIns="118800" bIns="136800"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r>
                  <a:rPr lang="ja-JP" altLang="en-US" sz="1400" b="0">
                    <a:solidFill>
                      <a:srgbClr val="000000"/>
                    </a:solidFill>
                    <a:ea typeface="HGPｺﾞｼｯｸE" panose="020B0900000000000000" pitchFamily="34" charset="-128"/>
                  </a:rPr>
                  <a:t>　</a:t>
                </a:r>
              </a:p>
            </p:txBody>
          </p:sp>
        </p:grpSp>
      </p:grpSp>
      <p:pic>
        <p:nvPicPr>
          <p:cNvPr id="5156" name="Picture 36" descr="男性のマネキンを買う無料の3Dモデル- .Max, .Vray - Open3dModel">
            <a:extLst>
              <a:ext uri="{FF2B5EF4-FFF2-40B4-BE49-F238E27FC236}">
                <a16:creationId xmlns:a16="http://schemas.microsoft.com/office/drawing/2014/main" id="{59742E62-0021-62E9-5474-94CF93D25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0470" y="3788370"/>
            <a:ext cx="1473516" cy="110513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9C3891DF-A691-F5E3-FE24-CD9543576938}"/>
              </a:ext>
            </a:extLst>
          </p:cNvPr>
          <p:cNvSpPr txBox="1"/>
          <p:nvPr/>
        </p:nvSpPr>
        <p:spPr>
          <a:xfrm>
            <a:off x="3891917" y="4033837"/>
            <a:ext cx="1237238" cy="954107"/>
          </a:xfrm>
          <a:prstGeom prst="rect">
            <a:avLst/>
          </a:prstGeom>
          <a:noFill/>
        </p:spPr>
        <p:txBody>
          <a:bodyPr wrap="square" rtlCol="0">
            <a:spAutoFit/>
          </a:bodyPr>
          <a:lstStyle/>
          <a:p>
            <a:r>
              <a:rPr lang="ja-JP" altLang="en-US" sz="1200" b="0">
                <a:solidFill>
                  <a:schemeClr val="tx1"/>
                </a:solidFill>
              </a:rPr>
              <a:t>・身長</a:t>
            </a:r>
            <a:endParaRPr lang="en-US" altLang="ja-JP" sz="1200" b="0" dirty="0">
              <a:solidFill>
                <a:schemeClr val="tx1"/>
              </a:solidFill>
            </a:endParaRPr>
          </a:p>
          <a:p>
            <a:r>
              <a:rPr kumimoji="1" lang="ja-JP" altLang="en-US" sz="1200" b="0">
                <a:solidFill>
                  <a:schemeClr val="tx1"/>
                </a:solidFill>
              </a:rPr>
              <a:t>・スリーサイズ</a:t>
            </a:r>
            <a:endParaRPr kumimoji="1" lang="en-US" altLang="ja-JP" sz="1200" b="0" dirty="0">
              <a:solidFill>
                <a:schemeClr val="tx1"/>
              </a:solidFill>
            </a:endParaRPr>
          </a:p>
          <a:p>
            <a:r>
              <a:rPr kumimoji="1" lang="ja-JP" altLang="en-US" sz="1200" b="0">
                <a:solidFill>
                  <a:schemeClr val="tx1"/>
                </a:solidFill>
              </a:rPr>
              <a:t>などを入力</a:t>
            </a:r>
            <a:endParaRPr kumimoji="1" lang="en-US" altLang="ja-JP" sz="1200" b="0" dirty="0">
              <a:solidFill>
                <a:schemeClr val="tx1"/>
              </a:solidFill>
            </a:endParaRPr>
          </a:p>
          <a:p>
            <a:endParaRPr kumimoji="1" lang="en-US" altLang="ja-JP" sz="1800" b="0" dirty="0">
              <a:solidFill>
                <a:schemeClr val="tx1"/>
              </a:solidFill>
            </a:endParaRPr>
          </a:p>
        </p:txBody>
      </p:sp>
      <p:sp>
        <p:nvSpPr>
          <p:cNvPr id="3" name="右矢印 2">
            <a:extLst>
              <a:ext uri="{FF2B5EF4-FFF2-40B4-BE49-F238E27FC236}">
                <a16:creationId xmlns:a16="http://schemas.microsoft.com/office/drawing/2014/main" id="{D68195CB-C386-FE5E-5A6D-A36F3A8DCB4A}"/>
              </a:ext>
            </a:extLst>
          </p:cNvPr>
          <p:cNvSpPr/>
          <p:nvPr/>
        </p:nvSpPr>
        <p:spPr bwMode="auto">
          <a:xfrm>
            <a:off x="5008117" y="4123113"/>
            <a:ext cx="445032" cy="790382"/>
          </a:xfrm>
          <a:prstGeom prst="rightArrow">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6451" tIns="48225" rIns="96451" bIns="48225" numCol="1" rtlCol="0" anchor="ctr" anchorCtr="0" compatLnSpc="1">
            <a:prstTxWarp prst="textNoShape">
              <a:avLst/>
            </a:prstTxWarp>
          </a:bodyPr>
          <a:lstStyle/>
          <a:p>
            <a:pPr marL="0" marR="0" indent="0" algn="r" defTabSz="957263" rtl="0" eaLnBrk="1" fontAlgn="base" latinLnBrk="0" hangingPunct="1">
              <a:lnSpc>
                <a:spcPct val="100000"/>
              </a:lnSpc>
              <a:spcBef>
                <a:spcPct val="0"/>
              </a:spcBef>
              <a:spcAft>
                <a:spcPct val="0"/>
              </a:spcAft>
              <a:buClrTx/>
              <a:buSzTx/>
              <a:buFontTx/>
              <a:buNone/>
              <a:tabLst/>
            </a:pPr>
            <a:endParaRPr kumimoji="1" lang="ja-JP" altLang="en-US" sz="2000" b="1" i="0" u="none" strike="noStrike" cap="none" normalizeH="0" baseline="0">
              <a:ln>
                <a:noFill/>
              </a:ln>
              <a:solidFill>
                <a:schemeClr val="tx1"/>
              </a:solidFill>
              <a:effectLst/>
              <a:highlight>
                <a:srgbClr val="FFFF00"/>
              </a:highlight>
              <a:latin typeface="Times New Roman" pitchFamily="18" charset="0"/>
              <a:ea typeface="ＭＳ Ｐゴシック" pitchFamily="50" charset="-128"/>
            </a:endParaRPr>
          </a:p>
        </p:txBody>
      </p:sp>
      <p:sp>
        <p:nvSpPr>
          <p:cNvPr id="4" name="右矢印 3">
            <a:extLst>
              <a:ext uri="{FF2B5EF4-FFF2-40B4-BE49-F238E27FC236}">
                <a16:creationId xmlns:a16="http://schemas.microsoft.com/office/drawing/2014/main" id="{3A6A6240-B179-74C0-69AC-507D90BE0BB3}"/>
              </a:ext>
            </a:extLst>
          </p:cNvPr>
          <p:cNvSpPr/>
          <p:nvPr/>
        </p:nvSpPr>
        <p:spPr bwMode="auto">
          <a:xfrm>
            <a:off x="7148945" y="4008813"/>
            <a:ext cx="685369" cy="629689"/>
          </a:xfrm>
          <a:prstGeom prst="rightArrow">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6451" tIns="48225" rIns="96451" bIns="48225" numCol="1" rtlCol="0" anchor="ctr" anchorCtr="0" compatLnSpc="1">
            <a:prstTxWarp prst="textNoShape">
              <a:avLst/>
            </a:prstTxWarp>
          </a:bodyPr>
          <a:lstStyle/>
          <a:p>
            <a:pPr marL="0" marR="0" indent="0" algn="r" defTabSz="957263" rtl="0" eaLnBrk="1" fontAlgn="base" latinLnBrk="0" hangingPunct="1">
              <a:lnSpc>
                <a:spcPct val="100000"/>
              </a:lnSpc>
              <a:spcBef>
                <a:spcPct val="0"/>
              </a:spcBef>
              <a:spcAft>
                <a:spcPct val="0"/>
              </a:spcAft>
              <a:buClrTx/>
              <a:buSzTx/>
              <a:buFontTx/>
              <a:buNone/>
              <a:tabLst/>
            </a:pPr>
            <a:endParaRPr kumimoji="1" lang="ja-JP" altLang="en-US" sz="2000" b="1" i="0" u="none" strike="noStrike" cap="none" normalizeH="0" baseline="0">
              <a:ln>
                <a:noFill/>
              </a:ln>
              <a:solidFill>
                <a:schemeClr val="bg2"/>
              </a:solidFill>
              <a:effectLst/>
              <a:latin typeface="Times New Roman" pitchFamily="18" charset="0"/>
              <a:ea typeface="ＭＳ Ｐゴシック" pitchFamily="50" charset="-128"/>
            </a:endParaRPr>
          </a:p>
        </p:txBody>
      </p:sp>
      <p:sp>
        <p:nvSpPr>
          <p:cNvPr id="5" name="右矢印 4">
            <a:extLst>
              <a:ext uri="{FF2B5EF4-FFF2-40B4-BE49-F238E27FC236}">
                <a16:creationId xmlns:a16="http://schemas.microsoft.com/office/drawing/2014/main" id="{709EBA2E-7DE6-997D-03FD-17465D8343CC}"/>
              </a:ext>
            </a:extLst>
          </p:cNvPr>
          <p:cNvSpPr/>
          <p:nvPr/>
        </p:nvSpPr>
        <p:spPr bwMode="auto">
          <a:xfrm>
            <a:off x="6496050" y="3990205"/>
            <a:ext cx="1076845" cy="838970"/>
          </a:xfrm>
          <a:prstGeom prst="rightArrow">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6451" tIns="48225" rIns="96451" bIns="48225" numCol="1" rtlCol="0" anchor="ctr" anchorCtr="0" compatLnSpc="1">
            <a:prstTxWarp prst="textNoShape">
              <a:avLst/>
            </a:prstTxWarp>
          </a:bodyPr>
          <a:lstStyle/>
          <a:p>
            <a:pPr marL="0" marR="0" indent="0" algn="r" defTabSz="957263" rtl="0" eaLnBrk="1" fontAlgn="base" latinLnBrk="0" hangingPunct="1">
              <a:lnSpc>
                <a:spcPct val="100000"/>
              </a:lnSpc>
              <a:spcBef>
                <a:spcPct val="0"/>
              </a:spcBef>
              <a:spcAft>
                <a:spcPct val="0"/>
              </a:spcAft>
              <a:buClrTx/>
              <a:buSzTx/>
              <a:buFontTx/>
              <a:buNone/>
              <a:tabLst/>
            </a:pPr>
            <a:endParaRPr kumimoji="1" lang="ja-JP" altLang="en-US" sz="2000" b="1" i="0" u="none" strike="noStrike" cap="none" normalizeH="0" baseline="0">
              <a:ln>
                <a:noFill/>
              </a:ln>
              <a:solidFill>
                <a:schemeClr val="bg2"/>
              </a:solidFill>
              <a:effectLst/>
              <a:latin typeface="Times New Roman" pitchFamily="18" charset="0"/>
              <a:ea typeface="ＭＳ Ｐゴシック" pitchFamily="50" charset="-128"/>
            </a:endParaRPr>
          </a:p>
        </p:txBody>
      </p:sp>
      <p:sp>
        <p:nvSpPr>
          <p:cNvPr id="6" name="右矢印 5">
            <a:extLst>
              <a:ext uri="{FF2B5EF4-FFF2-40B4-BE49-F238E27FC236}">
                <a16:creationId xmlns:a16="http://schemas.microsoft.com/office/drawing/2014/main" id="{A639FBDB-ECF3-6289-E8C2-DC2AA50ED79C}"/>
              </a:ext>
            </a:extLst>
          </p:cNvPr>
          <p:cNvSpPr/>
          <p:nvPr/>
        </p:nvSpPr>
        <p:spPr bwMode="auto">
          <a:xfrm>
            <a:off x="5105282" y="4077046"/>
            <a:ext cx="347867" cy="561456"/>
          </a:xfrm>
          <a:prstGeom prst="rightArrow">
            <a:avLst/>
          </a:prstGeom>
          <a:solidFill>
            <a:schemeClr val="accent2"/>
          </a:solidFill>
          <a:ln>
            <a:noFill/>
          </a:ln>
          <a:effectLst/>
        </p:spPr>
        <p:txBody>
          <a:bodyPr vert="horz" wrap="none" lIns="96451" tIns="48225" rIns="96451" bIns="48225" numCol="1" rtlCol="0" anchor="ctr" anchorCtr="0" compatLnSpc="1">
            <a:prstTxWarp prst="textNoShape">
              <a:avLst/>
            </a:prstTxWarp>
          </a:bodyPr>
          <a:lstStyle/>
          <a:p>
            <a:pPr marL="0" marR="0" indent="0" algn="r" defTabSz="957263" rtl="0" eaLnBrk="1" fontAlgn="base" latinLnBrk="0" hangingPunct="1">
              <a:lnSpc>
                <a:spcPct val="100000"/>
              </a:lnSpc>
              <a:spcBef>
                <a:spcPct val="0"/>
              </a:spcBef>
              <a:spcAft>
                <a:spcPct val="0"/>
              </a:spcAft>
              <a:buClrTx/>
              <a:buSzTx/>
              <a:buFontTx/>
              <a:buNone/>
              <a:tabLst/>
            </a:pPr>
            <a:endParaRPr kumimoji="1" lang="ja-JP" altLang="en-US" sz="2000" b="0" i="0" u="none" strike="noStrike" normalizeH="0" baseline="0">
              <a:ln w="0"/>
              <a:solidFill>
                <a:schemeClr val="accent1"/>
              </a:solidFill>
              <a:effectLst>
                <a:outerShdw blurRad="38100" dist="25400" dir="5400000" algn="ctr" rotWithShape="0">
                  <a:srgbClr val="6E747A">
                    <a:alpha val="43000"/>
                  </a:srgbClr>
                </a:outerShdw>
              </a:effectLst>
              <a:latin typeface="Times New Roman" pitchFamily="18" charset="0"/>
              <a:ea typeface="ＭＳ Ｐゴシック" pitchFamily="50" charset="-128"/>
            </a:endParaRPr>
          </a:p>
        </p:txBody>
      </p:sp>
      <p:sp>
        <p:nvSpPr>
          <p:cNvPr id="7" name="テキスト ボックス 6">
            <a:extLst>
              <a:ext uri="{FF2B5EF4-FFF2-40B4-BE49-F238E27FC236}">
                <a16:creationId xmlns:a16="http://schemas.microsoft.com/office/drawing/2014/main" id="{4942F10B-046A-F3E8-1380-5D245DB6F1A6}"/>
              </a:ext>
            </a:extLst>
          </p:cNvPr>
          <p:cNvSpPr txBox="1"/>
          <p:nvPr/>
        </p:nvSpPr>
        <p:spPr>
          <a:xfrm>
            <a:off x="4808285" y="4878852"/>
            <a:ext cx="1593287" cy="276999"/>
          </a:xfrm>
          <a:prstGeom prst="rect">
            <a:avLst/>
          </a:prstGeom>
          <a:noFill/>
        </p:spPr>
        <p:txBody>
          <a:bodyPr wrap="square" rtlCol="0">
            <a:spAutoFit/>
          </a:bodyPr>
          <a:lstStyle/>
          <a:p>
            <a:r>
              <a:rPr kumimoji="1" lang="en-US" altLang="ja-JP" sz="1200" b="0" dirty="0">
                <a:solidFill>
                  <a:schemeClr val="tx1"/>
                </a:solidFill>
              </a:rPr>
              <a:t>3D</a:t>
            </a:r>
            <a:r>
              <a:rPr kumimoji="1" lang="ja-JP" altLang="en-US" sz="1200" b="0">
                <a:solidFill>
                  <a:schemeClr val="tx1"/>
                </a:solidFill>
              </a:rPr>
              <a:t>マネキンを作成</a:t>
            </a:r>
          </a:p>
        </p:txBody>
      </p:sp>
      <p:pic>
        <p:nvPicPr>
          <p:cNvPr id="5158" name="Picture 38" descr="商用利用可】ファッション系のおしゃれでかっこいい人物のイラスト 16選！男編 | ピョンタックのイラストや写真で副業する方法">
            <a:extLst>
              <a:ext uri="{FF2B5EF4-FFF2-40B4-BE49-F238E27FC236}">
                <a16:creationId xmlns:a16="http://schemas.microsoft.com/office/drawing/2014/main" id="{17E58A22-12ED-F798-06B8-88D4410D34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6401" y="3924271"/>
            <a:ext cx="1222459" cy="904904"/>
          </a:xfrm>
          <a:prstGeom prst="rect">
            <a:avLst/>
          </a:prstGeom>
          <a:noFill/>
          <a:extLst>
            <a:ext uri="{909E8E84-426E-40DD-AFC4-6F175D3DCCD1}">
              <a14:hiddenFill xmlns:a14="http://schemas.microsoft.com/office/drawing/2010/main">
                <a:solidFill>
                  <a:srgbClr val="FFFFFF"/>
                </a:solidFill>
              </a14:hiddenFill>
            </a:ext>
          </a:extLst>
        </p:spPr>
      </p:pic>
      <p:pic>
        <p:nvPicPr>
          <p:cNvPr id="5160" name="Picture 40" descr="男性のファッション・洋服 イラスト素材 [ 1885665 ] - フォトライブラリー photolibrary">
            <a:extLst>
              <a:ext uri="{FF2B5EF4-FFF2-40B4-BE49-F238E27FC236}">
                <a16:creationId xmlns:a16="http://schemas.microsoft.com/office/drawing/2014/main" id="{987981A7-EF8D-F5F7-3D5A-259986E730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5100" y="3862531"/>
            <a:ext cx="1028384" cy="1028384"/>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5D837C11-C468-A99B-0822-4801FBC11BC0}"/>
              </a:ext>
            </a:extLst>
          </p:cNvPr>
          <p:cNvSpPr txBox="1"/>
          <p:nvPr/>
        </p:nvSpPr>
        <p:spPr>
          <a:xfrm>
            <a:off x="6232648" y="3490505"/>
            <a:ext cx="1593287" cy="276999"/>
          </a:xfrm>
          <a:prstGeom prst="rect">
            <a:avLst/>
          </a:prstGeom>
          <a:noFill/>
        </p:spPr>
        <p:txBody>
          <a:bodyPr wrap="square" rtlCol="0">
            <a:spAutoFit/>
          </a:bodyPr>
          <a:lstStyle/>
          <a:p>
            <a:r>
              <a:rPr kumimoji="1" lang="ja-JP" altLang="en-US" sz="1200">
                <a:solidFill>
                  <a:schemeClr val="tx1"/>
                </a:solidFill>
              </a:rPr>
              <a:t>洋服の画像を選択</a:t>
            </a:r>
          </a:p>
        </p:txBody>
      </p:sp>
      <p:sp>
        <p:nvSpPr>
          <p:cNvPr id="9" name="右矢印 8">
            <a:extLst>
              <a:ext uri="{FF2B5EF4-FFF2-40B4-BE49-F238E27FC236}">
                <a16:creationId xmlns:a16="http://schemas.microsoft.com/office/drawing/2014/main" id="{43B52633-E93E-8F32-BD6D-CE6A73F9C31D}"/>
              </a:ext>
            </a:extLst>
          </p:cNvPr>
          <p:cNvSpPr/>
          <p:nvPr/>
        </p:nvSpPr>
        <p:spPr bwMode="auto">
          <a:xfrm>
            <a:off x="7639280" y="4085839"/>
            <a:ext cx="312678" cy="581238"/>
          </a:xfrm>
          <a:prstGeom prst="rightArrow">
            <a:avLst/>
          </a:prstGeom>
          <a:solidFill>
            <a:schemeClr val="accent2"/>
          </a:solidFill>
          <a:ln>
            <a:noFill/>
          </a:ln>
          <a:effectLst/>
        </p:spPr>
        <p:txBody>
          <a:bodyPr vert="horz" wrap="none" lIns="96451" tIns="48225" rIns="96451" bIns="48225" numCol="1" rtlCol="0" anchor="ctr" anchorCtr="0" compatLnSpc="1">
            <a:prstTxWarp prst="textNoShape">
              <a:avLst/>
            </a:prstTxWarp>
          </a:bodyPr>
          <a:lstStyle/>
          <a:p>
            <a:pPr marL="0" marR="0" indent="0" algn="r" defTabSz="957263" rtl="0" eaLnBrk="1" fontAlgn="base" latinLnBrk="0" hangingPunct="1">
              <a:lnSpc>
                <a:spcPct val="100000"/>
              </a:lnSpc>
              <a:spcBef>
                <a:spcPct val="0"/>
              </a:spcBef>
              <a:spcAft>
                <a:spcPct val="0"/>
              </a:spcAft>
              <a:buClrTx/>
              <a:buSzTx/>
              <a:buFontTx/>
              <a:buNone/>
              <a:tabLst/>
            </a:pPr>
            <a:endParaRPr kumimoji="1" lang="ja-JP" altLang="en-US" sz="2000" b="1" i="0" u="none" strike="noStrike" cap="none" normalizeH="0" baseline="0">
              <a:ln>
                <a:noFill/>
              </a:ln>
              <a:solidFill>
                <a:schemeClr val="bg2"/>
              </a:solidFill>
              <a:effectLst/>
              <a:latin typeface="Times New Roman" pitchFamily="18" charset="0"/>
              <a:ea typeface="ＭＳ Ｐゴシック" pitchFamily="50" charset="-128"/>
            </a:endParaRPr>
          </a:p>
        </p:txBody>
      </p:sp>
      <p:sp>
        <p:nvSpPr>
          <p:cNvPr id="10" name="テキスト ボックス 9">
            <a:extLst>
              <a:ext uri="{FF2B5EF4-FFF2-40B4-BE49-F238E27FC236}">
                <a16:creationId xmlns:a16="http://schemas.microsoft.com/office/drawing/2014/main" id="{EFDB6250-739A-E709-6D03-13380E417A9F}"/>
              </a:ext>
            </a:extLst>
          </p:cNvPr>
          <p:cNvSpPr txBox="1"/>
          <p:nvPr/>
        </p:nvSpPr>
        <p:spPr>
          <a:xfrm>
            <a:off x="7705898" y="4856345"/>
            <a:ext cx="1522962" cy="461665"/>
          </a:xfrm>
          <a:prstGeom prst="rect">
            <a:avLst/>
          </a:prstGeom>
          <a:noFill/>
        </p:spPr>
        <p:txBody>
          <a:bodyPr wrap="square" rtlCol="0">
            <a:spAutoFit/>
          </a:bodyPr>
          <a:lstStyle/>
          <a:p>
            <a:r>
              <a:rPr kumimoji="1" lang="ja-JP" altLang="en-US" sz="1200">
                <a:solidFill>
                  <a:schemeClr val="tx1"/>
                </a:solidFill>
              </a:rPr>
              <a:t>マネキンが洋服を着た画像が出力される</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32">
            <a:extLst>
              <a:ext uri="{FF2B5EF4-FFF2-40B4-BE49-F238E27FC236}">
                <a16:creationId xmlns:a16="http://schemas.microsoft.com/office/drawing/2014/main" id="{B5FD5696-1D9C-42C1-0063-908BE0FEA3A8}"/>
              </a:ext>
            </a:extLst>
          </p:cNvPr>
          <p:cNvSpPr>
            <a:spLocks noChangeArrowheads="1"/>
          </p:cNvSpPr>
          <p:nvPr/>
        </p:nvSpPr>
        <p:spPr bwMode="auto">
          <a:xfrm>
            <a:off x="676275" y="3228975"/>
            <a:ext cx="2628900" cy="1685925"/>
          </a:xfrm>
          <a:prstGeom prst="downArrowCallout">
            <a:avLst>
              <a:gd name="adj1" fmla="val 41033"/>
              <a:gd name="adj2" fmla="val 38983"/>
              <a:gd name="adj3" fmla="val 6028"/>
              <a:gd name="adj4" fmla="val 91713"/>
            </a:avLst>
          </a:prstGeom>
          <a:solidFill>
            <a:srgbClr val="FFFFFF"/>
          </a:solidFill>
          <a:ln w="12700">
            <a:solidFill>
              <a:srgbClr val="000000"/>
            </a:solidFill>
            <a:miter lim="800000"/>
            <a:headEnd/>
            <a:tailEnd/>
          </a:ln>
          <a:effectLst>
            <a:outerShdw dist="35921" dir="2700000" algn="ctr" rotWithShape="0">
              <a:srgbClr val="808080"/>
            </a:outerShdw>
          </a:effectLst>
        </p:spPr>
        <p:txBody>
          <a:bodyPr lIns="129600" tIns="288000" rIns="118800" bIns="9000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105000"/>
              </a:lnSpc>
            </a:pPr>
            <a:r>
              <a:rPr lang="ja-JP" altLang="en-US" sz="1000" b="0">
                <a:solidFill>
                  <a:srgbClr val="000000"/>
                </a:solidFill>
              </a:rPr>
              <a:t>・洋服の画像に対して画像処理を用いて洋服の種類を特定する</a:t>
            </a:r>
            <a:endParaRPr lang="en-US" altLang="ja-JP" sz="1000" b="0" dirty="0">
              <a:solidFill>
                <a:srgbClr val="000000"/>
              </a:solidFill>
            </a:endParaRPr>
          </a:p>
          <a:p>
            <a:pPr eaLnBrk="1" hangingPunct="1">
              <a:lnSpc>
                <a:spcPct val="105000"/>
              </a:lnSpc>
            </a:pPr>
            <a:r>
              <a:rPr lang="ja-JP" altLang="en-US" sz="1000" b="0">
                <a:solidFill>
                  <a:srgbClr val="000000"/>
                </a:solidFill>
              </a:rPr>
              <a:t>・種類などのデータから、人工知能を用いて画像に写っていない部分などを補填した３</a:t>
            </a:r>
            <a:r>
              <a:rPr lang="en-US" altLang="ja-JP" sz="1000" b="0" dirty="0">
                <a:solidFill>
                  <a:srgbClr val="000000"/>
                </a:solidFill>
              </a:rPr>
              <a:t>D</a:t>
            </a:r>
            <a:r>
              <a:rPr lang="ja-JP" altLang="en-US" sz="1000" b="0">
                <a:solidFill>
                  <a:srgbClr val="000000"/>
                </a:solidFill>
              </a:rPr>
              <a:t>モデル例を出力</a:t>
            </a:r>
            <a:endParaRPr lang="en-US" altLang="ja-JP" sz="1000" b="0" dirty="0">
              <a:solidFill>
                <a:srgbClr val="000000"/>
              </a:solidFill>
            </a:endParaRPr>
          </a:p>
          <a:p>
            <a:pPr eaLnBrk="1" hangingPunct="1">
              <a:lnSpc>
                <a:spcPct val="105000"/>
              </a:lnSpc>
            </a:pPr>
            <a:r>
              <a:rPr lang="ja-JP" altLang="en-US" sz="1000" b="0">
                <a:solidFill>
                  <a:srgbClr val="000000"/>
                </a:solidFill>
              </a:rPr>
              <a:t>・モデルを選択し、マネキンに着せて、モデルを出力</a:t>
            </a:r>
            <a:endParaRPr lang="en-US" altLang="ja-JP" sz="1000" b="0" dirty="0">
              <a:solidFill>
                <a:srgbClr val="000000"/>
              </a:solidFill>
            </a:endParaRPr>
          </a:p>
        </p:txBody>
      </p:sp>
      <p:grpSp>
        <p:nvGrpSpPr>
          <p:cNvPr id="7171" name="Group 130">
            <a:extLst>
              <a:ext uri="{FF2B5EF4-FFF2-40B4-BE49-F238E27FC236}">
                <a16:creationId xmlns:a16="http://schemas.microsoft.com/office/drawing/2014/main" id="{487AD87D-A168-1A96-365F-8C92FEA6214A}"/>
              </a:ext>
            </a:extLst>
          </p:cNvPr>
          <p:cNvGrpSpPr>
            <a:grpSpLocks/>
          </p:cNvGrpSpPr>
          <p:nvPr/>
        </p:nvGrpSpPr>
        <p:grpSpPr bwMode="auto">
          <a:xfrm>
            <a:off x="438150" y="1528763"/>
            <a:ext cx="2990850" cy="4991100"/>
            <a:chOff x="276" y="963"/>
            <a:chExt cx="1884" cy="3144"/>
          </a:xfrm>
        </p:grpSpPr>
        <p:grpSp>
          <p:nvGrpSpPr>
            <p:cNvPr id="7274" name="Group 34">
              <a:extLst>
                <a:ext uri="{FF2B5EF4-FFF2-40B4-BE49-F238E27FC236}">
                  <a16:creationId xmlns:a16="http://schemas.microsoft.com/office/drawing/2014/main" id="{1ADD73A3-2017-C696-4527-E3253D001760}"/>
                </a:ext>
              </a:extLst>
            </p:cNvPr>
            <p:cNvGrpSpPr>
              <a:grpSpLocks/>
            </p:cNvGrpSpPr>
            <p:nvPr/>
          </p:nvGrpSpPr>
          <p:grpSpPr bwMode="auto">
            <a:xfrm>
              <a:off x="420" y="2110"/>
              <a:ext cx="1740" cy="1981"/>
              <a:chOff x="420" y="2110"/>
              <a:chExt cx="1740" cy="1981"/>
            </a:xfrm>
          </p:grpSpPr>
          <p:sp>
            <p:nvSpPr>
              <p:cNvPr id="7281" name="AutoShape 35">
                <a:extLst>
                  <a:ext uri="{FF2B5EF4-FFF2-40B4-BE49-F238E27FC236}">
                    <a16:creationId xmlns:a16="http://schemas.microsoft.com/office/drawing/2014/main" id="{E5EFB9F9-39D2-6712-ED6A-BEF7681470A2}"/>
                  </a:ext>
                </a:extLst>
              </p:cNvPr>
              <p:cNvSpPr>
                <a:spLocks noChangeArrowheads="1"/>
              </p:cNvSpPr>
              <p:nvPr/>
            </p:nvSpPr>
            <p:spPr bwMode="auto">
              <a:xfrm>
                <a:off x="420" y="3089"/>
                <a:ext cx="1740" cy="1002"/>
              </a:xfrm>
              <a:prstGeom prst="homePlate">
                <a:avLst>
                  <a:gd name="adj" fmla="val 7187"/>
                </a:avLst>
              </a:prstGeom>
              <a:solidFill>
                <a:srgbClr val="FFFFFF"/>
              </a:solidFill>
              <a:ln w="12700">
                <a:solidFill>
                  <a:schemeClr val="tx1"/>
                </a:solidFill>
                <a:miter lim="800000"/>
                <a:headEnd/>
                <a:tailEnd/>
              </a:ln>
              <a:effectLst>
                <a:outerShdw dist="35921" dir="2700000" algn="ctr" rotWithShape="0">
                  <a:srgbClr val="808080"/>
                </a:outerShdw>
              </a:effectLst>
            </p:spPr>
            <p:txBody>
              <a:bodyPr lIns="129600" tIns="284400" rIns="129600" bIns="8280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105000"/>
                  </a:lnSpc>
                </a:pPr>
                <a:r>
                  <a:rPr lang="ja-JP" altLang="en-US" sz="1200" b="0">
                    <a:solidFill>
                      <a:srgbClr val="000000"/>
                    </a:solidFill>
                  </a:rPr>
                  <a:t>・</a:t>
                </a:r>
                <a:r>
                  <a:rPr lang="ja-JP" altLang="en-US" sz="1200" b="0">
                    <a:solidFill>
                      <a:schemeClr val="tx1"/>
                    </a:solidFill>
                  </a:rPr>
                  <a:t>本研究と類似している</a:t>
                </a:r>
                <a:r>
                  <a:rPr lang="en" altLang="ja-JP" sz="1100" b="0" i="0" dirty="0" err="1">
                    <a:solidFill>
                      <a:schemeClr val="tx1"/>
                    </a:solidFill>
                    <a:effectLst/>
                    <a:latin typeface="ＭＳ Ｐゴシック" panose="020B0600070205080204" pitchFamily="34" charset="-128"/>
                    <a:ea typeface="ＭＳ Ｐゴシック" panose="020B0600070205080204" pitchFamily="34" charset="-128"/>
                  </a:rPr>
                  <a:t>Virtusize</a:t>
                </a:r>
                <a:r>
                  <a:rPr lang="ja-JP" altLang="en-US" sz="1100" b="0" i="0">
                    <a:solidFill>
                      <a:schemeClr val="tx1"/>
                    </a:solidFill>
                    <a:effectLst/>
                    <a:latin typeface="ＭＳ Ｐゴシック" panose="020B0600070205080204" pitchFamily="34" charset="-128"/>
                    <a:ea typeface="ＭＳ Ｐゴシック" panose="020B0600070205080204" pitchFamily="34" charset="-128"/>
                  </a:rPr>
                  <a:t>というサイトの仕様などの理解</a:t>
                </a:r>
                <a:endParaRPr lang="en-US" altLang="ja-JP" sz="1100" b="0" dirty="0">
                  <a:solidFill>
                    <a:schemeClr val="tx1"/>
                  </a:solidFill>
                  <a:latin typeface="ＭＳ Ｐゴシック" panose="020B0600070205080204" pitchFamily="34" charset="-128"/>
                </a:endParaRPr>
              </a:p>
              <a:p>
                <a:pPr eaLnBrk="1" hangingPunct="1">
                  <a:lnSpc>
                    <a:spcPct val="105000"/>
                  </a:lnSpc>
                </a:pPr>
                <a:r>
                  <a:rPr lang="ja-JP" altLang="en-US" sz="1100" b="0" i="0">
                    <a:solidFill>
                      <a:schemeClr val="tx1"/>
                    </a:solidFill>
                    <a:effectLst/>
                    <a:latin typeface="ＭＳ Ｐゴシック" panose="020B0600070205080204" pitchFamily="34" charset="-128"/>
                    <a:ea typeface="ＭＳ Ｐゴシック" panose="020B0600070205080204" pitchFamily="34" charset="-128"/>
                  </a:rPr>
                  <a:t>・洋服の画像から画像処理を用いて種類などの詳細情報の抽出</a:t>
                </a:r>
                <a:endParaRPr lang="en-US" altLang="ja-JP" sz="1100" b="0" i="0" dirty="0">
                  <a:solidFill>
                    <a:schemeClr val="tx1"/>
                  </a:solidFill>
                  <a:effectLst/>
                  <a:latin typeface="ＭＳ Ｐゴシック" panose="020B0600070205080204" pitchFamily="34" charset="-128"/>
                  <a:ea typeface="ＭＳ Ｐゴシック" panose="020B0600070205080204" pitchFamily="34" charset="-128"/>
                </a:endParaRPr>
              </a:p>
              <a:p>
                <a:pPr eaLnBrk="1" hangingPunct="1">
                  <a:lnSpc>
                    <a:spcPct val="105000"/>
                  </a:lnSpc>
                </a:pPr>
                <a:r>
                  <a:rPr lang="ja-JP" altLang="en-US" sz="1100" b="0">
                    <a:solidFill>
                      <a:schemeClr val="tx1"/>
                    </a:solidFill>
                    <a:latin typeface="ＭＳ Ｐゴシック" panose="020B0600070205080204" pitchFamily="34" charset="-128"/>
                  </a:rPr>
                  <a:t>・人工知能に大量の衣服データを学習させる</a:t>
                </a:r>
                <a:endParaRPr lang="en-US" altLang="ja-JP" sz="1100" b="0" i="0" dirty="0">
                  <a:solidFill>
                    <a:schemeClr val="tx1"/>
                  </a:solidFill>
                  <a:effectLst/>
                  <a:latin typeface="ＭＳ Ｐゴシック" panose="020B0600070205080204" pitchFamily="34" charset="-128"/>
                  <a:ea typeface="ＭＳ Ｐゴシック" panose="020B0600070205080204" pitchFamily="34" charset="-128"/>
                </a:endParaRPr>
              </a:p>
              <a:p>
                <a:pPr eaLnBrk="1" hangingPunct="1">
                  <a:lnSpc>
                    <a:spcPct val="105000"/>
                  </a:lnSpc>
                </a:pPr>
                <a:endParaRPr lang="en-US" altLang="ja-JP" sz="1200" dirty="0">
                  <a:solidFill>
                    <a:srgbClr val="000000"/>
                  </a:solidFill>
                </a:endParaRPr>
              </a:p>
            </p:txBody>
          </p:sp>
          <p:sp>
            <p:nvSpPr>
              <p:cNvPr id="7282" name="Text Box 36">
                <a:extLst>
                  <a:ext uri="{FF2B5EF4-FFF2-40B4-BE49-F238E27FC236}">
                    <a16:creationId xmlns:a16="http://schemas.microsoft.com/office/drawing/2014/main" id="{F0809756-BD67-FD2D-3702-A79517F854F6}"/>
                  </a:ext>
                </a:extLst>
              </p:cNvPr>
              <p:cNvSpPr txBox="1">
                <a:spLocks noChangeArrowheads="1"/>
              </p:cNvSpPr>
              <p:nvPr/>
            </p:nvSpPr>
            <p:spPr bwMode="auto">
              <a:xfrm>
                <a:off x="510" y="2110"/>
                <a:ext cx="850"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達成すべきサブテーマ</a:t>
                </a:r>
              </a:p>
            </p:txBody>
          </p:sp>
        </p:grpSp>
        <p:grpSp>
          <p:nvGrpSpPr>
            <p:cNvPr id="7275" name="Group 129">
              <a:extLst>
                <a:ext uri="{FF2B5EF4-FFF2-40B4-BE49-F238E27FC236}">
                  <a16:creationId xmlns:a16="http://schemas.microsoft.com/office/drawing/2014/main" id="{BECE6178-6730-D974-F953-E3DFC4A2F8AA}"/>
                </a:ext>
              </a:extLst>
            </p:cNvPr>
            <p:cNvGrpSpPr>
              <a:grpSpLocks/>
            </p:cNvGrpSpPr>
            <p:nvPr/>
          </p:nvGrpSpPr>
          <p:grpSpPr bwMode="auto">
            <a:xfrm>
              <a:off x="276" y="963"/>
              <a:ext cx="1800" cy="3144"/>
              <a:chOff x="276" y="963"/>
              <a:chExt cx="1800" cy="3144"/>
            </a:xfrm>
          </p:grpSpPr>
          <p:sp>
            <p:nvSpPr>
              <p:cNvPr id="7276" name="AutoShape 29">
                <a:extLst>
                  <a:ext uri="{FF2B5EF4-FFF2-40B4-BE49-F238E27FC236}">
                    <a16:creationId xmlns:a16="http://schemas.microsoft.com/office/drawing/2014/main" id="{6623B654-0F55-E083-C39E-BEA5338E27A1}"/>
                  </a:ext>
                </a:extLst>
              </p:cNvPr>
              <p:cNvSpPr>
                <a:spLocks noChangeArrowheads="1"/>
              </p:cNvSpPr>
              <p:nvPr/>
            </p:nvSpPr>
            <p:spPr bwMode="auto">
              <a:xfrm>
                <a:off x="276" y="963"/>
                <a:ext cx="111" cy="3144"/>
              </a:xfrm>
              <a:prstGeom prst="roundRect">
                <a:avLst>
                  <a:gd name="adj" fmla="val 31370"/>
                </a:avLst>
              </a:prstGeom>
              <a:solidFill>
                <a:srgbClr val="9A57CD"/>
              </a:solid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round/>
                    <a:headEnd/>
                    <a:tailEnd/>
                  </a14:hiddenLine>
                </a:ext>
              </a:extLst>
            </p:spPr>
            <p:txBody>
              <a:bodyPr vert="eaVert" wrap="none" lIns="96451" tIns="48225" rIns="96451" bIns="48225"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lnSpc>
                    <a:spcPct val="70000"/>
                  </a:lnSpc>
                </a:pPr>
                <a:r>
                  <a:rPr lang="ja-JP" altLang="en-US" sz="1000" b="0">
                    <a:solidFill>
                      <a:srgbClr val="000000"/>
                    </a:solidFill>
                    <a:ea typeface="HGPｺﾞｼｯｸE" panose="020B0900000000000000" pitchFamily="34" charset="-128"/>
                  </a:rPr>
                  <a:t>ブレークダウン</a:t>
                </a:r>
              </a:p>
            </p:txBody>
          </p:sp>
          <p:grpSp>
            <p:nvGrpSpPr>
              <p:cNvPr id="7277" name="Group 126">
                <a:extLst>
                  <a:ext uri="{FF2B5EF4-FFF2-40B4-BE49-F238E27FC236}">
                    <a16:creationId xmlns:a16="http://schemas.microsoft.com/office/drawing/2014/main" id="{4B89E2E4-EA39-E59F-C920-77DE43DDB529}"/>
                  </a:ext>
                </a:extLst>
              </p:cNvPr>
              <p:cNvGrpSpPr>
                <a:grpSpLocks/>
              </p:cNvGrpSpPr>
              <p:nvPr/>
            </p:nvGrpSpPr>
            <p:grpSpPr bwMode="auto">
              <a:xfrm>
                <a:off x="420" y="966"/>
                <a:ext cx="1656" cy="1062"/>
                <a:chOff x="420" y="966"/>
                <a:chExt cx="1656" cy="1062"/>
              </a:xfrm>
            </p:grpSpPr>
            <p:sp>
              <p:nvSpPr>
                <p:cNvPr id="7279" name="AutoShape 32">
                  <a:extLst>
                    <a:ext uri="{FF2B5EF4-FFF2-40B4-BE49-F238E27FC236}">
                      <a16:creationId xmlns:a16="http://schemas.microsoft.com/office/drawing/2014/main" id="{2D0AC253-7C84-DEC3-7FB0-1B28C1C43140}"/>
                    </a:ext>
                  </a:extLst>
                </p:cNvPr>
                <p:cNvSpPr>
                  <a:spLocks noChangeArrowheads="1"/>
                </p:cNvSpPr>
                <p:nvPr/>
              </p:nvSpPr>
              <p:spPr bwMode="auto">
                <a:xfrm>
                  <a:off x="420" y="966"/>
                  <a:ext cx="1656" cy="1062"/>
                </a:xfrm>
                <a:prstGeom prst="downArrowCallout">
                  <a:avLst>
                    <a:gd name="adj1" fmla="val 41033"/>
                    <a:gd name="adj2" fmla="val 38983"/>
                    <a:gd name="adj3" fmla="val 6028"/>
                    <a:gd name="adj4" fmla="val 91713"/>
                  </a:avLst>
                </a:prstGeom>
                <a:solidFill>
                  <a:srgbClr val="FFFFFF"/>
                </a:solidFill>
                <a:ln w="12700">
                  <a:solidFill>
                    <a:srgbClr val="000000"/>
                  </a:solidFill>
                  <a:miter lim="800000"/>
                  <a:headEnd/>
                  <a:tailEnd/>
                </a:ln>
                <a:effectLst>
                  <a:outerShdw dist="35921" dir="2700000" algn="ctr" rotWithShape="0">
                    <a:srgbClr val="808080"/>
                  </a:outerShdw>
                </a:effectLst>
              </p:spPr>
              <p:txBody>
                <a:bodyPr lIns="129600" tIns="288000" rIns="118800" bIns="9000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105000"/>
                    </a:lnSpc>
                  </a:pPr>
                  <a:r>
                    <a:rPr lang="ja-JP" altLang="en-US" sz="1000" b="0">
                      <a:solidFill>
                        <a:srgbClr val="000000"/>
                      </a:solidFill>
                    </a:rPr>
                    <a:t>・洋服の画像から、マネキンに着せるための３</a:t>
                  </a:r>
                  <a:r>
                    <a:rPr lang="en-US" altLang="ja-JP" sz="1000" b="0" dirty="0">
                      <a:solidFill>
                        <a:srgbClr val="000000"/>
                      </a:solidFill>
                    </a:rPr>
                    <a:t>D</a:t>
                  </a:r>
                  <a:r>
                    <a:rPr lang="ja-JP" altLang="en-US" sz="1000" b="0">
                      <a:solidFill>
                        <a:srgbClr val="000000"/>
                      </a:solidFill>
                    </a:rPr>
                    <a:t>モデルを作成する</a:t>
                  </a:r>
                  <a:endParaRPr lang="en-US" altLang="ja-JP" sz="1000" b="0" dirty="0">
                    <a:solidFill>
                      <a:srgbClr val="000000"/>
                    </a:solidFill>
                  </a:endParaRPr>
                </a:p>
                <a:p>
                  <a:pPr eaLnBrk="1" hangingPunct="1">
                    <a:lnSpc>
                      <a:spcPct val="105000"/>
                    </a:lnSpc>
                  </a:pPr>
                  <a:r>
                    <a:rPr lang="ja-JP" altLang="en-US" sz="1000" b="0">
                      <a:solidFill>
                        <a:srgbClr val="000000"/>
                      </a:solidFill>
                    </a:rPr>
                    <a:t>・できた洋服のモデルをマネキンに着せる</a:t>
                  </a:r>
                  <a:endParaRPr lang="en-US" altLang="ja-JP" sz="1000" b="0" dirty="0">
                    <a:solidFill>
                      <a:srgbClr val="000000"/>
                    </a:solidFill>
                  </a:endParaRPr>
                </a:p>
              </p:txBody>
            </p:sp>
            <p:sp>
              <p:nvSpPr>
                <p:cNvPr id="7280" name="Text Box 33">
                  <a:extLst>
                    <a:ext uri="{FF2B5EF4-FFF2-40B4-BE49-F238E27FC236}">
                      <a16:creationId xmlns:a16="http://schemas.microsoft.com/office/drawing/2014/main" id="{34A94B0B-D701-9253-CA9D-FAB56F516F67}"/>
                    </a:ext>
                  </a:extLst>
                </p:cNvPr>
                <p:cNvSpPr txBox="1">
                  <a:spLocks noChangeArrowheads="1"/>
                </p:cNvSpPr>
                <p:nvPr/>
              </p:nvSpPr>
              <p:spPr bwMode="auto">
                <a:xfrm>
                  <a:off x="507" y="1039"/>
                  <a:ext cx="520"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研究テーマ　</a:t>
                  </a:r>
                  <a:endParaRPr lang="ja-JP" altLang="en-US" sz="700" b="0">
                    <a:solidFill>
                      <a:schemeClr val="tx1"/>
                    </a:solidFill>
                  </a:endParaRPr>
                </a:p>
              </p:txBody>
            </p:sp>
          </p:grpSp>
          <p:sp>
            <p:nvSpPr>
              <p:cNvPr id="7278" name="Text Box 92">
                <a:extLst>
                  <a:ext uri="{FF2B5EF4-FFF2-40B4-BE49-F238E27FC236}">
                    <a16:creationId xmlns:a16="http://schemas.microsoft.com/office/drawing/2014/main" id="{3C482E45-50C0-046F-3A4D-11A17242271F}"/>
                  </a:ext>
                </a:extLst>
              </p:cNvPr>
              <p:cNvSpPr txBox="1">
                <a:spLocks noChangeArrowheads="1"/>
              </p:cNvSpPr>
              <p:nvPr/>
            </p:nvSpPr>
            <p:spPr bwMode="auto">
              <a:xfrm>
                <a:off x="507" y="3163"/>
                <a:ext cx="914"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dirty="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来年</a:t>
                </a:r>
                <a:r>
                  <a:rPr lang="en-US" altLang="ja-JP" sz="1000" b="0" dirty="0">
                    <a:solidFill>
                      <a:schemeClr val="tx1"/>
                    </a:solidFill>
                    <a:ea typeface="HGPｺﾞｼｯｸE" panose="020B0900000000000000" pitchFamily="34" charset="-128"/>
                  </a:rPr>
                  <a:t>3</a:t>
                </a:r>
                <a:r>
                  <a:rPr lang="ja-JP" altLang="en-US" sz="1000" b="0">
                    <a:solidFill>
                      <a:schemeClr val="tx1"/>
                    </a:solidFill>
                    <a:ea typeface="HGPｺﾞｼｯｸE" panose="020B0900000000000000" pitchFamily="34" charset="-128"/>
                  </a:rPr>
                  <a:t>月までの達成目標</a:t>
                </a:r>
                <a:endParaRPr lang="en-US" altLang="ja-JP" sz="1000" b="0" dirty="0">
                  <a:solidFill>
                    <a:schemeClr val="tx1"/>
                  </a:solidFill>
                  <a:ea typeface="HGPｺﾞｼｯｸE" panose="020B0900000000000000" pitchFamily="34" charset="-128"/>
                </a:endParaRPr>
              </a:p>
            </p:txBody>
          </p:sp>
        </p:grpSp>
      </p:grpSp>
      <p:grpSp>
        <p:nvGrpSpPr>
          <p:cNvPr id="7172" name="Group 128">
            <a:extLst>
              <a:ext uri="{FF2B5EF4-FFF2-40B4-BE49-F238E27FC236}">
                <a16:creationId xmlns:a16="http://schemas.microsoft.com/office/drawing/2014/main" id="{235E1584-2459-C01E-4539-CA201D880523}"/>
              </a:ext>
            </a:extLst>
          </p:cNvPr>
          <p:cNvGrpSpPr>
            <a:grpSpLocks/>
          </p:cNvGrpSpPr>
          <p:nvPr/>
        </p:nvGrpSpPr>
        <p:grpSpPr bwMode="auto">
          <a:xfrm>
            <a:off x="3462338" y="1525588"/>
            <a:ext cx="5853112" cy="4991100"/>
            <a:chOff x="2181" y="961"/>
            <a:chExt cx="3687" cy="3144"/>
          </a:xfrm>
        </p:grpSpPr>
        <p:sp>
          <p:nvSpPr>
            <p:cNvPr id="7272" name="Text Box 101">
              <a:extLst>
                <a:ext uri="{FF2B5EF4-FFF2-40B4-BE49-F238E27FC236}">
                  <a16:creationId xmlns:a16="http://schemas.microsoft.com/office/drawing/2014/main" id="{1B2A0049-AB83-FDEE-3B68-5CAC6900FB9A}"/>
                </a:ext>
              </a:extLst>
            </p:cNvPr>
            <p:cNvSpPr txBox="1">
              <a:spLocks noChangeArrowheads="1"/>
            </p:cNvSpPr>
            <p:nvPr/>
          </p:nvSpPr>
          <p:spPr bwMode="auto">
            <a:xfrm>
              <a:off x="2427" y="3681"/>
              <a:ext cx="3441"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just" eaLnBrk="1" hangingPunct="1">
                <a:lnSpc>
                  <a:spcPct val="105000"/>
                </a:lnSpc>
              </a:pPr>
              <a:endParaRPr lang="en-US" altLang="ja-JP" sz="1000" b="0">
                <a:solidFill>
                  <a:srgbClr val="000000"/>
                </a:solidFill>
              </a:endParaRPr>
            </a:p>
          </p:txBody>
        </p:sp>
        <p:sp>
          <p:nvSpPr>
            <p:cNvPr id="7273" name="AutoShape 30">
              <a:extLst>
                <a:ext uri="{FF2B5EF4-FFF2-40B4-BE49-F238E27FC236}">
                  <a16:creationId xmlns:a16="http://schemas.microsoft.com/office/drawing/2014/main" id="{A8DF52CF-3937-5C45-EEBA-153C657D6E0C}"/>
                </a:ext>
              </a:extLst>
            </p:cNvPr>
            <p:cNvSpPr>
              <a:spLocks noChangeArrowheads="1"/>
            </p:cNvSpPr>
            <p:nvPr/>
          </p:nvSpPr>
          <p:spPr bwMode="auto">
            <a:xfrm>
              <a:off x="2181" y="961"/>
              <a:ext cx="111" cy="3144"/>
            </a:xfrm>
            <a:prstGeom prst="roundRect">
              <a:avLst>
                <a:gd name="adj" fmla="val 31370"/>
              </a:avLst>
            </a:prstGeom>
            <a:solidFill>
              <a:srgbClr val="9A57CD"/>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vert="eaVert" wrap="none" lIns="96451" tIns="48225" rIns="96451" bIns="48225"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lnSpc>
                  <a:spcPct val="70000"/>
                </a:lnSpc>
              </a:pPr>
              <a:r>
                <a:rPr lang="ja-JP" altLang="en-US" sz="1000" b="0">
                  <a:solidFill>
                    <a:srgbClr val="000000"/>
                  </a:solidFill>
                  <a:ea typeface="HGPｺﾞｼｯｸE" panose="020B0900000000000000" pitchFamily="34" charset="-128"/>
                </a:rPr>
                <a:t>来年</a:t>
              </a:r>
              <a:r>
                <a:rPr lang="en-US" altLang="ja-JP" sz="1000" b="0">
                  <a:solidFill>
                    <a:srgbClr val="000000"/>
                  </a:solidFill>
                  <a:ea typeface="HGPｺﾞｼｯｸE" panose="020B0900000000000000" pitchFamily="34" charset="-128"/>
                </a:rPr>
                <a:t>3</a:t>
              </a:r>
              <a:r>
                <a:rPr lang="ja-JP" altLang="en-US" sz="1000" b="0">
                  <a:solidFill>
                    <a:srgbClr val="000000"/>
                  </a:solidFill>
                  <a:ea typeface="HGPｺﾞｼｯｸE" panose="020B0900000000000000" pitchFamily="34" charset="-128"/>
                </a:rPr>
                <a:t>月までのスケジュール</a:t>
              </a:r>
            </a:p>
          </p:txBody>
        </p:sp>
      </p:grpSp>
      <p:grpSp>
        <p:nvGrpSpPr>
          <p:cNvPr id="7173" name="Group 110">
            <a:extLst>
              <a:ext uri="{FF2B5EF4-FFF2-40B4-BE49-F238E27FC236}">
                <a16:creationId xmlns:a16="http://schemas.microsoft.com/office/drawing/2014/main" id="{ED9721E1-6047-BCBA-7FAF-8E2EFF0746ED}"/>
              </a:ext>
            </a:extLst>
          </p:cNvPr>
          <p:cNvGrpSpPr>
            <a:grpSpLocks/>
          </p:cNvGrpSpPr>
          <p:nvPr/>
        </p:nvGrpSpPr>
        <p:grpSpPr bwMode="auto">
          <a:xfrm>
            <a:off x="438150" y="666750"/>
            <a:ext cx="9032875" cy="630238"/>
            <a:chOff x="1271" y="420"/>
            <a:chExt cx="4695" cy="397"/>
          </a:xfrm>
        </p:grpSpPr>
        <p:grpSp>
          <p:nvGrpSpPr>
            <p:cNvPr id="7264" name="Group 111">
              <a:extLst>
                <a:ext uri="{FF2B5EF4-FFF2-40B4-BE49-F238E27FC236}">
                  <a16:creationId xmlns:a16="http://schemas.microsoft.com/office/drawing/2014/main" id="{FAD2FD8B-D051-4DB9-454E-5AD147143862}"/>
                </a:ext>
              </a:extLst>
            </p:cNvPr>
            <p:cNvGrpSpPr>
              <a:grpSpLocks/>
            </p:cNvGrpSpPr>
            <p:nvPr/>
          </p:nvGrpSpPr>
          <p:grpSpPr bwMode="auto">
            <a:xfrm>
              <a:off x="1271" y="420"/>
              <a:ext cx="3994" cy="397"/>
              <a:chOff x="1271" y="420"/>
              <a:chExt cx="3994" cy="397"/>
            </a:xfrm>
          </p:grpSpPr>
          <p:sp>
            <p:nvSpPr>
              <p:cNvPr id="7268" name="Rectangle 112">
                <a:extLst>
                  <a:ext uri="{FF2B5EF4-FFF2-40B4-BE49-F238E27FC236}">
                    <a16:creationId xmlns:a16="http://schemas.microsoft.com/office/drawing/2014/main" id="{1B5CCFA0-89C3-AA1B-52DE-C84E808EFAC5}"/>
                  </a:ext>
                </a:extLst>
              </p:cNvPr>
              <p:cNvSpPr>
                <a:spLocks noChangeArrowheads="1"/>
              </p:cNvSpPr>
              <p:nvPr/>
            </p:nvSpPr>
            <p:spPr bwMode="auto">
              <a:xfrm>
                <a:off x="1271" y="420"/>
                <a:ext cx="3994" cy="397"/>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2800" tIns="48225" rIns="118800" bIns="244800"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90000"/>
                  </a:lnSpc>
                </a:pPr>
                <a:r>
                  <a:rPr lang="ja-JP" altLang="en-US" sz="1800" b="0">
                    <a:solidFill>
                      <a:srgbClr val="000000"/>
                    </a:solidFill>
                    <a:ea typeface="HGP創英角ｺﾞｼｯｸUB" panose="020B0900000000000000" pitchFamily="34" charset="-128"/>
                  </a:rPr>
                  <a:t>　　画像処理と人工知能を用いた３</a:t>
                </a:r>
                <a:r>
                  <a:rPr lang="en-US" altLang="ja-JP" sz="1800" b="0" dirty="0">
                    <a:solidFill>
                      <a:srgbClr val="000000"/>
                    </a:solidFill>
                    <a:ea typeface="HGP創英角ｺﾞｼｯｸUB" panose="020B0900000000000000" pitchFamily="34" charset="-128"/>
                  </a:rPr>
                  <a:t>D</a:t>
                </a:r>
                <a:r>
                  <a:rPr lang="ja-JP" altLang="en-US" sz="1800" b="0">
                    <a:solidFill>
                      <a:srgbClr val="000000"/>
                    </a:solidFill>
                    <a:ea typeface="HGP創英角ｺﾞｼｯｸUB" panose="020B0900000000000000" pitchFamily="34" charset="-128"/>
                  </a:rPr>
                  <a:t>モデルの作成</a:t>
                </a:r>
              </a:p>
            </p:txBody>
          </p:sp>
          <p:sp>
            <p:nvSpPr>
              <p:cNvPr id="7269" name="Rectangle 113">
                <a:extLst>
                  <a:ext uri="{FF2B5EF4-FFF2-40B4-BE49-F238E27FC236}">
                    <a16:creationId xmlns:a16="http://schemas.microsoft.com/office/drawing/2014/main" id="{D9F3402A-C9B7-C739-4197-8A48440CCB09}"/>
                  </a:ext>
                </a:extLst>
              </p:cNvPr>
              <p:cNvSpPr>
                <a:spLocks noChangeArrowheads="1"/>
              </p:cNvSpPr>
              <p:nvPr/>
            </p:nvSpPr>
            <p:spPr bwMode="auto">
              <a:xfrm>
                <a:off x="1271" y="619"/>
                <a:ext cx="3992" cy="19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0000" tIns="48225" rIns="129600" bIns="50400"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ja-JP" altLang="en-US" sz="1000" b="0">
                    <a:solidFill>
                      <a:srgbClr val="000000"/>
                    </a:solidFill>
                  </a:rPr>
                  <a:t>　</a:t>
                </a:r>
              </a:p>
            </p:txBody>
          </p:sp>
          <p:sp>
            <p:nvSpPr>
              <p:cNvPr id="7270" name="Text Box 114">
                <a:extLst>
                  <a:ext uri="{FF2B5EF4-FFF2-40B4-BE49-F238E27FC236}">
                    <a16:creationId xmlns:a16="http://schemas.microsoft.com/office/drawing/2014/main" id="{C04BB456-BE41-82E7-568E-0891BE97F076}"/>
                  </a:ext>
                </a:extLst>
              </p:cNvPr>
              <p:cNvSpPr txBox="1">
                <a:spLocks noChangeArrowheads="1"/>
              </p:cNvSpPr>
              <p:nvPr/>
            </p:nvSpPr>
            <p:spPr bwMode="auto">
              <a:xfrm>
                <a:off x="1357" y="508"/>
                <a:ext cx="478"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サブテーマ名：</a:t>
                </a:r>
              </a:p>
            </p:txBody>
          </p:sp>
          <p:sp>
            <p:nvSpPr>
              <p:cNvPr id="7271" name="Text Box 115">
                <a:extLst>
                  <a:ext uri="{FF2B5EF4-FFF2-40B4-BE49-F238E27FC236}">
                    <a16:creationId xmlns:a16="http://schemas.microsoft.com/office/drawing/2014/main" id="{B0C2D1F4-84C9-4378-C094-6B59C42D46C1}"/>
                  </a:ext>
                </a:extLst>
              </p:cNvPr>
              <p:cNvSpPr txBox="1">
                <a:spLocks noChangeArrowheads="1"/>
              </p:cNvSpPr>
              <p:nvPr/>
            </p:nvSpPr>
            <p:spPr bwMode="auto">
              <a:xfrm>
                <a:off x="1356" y="690"/>
                <a:ext cx="2214"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dirty="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サブタイトル：　人工知能と画像処理技術で洋服の画像から３</a:t>
                </a:r>
                <a:r>
                  <a:rPr lang="en-US" altLang="ja-JP" sz="1000" b="0" dirty="0">
                    <a:solidFill>
                      <a:schemeClr val="tx1"/>
                    </a:solidFill>
                    <a:ea typeface="HGPｺﾞｼｯｸE" panose="020B0900000000000000" pitchFamily="34" charset="-128"/>
                  </a:rPr>
                  <a:t>D</a:t>
                </a:r>
                <a:r>
                  <a:rPr lang="ja-JP" altLang="en-US" sz="1000" b="0">
                    <a:solidFill>
                      <a:schemeClr val="tx1"/>
                    </a:solidFill>
                    <a:ea typeface="HGPｺﾞｼｯｸE" panose="020B0900000000000000" pitchFamily="34" charset="-128"/>
                  </a:rPr>
                  <a:t>モデルを作成</a:t>
                </a:r>
              </a:p>
            </p:txBody>
          </p:sp>
        </p:grpSp>
        <p:grpSp>
          <p:nvGrpSpPr>
            <p:cNvPr id="7265" name="Group 116">
              <a:extLst>
                <a:ext uri="{FF2B5EF4-FFF2-40B4-BE49-F238E27FC236}">
                  <a16:creationId xmlns:a16="http://schemas.microsoft.com/office/drawing/2014/main" id="{4E8091BA-0B97-F221-731B-7286BF30B04C}"/>
                </a:ext>
              </a:extLst>
            </p:cNvPr>
            <p:cNvGrpSpPr>
              <a:grpSpLocks/>
            </p:cNvGrpSpPr>
            <p:nvPr/>
          </p:nvGrpSpPr>
          <p:grpSpPr bwMode="auto">
            <a:xfrm>
              <a:off x="5265" y="420"/>
              <a:ext cx="701" cy="397"/>
              <a:chOff x="5265" y="420"/>
              <a:chExt cx="701" cy="397"/>
            </a:xfrm>
          </p:grpSpPr>
          <p:sp>
            <p:nvSpPr>
              <p:cNvPr id="7266" name="Rectangle 117">
                <a:extLst>
                  <a:ext uri="{FF2B5EF4-FFF2-40B4-BE49-F238E27FC236}">
                    <a16:creationId xmlns:a16="http://schemas.microsoft.com/office/drawing/2014/main" id="{B3586E77-E17D-4DFA-0ED9-36CBC737B323}"/>
                  </a:ext>
                </a:extLst>
              </p:cNvPr>
              <p:cNvSpPr>
                <a:spLocks noChangeArrowheads="1"/>
              </p:cNvSpPr>
              <p:nvPr/>
            </p:nvSpPr>
            <p:spPr bwMode="auto">
              <a:xfrm>
                <a:off x="5268" y="420"/>
                <a:ext cx="698" cy="39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29600" tIns="48225" rIns="129600" bIns="46800"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lnSpc>
                    <a:spcPct val="90000"/>
                  </a:lnSpc>
                </a:pPr>
                <a:r>
                  <a:rPr lang="ja-JP" altLang="en-US" sz="900">
                    <a:solidFill>
                      <a:schemeClr val="tx1"/>
                    </a:solidFill>
                    <a:latin typeface="Arial" panose="020B0604020202020204" pitchFamily="34" charset="0"/>
                  </a:rPr>
                  <a:t>日付：</a:t>
                </a:r>
                <a:r>
                  <a:rPr lang="en-US" altLang="ja-JP" sz="900" b="0" dirty="0">
                    <a:solidFill>
                      <a:schemeClr val="tx1"/>
                    </a:solidFill>
                    <a:latin typeface="Arial" panose="020B0604020202020204" pitchFamily="34" charset="0"/>
                  </a:rPr>
                  <a:t>2022/10/01</a:t>
                </a:r>
              </a:p>
              <a:p>
                <a:pPr algn="ctr" eaLnBrk="1" hangingPunct="1">
                  <a:lnSpc>
                    <a:spcPct val="90000"/>
                  </a:lnSpc>
                </a:pPr>
                <a:endParaRPr lang="en-US" altLang="ja-JP" sz="900" dirty="0">
                  <a:solidFill>
                    <a:schemeClr val="tx1"/>
                  </a:solidFill>
                  <a:latin typeface="Arial" panose="020B0604020202020204" pitchFamily="34" charset="0"/>
                </a:endParaRPr>
              </a:p>
              <a:p>
                <a:pPr algn="ctr" eaLnBrk="1" hangingPunct="1">
                  <a:lnSpc>
                    <a:spcPct val="90000"/>
                  </a:lnSpc>
                </a:pPr>
                <a:r>
                  <a:rPr lang="ja-JP" altLang="en-US" sz="900">
                    <a:solidFill>
                      <a:schemeClr val="tx1"/>
                    </a:solidFill>
                    <a:latin typeface="Arial" panose="020B0604020202020204" pitchFamily="34" charset="0"/>
                  </a:rPr>
                  <a:t>氏名：米川　竜世</a:t>
                </a:r>
                <a:r>
                  <a:rPr lang="en-US" altLang="ja-JP" sz="900" b="0" dirty="0">
                    <a:solidFill>
                      <a:srgbClr val="000000"/>
                    </a:solidFill>
                    <a:latin typeface="Arial" panose="020B0604020202020204" pitchFamily="34" charset="0"/>
                  </a:rPr>
                  <a:t> </a:t>
                </a:r>
              </a:p>
            </p:txBody>
          </p:sp>
          <p:sp>
            <p:nvSpPr>
              <p:cNvPr id="7267" name="Rectangle 118">
                <a:extLst>
                  <a:ext uri="{FF2B5EF4-FFF2-40B4-BE49-F238E27FC236}">
                    <a16:creationId xmlns:a16="http://schemas.microsoft.com/office/drawing/2014/main" id="{4E59B7B1-D664-7C1D-376D-36B775A74443}"/>
                  </a:ext>
                </a:extLst>
              </p:cNvPr>
              <p:cNvSpPr>
                <a:spLocks noChangeArrowheads="1"/>
              </p:cNvSpPr>
              <p:nvPr/>
            </p:nvSpPr>
            <p:spPr bwMode="auto">
              <a:xfrm>
                <a:off x="5265" y="420"/>
                <a:ext cx="701" cy="397"/>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18800" tIns="48225" rIns="118800" bIns="136800"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r>
                  <a:rPr lang="ja-JP" altLang="en-US" sz="1400" b="0">
                    <a:solidFill>
                      <a:srgbClr val="000000"/>
                    </a:solidFill>
                    <a:ea typeface="HGPｺﾞｼｯｸE" panose="020B0900000000000000" pitchFamily="34" charset="-128"/>
                  </a:rPr>
                  <a:t>　</a:t>
                </a:r>
              </a:p>
            </p:txBody>
          </p:sp>
        </p:grpSp>
      </p:grpSp>
      <p:graphicFrame>
        <p:nvGraphicFramePr>
          <p:cNvPr id="35" name="表 34">
            <a:extLst>
              <a:ext uri="{FF2B5EF4-FFF2-40B4-BE49-F238E27FC236}">
                <a16:creationId xmlns:a16="http://schemas.microsoft.com/office/drawing/2014/main" id="{6FD6DA33-4BED-BAA9-F592-1D7E7B5AE5A5}"/>
              </a:ext>
            </a:extLst>
          </p:cNvPr>
          <p:cNvGraphicFramePr>
            <a:graphicFrameLocks noGrp="1"/>
          </p:cNvGraphicFramePr>
          <p:nvPr>
            <p:extLst>
              <p:ext uri="{D42A27DB-BD31-4B8C-83A1-F6EECF244321}">
                <p14:modId xmlns:p14="http://schemas.microsoft.com/office/powerpoint/2010/main" val="523385393"/>
              </p:ext>
            </p:extLst>
          </p:nvPr>
        </p:nvGraphicFramePr>
        <p:xfrm>
          <a:off x="3748088" y="1533525"/>
          <a:ext cx="5722937" cy="5273656"/>
        </p:xfrm>
        <a:graphic>
          <a:graphicData uri="http://schemas.openxmlformats.org/drawingml/2006/table">
            <a:tbl>
              <a:tblPr firstRow="1" bandRow="1">
                <a:tableStyleId>{5940675A-B579-460E-94D1-54222C63F5DA}</a:tableStyleId>
              </a:tblPr>
              <a:tblGrid>
                <a:gridCol w="1258358">
                  <a:extLst>
                    <a:ext uri="{9D8B030D-6E8A-4147-A177-3AD203B41FA5}">
                      <a16:colId xmlns:a16="http://schemas.microsoft.com/office/drawing/2014/main" val="20000"/>
                    </a:ext>
                  </a:extLst>
                </a:gridCol>
                <a:gridCol w="1579298">
                  <a:extLst>
                    <a:ext uri="{9D8B030D-6E8A-4147-A177-3AD203B41FA5}">
                      <a16:colId xmlns:a16="http://schemas.microsoft.com/office/drawing/2014/main" val="20001"/>
                    </a:ext>
                  </a:extLst>
                </a:gridCol>
                <a:gridCol w="2885281">
                  <a:extLst>
                    <a:ext uri="{9D8B030D-6E8A-4147-A177-3AD203B41FA5}">
                      <a16:colId xmlns:a16="http://schemas.microsoft.com/office/drawing/2014/main" val="20002"/>
                    </a:ext>
                  </a:extLst>
                </a:gridCol>
              </a:tblGrid>
              <a:tr h="2438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dirty="0"/>
                        <a:t>達成期日</a:t>
                      </a:r>
                    </a:p>
                  </a:txBody>
                  <a:tcPr marL="91433" marR="91433" marT="45728" marB="4572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dirty="0"/>
                        <a:t>事項（やるべきこと）</a:t>
                      </a:r>
                    </a:p>
                  </a:txBody>
                  <a:tcPr marL="91433" marR="91433" marT="45728" marB="4572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dirty="0"/>
                        <a:t>内容・予想される困難など</a:t>
                      </a:r>
                    </a:p>
                  </a:txBody>
                  <a:tcPr marL="91433" marR="91433" marT="45728" marB="45728"/>
                </a:tc>
                <a:extLst>
                  <a:ext uri="{0D108BD9-81ED-4DB2-BD59-A6C34878D82A}">
                    <a16:rowId xmlns:a16="http://schemas.microsoft.com/office/drawing/2014/main" val="10000"/>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01"/>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02"/>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03"/>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04"/>
                  </a:ext>
                </a:extLst>
              </a:tr>
              <a:tr h="243870">
                <a:tc>
                  <a:txBody>
                    <a:bodyPr/>
                    <a:lstStyle/>
                    <a:p>
                      <a:pPr algn="ctr"/>
                      <a:r>
                        <a:rPr kumimoji="1" lang="en-US" altLang="ja-JP" sz="1000" b="1" dirty="0"/>
                        <a:t>2022/11/30</a:t>
                      </a:r>
                      <a:endParaRPr kumimoji="1" lang="ja-JP" altLang="en-US" sz="1000" b="1" dirty="0"/>
                    </a:p>
                  </a:txBody>
                  <a:tcPr marL="91433" marR="91433" marT="45728" marB="45728"/>
                </a:tc>
                <a:tc>
                  <a:txBody>
                    <a:bodyPr/>
                    <a:lstStyle/>
                    <a:p>
                      <a:pPr algn="ctr"/>
                      <a:r>
                        <a:rPr kumimoji="1" lang="en-US" altLang="ja-JP" sz="1000" b="1" dirty="0" err="1"/>
                        <a:t>Virtusize</a:t>
                      </a:r>
                      <a:r>
                        <a:rPr kumimoji="1" lang="ja-JP" altLang="en-US" sz="1000" b="1"/>
                        <a:t>の理解</a:t>
                      </a:r>
                      <a:endParaRPr kumimoji="1" lang="ja-JP" altLang="en-US" sz="1000" b="1" dirty="0"/>
                    </a:p>
                  </a:txBody>
                  <a:tcPr marL="91433" marR="91433" marT="45728" marB="45728"/>
                </a:tc>
                <a:tc>
                  <a:txBody>
                    <a:bodyPr/>
                    <a:lstStyle/>
                    <a:p>
                      <a:pPr algn="ctr"/>
                      <a:r>
                        <a:rPr kumimoji="1" lang="ja-JP" altLang="en-US" sz="1000" b="1"/>
                        <a:t>どういう言語を使用しているのかを理解する</a:t>
                      </a:r>
                      <a:endParaRPr kumimoji="1" lang="ja-JP" altLang="en-US" sz="1000" b="1" dirty="0"/>
                    </a:p>
                  </a:txBody>
                  <a:tcPr marL="91433" marR="91433" marT="45728" marB="45728"/>
                </a:tc>
                <a:extLst>
                  <a:ext uri="{0D108BD9-81ED-4DB2-BD59-A6C34878D82A}">
                    <a16:rowId xmlns:a16="http://schemas.microsoft.com/office/drawing/2014/main" val="10005"/>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r>
                        <a:rPr kumimoji="1" lang="ja-JP" altLang="en-US" sz="1000" b="1"/>
                        <a:t>どのような処理をしているのかを理解する</a:t>
                      </a:r>
                      <a:endParaRPr kumimoji="1" lang="ja-JP" altLang="en-US" sz="1000" b="1" dirty="0"/>
                    </a:p>
                  </a:txBody>
                  <a:tcPr marL="91433" marR="91433" marT="45728" marB="45728"/>
                </a:tc>
                <a:extLst>
                  <a:ext uri="{0D108BD9-81ED-4DB2-BD59-A6C34878D82A}">
                    <a16:rowId xmlns:a16="http://schemas.microsoft.com/office/drawing/2014/main" val="10006"/>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07"/>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08"/>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09"/>
                  </a:ext>
                </a:extLst>
              </a:tr>
              <a:tr h="243870">
                <a:tc>
                  <a:txBody>
                    <a:bodyPr/>
                    <a:lstStyle/>
                    <a:p>
                      <a:pPr algn="ctr"/>
                      <a:r>
                        <a:rPr kumimoji="1" lang="en-US" altLang="ja-JP" sz="1000" b="1" dirty="0"/>
                        <a:t>2022/12/30</a:t>
                      </a:r>
                      <a:endParaRPr kumimoji="1" lang="ja-JP" altLang="en-US" sz="1000" b="1" dirty="0"/>
                    </a:p>
                  </a:txBody>
                  <a:tcPr marL="91433" marR="91433" marT="45728" marB="45728"/>
                </a:tc>
                <a:tc>
                  <a:txBody>
                    <a:bodyPr/>
                    <a:lstStyle/>
                    <a:p>
                      <a:pPr algn="ctr"/>
                      <a:r>
                        <a:rPr kumimoji="1" lang="ja-JP" altLang="en-US" sz="1000" b="1"/>
                        <a:t>画像処理技術の構築</a:t>
                      </a:r>
                      <a:endParaRPr kumimoji="1" lang="ja-JP" altLang="en-US" sz="1000" b="1" dirty="0"/>
                    </a:p>
                  </a:txBody>
                  <a:tcPr marL="91433" marR="91433" marT="45728" marB="45728"/>
                </a:tc>
                <a:tc>
                  <a:txBody>
                    <a:bodyPr/>
                    <a:lstStyle/>
                    <a:p>
                      <a:pPr algn="ctr"/>
                      <a:r>
                        <a:rPr kumimoji="1" lang="ja-JP" altLang="en-US" sz="1000" b="1"/>
                        <a:t>洋服の画像から詳細情報を抽出する技術の構築</a:t>
                      </a:r>
                      <a:endParaRPr kumimoji="1" lang="ja-JP" altLang="en-US" sz="1000" b="1" dirty="0"/>
                    </a:p>
                  </a:txBody>
                  <a:tcPr marL="91433" marR="91433" marT="45728" marB="45728"/>
                </a:tc>
                <a:extLst>
                  <a:ext uri="{0D108BD9-81ED-4DB2-BD59-A6C34878D82A}">
                    <a16:rowId xmlns:a16="http://schemas.microsoft.com/office/drawing/2014/main" val="10010"/>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1"/>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2"/>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3"/>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4"/>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5"/>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6"/>
                  </a:ext>
                </a:extLst>
              </a:tr>
              <a:tr h="243870">
                <a:tc>
                  <a:txBody>
                    <a:bodyPr/>
                    <a:lstStyle/>
                    <a:p>
                      <a:pPr algn="ctr"/>
                      <a:r>
                        <a:rPr kumimoji="1" lang="en-US" altLang="ja-JP" sz="1000" b="1" dirty="0"/>
                        <a:t>2023/1/30</a:t>
                      </a:r>
                      <a:endParaRPr kumimoji="1" lang="ja-JP" altLang="en-US" sz="1000" b="1" dirty="0"/>
                    </a:p>
                  </a:txBody>
                  <a:tcPr marL="91433" marR="91433" marT="45728" marB="45728"/>
                </a:tc>
                <a:tc>
                  <a:txBody>
                    <a:bodyPr/>
                    <a:lstStyle/>
                    <a:p>
                      <a:pPr algn="ctr"/>
                      <a:r>
                        <a:rPr kumimoji="1" lang="ja-JP" altLang="en-US" sz="1000" b="1"/>
                        <a:t>人工知能の開発</a:t>
                      </a:r>
                      <a:endParaRPr kumimoji="1" lang="ja-JP" altLang="en-US" sz="1000" b="1" dirty="0"/>
                    </a:p>
                  </a:txBody>
                  <a:tcPr marL="91433" marR="91433" marT="45728" marB="45728"/>
                </a:tc>
                <a:tc>
                  <a:txBody>
                    <a:bodyPr/>
                    <a:lstStyle/>
                    <a:p>
                      <a:pPr algn="ctr"/>
                      <a:r>
                        <a:rPr kumimoji="1" lang="ja-JP" altLang="en-US" sz="1000" b="1"/>
                        <a:t>大量の衣服データを学習させ、詳細情報の解析したのち、３</a:t>
                      </a:r>
                      <a:r>
                        <a:rPr kumimoji="1" lang="en-US" altLang="ja-JP" sz="1000" b="1" dirty="0"/>
                        <a:t>D</a:t>
                      </a:r>
                      <a:r>
                        <a:rPr kumimoji="1" lang="ja-JP" altLang="en-US" sz="1000" b="1"/>
                        <a:t>モデルを作成</a:t>
                      </a:r>
                      <a:endParaRPr kumimoji="1" lang="ja-JP" altLang="en-US" sz="1000" b="1" dirty="0"/>
                    </a:p>
                  </a:txBody>
                  <a:tcPr marL="91433" marR="91433" marT="45728" marB="45728"/>
                </a:tc>
                <a:extLst>
                  <a:ext uri="{0D108BD9-81ED-4DB2-BD59-A6C34878D82A}">
                    <a16:rowId xmlns:a16="http://schemas.microsoft.com/office/drawing/2014/main" val="10017"/>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r>
                        <a:rPr kumimoji="1" lang="ja-JP" altLang="en-US" sz="1000" b="1"/>
                        <a:t>この工程全てが大変困難だと考えられる。</a:t>
                      </a:r>
                      <a:endParaRPr kumimoji="1" lang="ja-JP" altLang="en-US" sz="1000" b="1" dirty="0"/>
                    </a:p>
                  </a:txBody>
                  <a:tcPr marL="91433" marR="91433" marT="45728" marB="45728"/>
                </a:tc>
                <a:extLst>
                  <a:ext uri="{0D108BD9-81ED-4DB2-BD59-A6C34878D82A}">
                    <a16:rowId xmlns:a16="http://schemas.microsoft.com/office/drawing/2014/main" val="10018"/>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9"/>
                  </a:ext>
                </a:extLst>
              </a:tr>
              <a:tr h="243870">
                <a:tc>
                  <a:txBody>
                    <a:bodyPr/>
                    <a:lstStyle/>
                    <a:p>
                      <a:pPr algn="ctr"/>
                      <a:r>
                        <a:rPr kumimoji="1" lang="en-US" altLang="ja-JP" sz="1000" b="1" dirty="0"/>
                        <a:t>2023/02/**</a:t>
                      </a:r>
                      <a:endParaRPr kumimoji="1" lang="ja-JP" altLang="en-US" sz="1000" b="1" dirty="0"/>
                    </a:p>
                  </a:txBody>
                  <a:tcPr marL="91433" marR="91433" marT="45728" marB="45728"/>
                </a:tc>
                <a:tc>
                  <a:txBody>
                    <a:bodyPr/>
                    <a:lstStyle/>
                    <a:p>
                      <a:pPr algn="ctr"/>
                      <a:r>
                        <a:rPr kumimoji="1" lang="en-US" altLang="ja-JP" sz="1000" b="1" dirty="0"/>
                        <a:t>3</a:t>
                      </a:r>
                      <a:r>
                        <a:rPr kumimoji="1" lang="ja-JP" altLang="en-US" sz="1000" b="1" dirty="0"/>
                        <a:t>年最終発表</a:t>
                      </a:r>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20"/>
                  </a:ext>
                </a:extLst>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30">
            <a:extLst>
              <a:ext uri="{FF2B5EF4-FFF2-40B4-BE49-F238E27FC236}">
                <a16:creationId xmlns:a16="http://schemas.microsoft.com/office/drawing/2014/main" id="{02D84E4D-ABB7-CC6F-B92C-47C7FCAE1F88}"/>
              </a:ext>
            </a:extLst>
          </p:cNvPr>
          <p:cNvGrpSpPr>
            <a:grpSpLocks/>
          </p:cNvGrpSpPr>
          <p:nvPr/>
        </p:nvGrpSpPr>
        <p:grpSpPr bwMode="auto">
          <a:xfrm>
            <a:off x="438150" y="1528763"/>
            <a:ext cx="2990850" cy="4995862"/>
            <a:chOff x="276" y="963"/>
            <a:chExt cx="1884" cy="3147"/>
          </a:xfrm>
        </p:grpSpPr>
        <p:grpSp>
          <p:nvGrpSpPr>
            <p:cNvPr id="8221" name="Group 34">
              <a:extLst>
                <a:ext uri="{FF2B5EF4-FFF2-40B4-BE49-F238E27FC236}">
                  <a16:creationId xmlns:a16="http://schemas.microsoft.com/office/drawing/2014/main" id="{ACFB7CB4-FDAC-E9AD-DCF7-648F4F0CFC7A}"/>
                </a:ext>
              </a:extLst>
            </p:cNvPr>
            <p:cNvGrpSpPr>
              <a:grpSpLocks/>
            </p:cNvGrpSpPr>
            <p:nvPr/>
          </p:nvGrpSpPr>
          <p:grpSpPr bwMode="auto">
            <a:xfrm>
              <a:off x="420" y="2040"/>
              <a:ext cx="1740" cy="1002"/>
              <a:chOff x="420" y="2040"/>
              <a:chExt cx="1740" cy="1002"/>
            </a:xfrm>
          </p:grpSpPr>
          <p:sp>
            <p:nvSpPr>
              <p:cNvPr id="8230" name="AutoShape 35">
                <a:extLst>
                  <a:ext uri="{FF2B5EF4-FFF2-40B4-BE49-F238E27FC236}">
                    <a16:creationId xmlns:a16="http://schemas.microsoft.com/office/drawing/2014/main" id="{6B21D6EB-EE42-F317-8E3D-3EF191E31456}"/>
                  </a:ext>
                </a:extLst>
              </p:cNvPr>
              <p:cNvSpPr>
                <a:spLocks noChangeArrowheads="1"/>
              </p:cNvSpPr>
              <p:nvPr/>
            </p:nvSpPr>
            <p:spPr bwMode="auto">
              <a:xfrm>
                <a:off x="420" y="2040"/>
                <a:ext cx="1740" cy="1002"/>
              </a:xfrm>
              <a:prstGeom prst="homePlate">
                <a:avLst>
                  <a:gd name="adj" fmla="val 7187"/>
                </a:avLst>
              </a:prstGeom>
              <a:solidFill>
                <a:srgbClr val="FFFFFF"/>
              </a:solidFill>
              <a:ln w="12700">
                <a:solidFill>
                  <a:schemeClr val="tx1"/>
                </a:solidFill>
                <a:miter lim="800000"/>
                <a:headEnd/>
                <a:tailEnd/>
              </a:ln>
              <a:effectLst>
                <a:outerShdw dist="35921" dir="2700000" algn="ctr" rotWithShape="0">
                  <a:srgbClr val="808080"/>
                </a:outerShdw>
              </a:effectLst>
            </p:spPr>
            <p:txBody>
              <a:bodyPr lIns="129600" tIns="284400" rIns="129600" bIns="8280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105000"/>
                  </a:lnSpc>
                </a:pPr>
                <a:endParaRPr lang="en-US" altLang="ja-JP" sz="1200" b="0">
                  <a:solidFill>
                    <a:srgbClr val="000000"/>
                  </a:solidFill>
                </a:endParaRPr>
              </a:p>
            </p:txBody>
          </p:sp>
          <p:sp>
            <p:nvSpPr>
              <p:cNvPr id="8231" name="Text Box 36">
                <a:extLst>
                  <a:ext uri="{FF2B5EF4-FFF2-40B4-BE49-F238E27FC236}">
                    <a16:creationId xmlns:a16="http://schemas.microsoft.com/office/drawing/2014/main" id="{099FE18D-ACAB-F501-AE95-F1020BE0D642}"/>
                  </a:ext>
                </a:extLst>
              </p:cNvPr>
              <p:cNvSpPr txBox="1">
                <a:spLocks noChangeArrowheads="1"/>
              </p:cNvSpPr>
              <p:nvPr/>
            </p:nvSpPr>
            <p:spPr bwMode="auto">
              <a:xfrm>
                <a:off x="510" y="2110"/>
                <a:ext cx="697"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動機・ねらい・目的</a:t>
                </a:r>
              </a:p>
            </p:txBody>
          </p:sp>
        </p:grpSp>
        <p:grpSp>
          <p:nvGrpSpPr>
            <p:cNvPr id="8222" name="Group 129">
              <a:extLst>
                <a:ext uri="{FF2B5EF4-FFF2-40B4-BE49-F238E27FC236}">
                  <a16:creationId xmlns:a16="http://schemas.microsoft.com/office/drawing/2014/main" id="{10354E0A-3B5D-AEA4-106B-FC67A9656833}"/>
                </a:ext>
              </a:extLst>
            </p:cNvPr>
            <p:cNvGrpSpPr>
              <a:grpSpLocks/>
            </p:cNvGrpSpPr>
            <p:nvPr/>
          </p:nvGrpSpPr>
          <p:grpSpPr bwMode="auto">
            <a:xfrm>
              <a:off x="276" y="963"/>
              <a:ext cx="1800" cy="3147"/>
              <a:chOff x="276" y="963"/>
              <a:chExt cx="1800" cy="3147"/>
            </a:xfrm>
          </p:grpSpPr>
          <p:sp>
            <p:nvSpPr>
              <p:cNvPr id="8223" name="AutoShape 29">
                <a:extLst>
                  <a:ext uri="{FF2B5EF4-FFF2-40B4-BE49-F238E27FC236}">
                    <a16:creationId xmlns:a16="http://schemas.microsoft.com/office/drawing/2014/main" id="{4E81EE86-1841-1CE6-6C80-192B2BED0C68}"/>
                  </a:ext>
                </a:extLst>
              </p:cNvPr>
              <p:cNvSpPr>
                <a:spLocks noChangeArrowheads="1"/>
              </p:cNvSpPr>
              <p:nvPr/>
            </p:nvSpPr>
            <p:spPr bwMode="auto">
              <a:xfrm>
                <a:off x="276" y="963"/>
                <a:ext cx="111" cy="3144"/>
              </a:xfrm>
              <a:prstGeom prst="roundRect">
                <a:avLst>
                  <a:gd name="adj" fmla="val 31370"/>
                </a:avLst>
              </a:prstGeom>
              <a:solidFill>
                <a:srgbClr val="9A57CD"/>
              </a:solid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round/>
                    <a:headEnd/>
                    <a:tailEnd/>
                  </a14:hiddenLine>
                </a:ext>
              </a:extLst>
            </p:spPr>
            <p:txBody>
              <a:bodyPr vert="eaVert" wrap="none" lIns="96451" tIns="48225" rIns="96451" bIns="48225"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lnSpc>
                    <a:spcPct val="70000"/>
                  </a:lnSpc>
                </a:pPr>
                <a:r>
                  <a:rPr lang="ja-JP" altLang="en-US" sz="1000" b="0">
                    <a:solidFill>
                      <a:srgbClr val="000000"/>
                    </a:solidFill>
                    <a:ea typeface="HGPｺﾞｼｯｸE" panose="020B0900000000000000" pitchFamily="34" charset="-128"/>
                  </a:rPr>
                  <a:t>概要</a:t>
                </a:r>
              </a:p>
            </p:txBody>
          </p:sp>
          <p:grpSp>
            <p:nvGrpSpPr>
              <p:cNvPr id="8224" name="Group 126">
                <a:extLst>
                  <a:ext uri="{FF2B5EF4-FFF2-40B4-BE49-F238E27FC236}">
                    <a16:creationId xmlns:a16="http://schemas.microsoft.com/office/drawing/2014/main" id="{C6FD320A-7C50-724A-45BC-25308816097F}"/>
                  </a:ext>
                </a:extLst>
              </p:cNvPr>
              <p:cNvGrpSpPr>
                <a:grpSpLocks/>
              </p:cNvGrpSpPr>
              <p:nvPr/>
            </p:nvGrpSpPr>
            <p:grpSpPr bwMode="auto">
              <a:xfrm>
                <a:off x="420" y="966"/>
                <a:ext cx="1656" cy="1062"/>
                <a:chOff x="420" y="966"/>
                <a:chExt cx="1656" cy="1062"/>
              </a:xfrm>
            </p:grpSpPr>
            <p:sp>
              <p:nvSpPr>
                <p:cNvPr id="8228" name="AutoShape 32">
                  <a:extLst>
                    <a:ext uri="{FF2B5EF4-FFF2-40B4-BE49-F238E27FC236}">
                      <a16:creationId xmlns:a16="http://schemas.microsoft.com/office/drawing/2014/main" id="{B50A90A8-AEAF-C207-2224-38E785939C82}"/>
                    </a:ext>
                  </a:extLst>
                </p:cNvPr>
                <p:cNvSpPr>
                  <a:spLocks noChangeArrowheads="1"/>
                </p:cNvSpPr>
                <p:nvPr/>
              </p:nvSpPr>
              <p:spPr bwMode="auto">
                <a:xfrm>
                  <a:off x="420" y="966"/>
                  <a:ext cx="1656" cy="1062"/>
                </a:xfrm>
                <a:prstGeom prst="downArrowCallout">
                  <a:avLst>
                    <a:gd name="adj1" fmla="val 41033"/>
                    <a:gd name="adj2" fmla="val 38983"/>
                    <a:gd name="adj3" fmla="val 6028"/>
                    <a:gd name="adj4" fmla="val 91713"/>
                  </a:avLst>
                </a:prstGeom>
                <a:solidFill>
                  <a:srgbClr val="FFFFFF"/>
                </a:solidFill>
                <a:ln w="12700">
                  <a:solidFill>
                    <a:srgbClr val="000000"/>
                  </a:solidFill>
                  <a:miter lim="800000"/>
                  <a:headEnd/>
                  <a:tailEnd/>
                </a:ln>
                <a:effectLst>
                  <a:outerShdw dist="35921" dir="2700000" algn="ctr" rotWithShape="0">
                    <a:srgbClr val="808080"/>
                  </a:outerShdw>
                </a:effectLst>
              </p:spPr>
              <p:txBody>
                <a:bodyPr lIns="129600" tIns="288000" rIns="118800" bIns="9000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105000"/>
                    </a:lnSpc>
                  </a:pPr>
                  <a:endParaRPr lang="en-US" altLang="ja-JP" sz="1000" b="0">
                    <a:solidFill>
                      <a:srgbClr val="000000"/>
                    </a:solidFill>
                  </a:endParaRPr>
                </a:p>
              </p:txBody>
            </p:sp>
            <p:sp>
              <p:nvSpPr>
                <p:cNvPr id="8229" name="Text Box 33">
                  <a:extLst>
                    <a:ext uri="{FF2B5EF4-FFF2-40B4-BE49-F238E27FC236}">
                      <a16:creationId xmlns:a16="http://schemas.microsoft.com/office/drawing/2014/main" id="{E348294A-5F65-A10F-372B-505B49C3FE40}"/>
                    </a:ext>
                  </a:extLst>
                </p:cNvPr>
                <p:cNvSpPr txBox="1">
                  <a:spLocks noChangeArrowheads="1"/>
                </p:cNvSpPr>
                <p:nvPr/>
              </p:nvSpPr>
              <p:spPr bwMode="auto">
                <a:xfrm>
                  <a:off x="507" y="1039"/>
                  <a:ext cx="296"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背景　</a:t>
                  </a:r>
                  <a:endParaRPr lang="ja-JP" altLang="en-US" sz="700" b="0">
                    <a:solidFill>
                      <a:schemeClr val="tx1"/>
                    </a:solidFill>
                  </a:endParaRPr>
                </a:p>
              </p:txBody>
            </p:sp>
          </p:grpSp>
          <p:grpSp>
            <p:nvGrpSpPr>
              <p:cNvPr id="8225" name="Group 125">
                <a:extLst>
                  <a:ext uri="{FF2B5EF4-FFF2-40B4-BE49-F238E27FC236}">
                    <a16:creationId xmlns:a16="http://schemas.microsoft.com/office/drawing/2014/main" id="{F5D532D2-3C6A-8064-199E-A1DB6456AE18}"/>
                  </a:ext>
                </a:extLst>
              </p:cNvPr>
              <p:cNvGrpSpPr>
                <a:grpSpLocks/>
              </p:cNvGrpSpPr>
              <p:nvPr/>
            </p:nvGrpSpPr>
            <p:grpSpPr bwMode="auto">
              <a:xfrm>
                <a:off x="420" y="3054"/>
                <a:ext cx="1656" cy="1056"/>
                <a:chOff x="420" y="3054"/>
                <a:chExt cx="1656" cy="1056"/>
              </a:xfrm>
            </p:grpSpPr>
            <p:sp>
              <p:nvSpPr>
                <p:cNvPr id="8226" name="AutoShape 38">
                  <a:extLst>
                    <a:ext uri="{FF2B5EF4-FFF2-40B4-BE49-F238E27FC236}">
                      <a16:creationId xmlns:a16="http://schemas.microsoft.com/office/drawing/2014/main" id="{0CF20FDC-2D46-8663-8808-E61BB3B7366C}"/>
                    </a:ext>
                  </a:extLst>
                </p:cNvPr>
                <p:cNvSpPr>
                  <a:spLocks noChangeArrowheads="1"/>
                </p:cNvSpPr>
                <p:nvPr/>
              </p:nvSpPr>
              <p:spPr bwMode="auto">
                <a:xfrm>
                  <a:off x="420" y="3054"/>
                  <a:ext cx="1656" cy="1056"/>
                </a:xfrm>
                <a:prstGeom prst="upArrowCallout">
                  <a:avLst>
                    <a:gd name="adj1" fmla="val 43386"/>
                    <a:gd name="adj2" fmla="val 39205"/>
                    <a:gd name="adj3" fmla="val 5745"/>
                    <a:gd name="adj4" fmla="val 91903"/>
                  </a:avLst>
                </a:prstGeom>
                <a:solidFill>
                  <a:srgbClr val="FFFFFF"/>
                </a:solidFill>
                <a:ln w="12700">
                  <a:solidFill>
                    <a:srgbClr val="000000"/>
                  </a:solidFill>
                  <a:miter lim="800000"/>
                  <a:headEnd/>
                  <a:tailEnd/>
                </a:ln>
                <a:effectLst>
                  <a:outerShdw dist="35921" dir="2700000" algn="ctr" rotWithShape="0">
                    <a:srgbClr val="808080"/>
                  </a:outerShdw>
                </a:effectLst>
              </p:spPr>
              <p:txBody>
                <a:bodyPr lIns="129600" tIns="306000" rIns="118800" bIns="9000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105000"/>
                    </a:lnSpc>
                  </a:pPr>
                  <a:endParaRPr lang="en-US" altLang="ja-JP" sz="1000"/>
                </a:p>
              </p:txBody>
            </p:sp>
            <p:sp>
              <p:nvSpPr>
                <p:cNvPr id="8227" name="Text Box 92">
                  <a:extLst>
                    <a:ext uri="{FF2B5EF4-FFF2-40B4-BE49-F238E27FC236}">
                      <a16:creationId xmlns:a16="http://schemas.microsoft.com/office/drawing/2014/main" id="{0EA85E3A-E5A4-7EA9-F599-31E2ED23F8F6}"/>
                    </a:ext>
                  </a:extLst>
                </p:cNvPr>
                <p:cNvSpPr txBox="1">
                  <a:spLocks noChangeArrowheads="1"/>
                </p:cNvSpPr>
                <p:nvPr/>
              </p:nvSpPr>
              <p:spPr bwMode="auto">
                <a:xfrm>
                  <a:off x="507" y="3208"/>
                  <a:ext cx="848"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技術・器具・キーワード</a:t>
                  </a:r>
                  <a:endParaRPr lang="ja-JP" altLang="en-US" sz="700" b="0">
                    <a:solidFill>
                      <a:schemeClr val="tx1"/>
                    </a:solidFill>
                  </a:endParaRPr>
                </a:p>
              </p:txBody>
            </p:sp>
          </p:grpSp>
        </p:grpSp>
      </p:grpSp>
      <p:grpSp>
        <p:nvGrpSpPr>
          <p:cNvPr id="8195" name="Group 128">
            <a:extLst>
              <a:ext uri="{FF2B5EF4-FFF2-40B4-BE49-F238E27FC236}">
                <a16:creationId xmlns:a16="http://schemas.microsoft.com/office/drawing/2014/main" id="{E3BF92A3-80C4-949F-5795-5922906A8951}"/>
              </a:ext>
            </a:extLst>
          </p:cNvPr>
          <p:cNvGrpSpPr>
            <a:grpSpLocks/>
          </p:cNvGrpSpPr>
          <p:nvPr/>
        </p:nvGrpSpPr>
        <p:grpSpPr bwMode="auto">
          <a:xfrm>
            <a:off x="3462338" y="1525588"/>
            <a:ext cx="6000750" cy="5005387"/>
            <a:chOff x="2181" y="961"/>
            <a:chExt cx="3780" cy="3153"/>
          </a:xfrm>
        </p:grpSpPr>
        <p:grpSp>
          <p:nvGrpSpPr>
            <p:cNvPr id="8212" name="Group 127">
              <a:extLst>
                <a:ext uri="{FF2B5EF4-FFF2-40B4-BE49-F238E27FC236}">
                  <a16:creationId xmlns:a16="http://schemas.microsoft.com/office/drawing/2014/main" id="{104AF1A2-435D-6911-628B-550CD438848F}"/>
                </a:ext>
              </a:extLst>
            </p:cNvPr>
            <p:cNvGrpSpPr>
              <a:grpSpLocks/>
            </p:cNvGrpSpPr>
            <p:nvPr/>
          </p:nvGrpSpPr>
          <p:grpSpPr bwMode="auto">
            <a:xfrm>
              <a:off x="2328" y="973"/>
              <a:ext cx="3633" cy="3141"/>
              <a:chOff x="2328" y="973"/>
              <a:chExt cx="3633" cy="3141"/>
            </a:xfrm>
          </p:grpSpPr>
          <p:grpSp>
            <p:nvGrpSpPr>
              <p:cNvPr id="8215" name="Group 41">
                <a:extLst>
                  <a:ext uri="{FF2B5EF4-FFF2-40B4-BE49-F238E27FC236}">
                    <a16:creationId xmlns:a16="http://schemas.microsoft.com/office/drawing/2014/main" id="{E6C1C9B6-C94E-1131-DD0A-16E85EDE12F4}"/>
                  </a:ext>
                </a:extLst>
              </p:cNvPr>
              <p:cNvGrpSpPr>
                <a:grpSpLocks/>
              </p:cNvGrpSpPr>
              <p:nvPr/>
            </p:nvGrpSpPr>
            <p:grpSpPr bwMode="auto">
              <a:xfrm>
                <a:off x="2328" y="973"/>
                <a:ext cx="3633" cy="3141"/>
                <a:chOff x="2328" y="972"/>
                <a:chExt cx="3633" cy="3141"/>
              </a:xfrm>
            </p:grpSpPr>
            <p:sp>
              <p:nvSpPr>
                <p:cNvPr id="8219" name="Rectangle 42">
                  <a:extLst>
                    <a:ext uri="{FF2B5EF4-FFF2-40B4-BE49-F238E27FC236}">
                      <a16:creationId xmlns:a16="http://schemas.microsoft.com/office/drawing/2014/main" id="{52C62057-C4DE-A7FB-8C60-ECC419F0CF7A}"/>
                    </a:ext>
                  </a:extLst>
                </p:cNvPr>
                <p:cNvSpPr>
                  <a:spLocks noChangeArrowheads="1"/>
                </p:cNvSpPr>
                <p:nvPr/>
              </p:nvSpPr>
              <p:spPr bwMode="auto">
                <a:xfrm>
                  <a:off x="2328" y="972"/>
                  <a:ext cx="3633" cy="3141"/>
                </a:xfrm>
                <a:prstGeom prst="rect">
                  <a:avLst/>
                </a:prstGeom>
                <a:solidFill>
                  <a:srgbClr val="FFFFFF"/>
                </a:solidFill>
                <a:ln w="19050">
                  <a:solidFill>
                    <a:srgbClr val="000000"/>
                  </a:solidFill>
                  <a:miter lim="800000"/>
                  <a:headEnd/>
                  <a:tailEnd/>
                </a:ln>
                <a:effectLst>
                  <a:outerShdw dist="17961" dir="2700000" algn="ctr" rotWithShape="0">
                    <a:srgbClr val="808080"/>
                  </a:outerShdw>
                </a:effectLst>
              </p:spPr>
              <p:txBody>
                <a:bodyPr lIns="129600" tIns="280800" rIns="126000" bIns="285480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110000"/>
                    </a:lnSpc>
                  </a:pPr>
                  <a:r>
                    <a:rPr lang="ja-JP" altLang="en-US" sz="1200" b="0">
                      <a:solidFill>
                        <a:srgbClr val="000000"/>
                      </a:solidFill>
                    </a:rPr>
                    <a:t>　　</a:t>
                  </a:r>
                </a:p>
              </p:txBody>
            </p:sp>
            <p:sp>
              <p:nvSpPr>
                <p:cNvPr id="8220" name="Text Box 43">
                  <a:extLst>
                    <a:ext uri="{FF2B5EF4-FFF2-40B4-BE49-F238E27FC236}">
                      <a16:creationId xmlns:a16="http://schemas.microsoft.com/office/drawing/2014/main" id="{B91ECED7-FC69-53E6-6C3C-B494C0A833FA}"/>
                    </a:ext>
                  </a:extLst>
                </p:cNvPr>
                <p:cNvSpPr txBox="1">
                  <a:spLocks noChangeArrowheads="1"/>
                </p:cNvSpPr>
                <p:nvPr/>
              </p:nvSpPr>
              <p:spPr bwMode="auto">
                <a:xfrm>
                  <a:off x="2423" y="1059"/>
                  <a:ext cx="1539"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理想の研究内容　</a:t>
                  </a:r>
                  <a:r>
                    <a:rPr lang="ja-JP" altLang="en-US" sz="700" b="0">
                      <a:solidFill>
                        <a:schemeClr val="tx1"/>
                      </a:solidFill>
                      <a:latin typeface="ＭＳ Ｐゴシック" panose="020B0600070205080204" pitchFamily="34" charset="-128"/>
                    </a:rPr>
                    <a:t>（コンセプト／特徴／使用技術など）</a:t>
                  </a:r>
                  <a:endParaRPr lang="ja-JP" altLang="en-US" sz="700" b="0">
                    <a:solidFill>
                      <a:schemeClr val="tx1"/>
                    </a:solidFill>
                  </a:endParaRPr>
                </a:p>
              </p:txBody>
            </p:sp>
          </p:grpSp>
          <p:grpSp>
            <p:nvGrpSpPr>
              <p:cNvPr id="8216" name="Group 124">
                <a:extLst>
                  <a:ext uri="{FF2B5EF4-FFF2-40B4-BE49-F238E27FC236}">
                    <a16:creationId xmlns:a16="http://schemas.microsoft.com/office/drawing/2014/main" id="{E5700241-11E3-5289-FA6D-CA69E9F201C2}"/>
                  </a:ext>
                </a:extLst>
              </p:cNvPr>
              <p:cNvGrpSpPr>
                <a:grpSpLocks/>
              </p:cNvGrpSpPr>
              <p:nvPr/>
            </p:nvGrpSpPr>
            <p:grpSpPr bwMode="auto">
              <a:xfrm>
                <a:off x="2423" y="3563"/>
                <a:ext cx="3445" cy="479"/>
                <a:chOff x="2423" y="3563"/>
                <a:chExt cx="3445" cy="479"/>
              </a:xfrm>
            </p:grpSpPr>
            <p:sp>
              <p:nvSpPr>
                <p:cNvPr id="8217" name="Text Box 45">
                  <a:extLst>
                    <a:ext uri="{FF2B5EF4-FFF2-40B4-BE49-F238E27FC236}">
                      <a16:creationId xmlns:a16="http://schemas.microsoft.com/office/drawing/2014/main" id="{D68B9A31-E63A-72F4-E609-9CA685251510}"/>
                    </a:ext>
                  </a:extLst>
                </p:cNvPr>
                <p:cNvSpPr txBox="1">
                  <a:spLocks noChangeArrowheads="1"/>
                </p:cNvSpPr>
                <p:nvPr/>
              </p:nvSpPr>
              <p:spPr bwMode="auto">
                <a:xfrm>
                  <a:off x="2423" y="3563"/>
                  <a:ext cx="2509"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　理想の研究内容の意義・達成したとしたらどうなるか？　</a:t>
                  </a:r>
                  <a:r>
                    <a:rPr lang="ja-JP" altLang="en-US" sz="700" b="0">
                      <a:solidFill>
                        <a:schemeClr val="tx1"/>
                      </a:solidFill>
                      <a:latin typeface="ＭＳ Ｐゴシック" panose="020B0600070205080204" pitchFamily="34" charset="-128"/>
                    </a:rPr>
                    <a:t>（意義／うれしさ等 ）</a:t>
                  </a:r>
                </a:p>
              </p:txBody>
            </p:sp>
            <p:sp>
              <p:nvSpPr>
                <p:cNvPr id="8218" name="Text Box 101">
                  <a:extLst>
                    <a:ext uri="{FF2B5EF4-FFF2-40B4-BE49-F238E27FC236}">
                      <a16:creationId xmlns:a16="http://schemas.microsoft.com/office/drawing/2014/main" id="{C45711CE-D2C3-00C3-BF29-31FF7F149060}"/>
                    </a:ext>
                  </a:extLst>
                </p:cNvPr>
                <p:cNvSpPr txBox="1">
                  <a:spLocks noChangeArrowheads="1"/>
                </p:cNvSpPr>
                <p:nvPr/>
              </p:nvSpPr>
              <p:spPr bwMode="auto">
                <a:xfrm>
                  <a:off x="2427" y="3681"/>
                  <a:ext cx="3441"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just" eaLnBrk="1" hangingPunct="1">
                    <a:lnSpc>
                      <a:spcPct val="105000"/>
                    </a:lnSpc>
                  </a:pPr>
                  <a:endParaRPr lang="en-US" altLang="ja-JP" sz="1000" b="0">
                    <a:solidFill>
                      <a:srgbClr val="000000"/>
                    </a:solidFill>
                  </a:endParaRPr>
                </a:p>
              </p:txBody>
            </p:sp>
          </p:grpSp>
        </p:grpSp>
        <p:sp>
          <p:nvSpPr>
            <p:cNvPr id="8213" name="AutoShape 30">
              <a:extLst>
                <a:ext uri="{FF2B5EF4-FFF2-40B4-BE49-F238E27FC236}">
                  <a16:creationId xmlns:a16="http://schemas.microsoft.com/office/drawing/2014/main" id="{DFDB17F7-458D-C7C2-2CE7-FD94A1B61CC2}"/>
                </a:ext>
              </a:extLst>
            </p:cNvPr>
            <p:cNvSpPr>
              <a:spLocks noChangeArrowheads="1"/>
            </p:cNvSpPr>
            <p:nvPr/>
          </p:nvSpPr>
          <p:spPr bwMode="auto">
            <a:xfrm>
              <a:off x="2181" y="961"/>
              <a:ext cx="111" cy="3144"/>
            </a:xfrm>
            <a:prstGeom prst="roundRect">
              <a:avLst>
                <a:gd name="adj" fmla="val 31370"/>
              </a:avLst>
            </a:prstGeom>
            <a:solidFill>
              <a:srgbClr val="9A57CD"/>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vert="eaVert" wrap="none" lIns="96451" tIns="48225" rIns="96451" bIns="48225"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lnSpc>
                  <a:spcPct val="70000"/>
                </a:lnSpc>
              </a:pPr>
              <a:r>
                <a:rPr lang="ja-JP" altLang="en-US" sz="1000" b="0">
                  <a:solidFill>
                    <a:srgbClr val="000000"/>
                  </a:solidFill>
                  <a:ea typeface="HGPｺﾞｼｯｸE" panose="020B0900000000000000" pitchFamily="34" charset="-128"/>
                </a:rPr>
                <a:t>素案</a:t>
              </a:r>
            </a:p>
          </p:txBody>
        </p:sp>
        <p:sp>
          <p:nvSpPr>
            <p:cNvPr id="8214" name="Rectangle 86">
              <a:extLst>
                <a:ext uri="{FF2B5EF4-FFF2-40B4-BE49-F238E27FC236}">
                  <a16:creationId xmlns:a16="http://schemas.microsoft.com/office/drawing/2014/main" id="{C978133F-139F-92C3-999F-5F461245EEA3}"/>
                </a:ext>
              </a:extLst>
            </p:cNvPr>
            <p:cNvSpPr>
              <a:spLocks noChangeArrowheads="1"/>
            </p:cNvSpPr>
            <p:nvPr/>
          </p:nvSpPr>
          <p:spPr bwMode="auto">
            <a:xfrm>
              <a:off x="2441" y="2130"/>
              <a:ext cx="3427" cy="1365"/>
            </a:xfrm>
            <a:prstGeom prst="rect">
              <a:avLst/>
            </a:prstGeom>
            <a:solidFill>
              <a:srgbClr val="FFFFFF"/>
            </a:solidFill>
            <a:ln w="190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2400" tIns="280800" rIns="115200" bIns="8280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lnSpc>
                  <a:spcPct val="110000"/>
                </a:lnSpc>
              </a:pPr>
              <a:endParaRPr lang="en-US" altLang="ja-JP" sz="1000">
                <a:solidFill>
                  <a:srgbClr val="000000"/>
                </a:solidFill>
              </a:endParaRPr>
            </a:p>
            <a:p>
              <a:pPr algn="ctr" eaLnBrk="1" hangingPunct="1">
                <a:lnSpc>
                  <a:spcPct val="110000"/>
                </a:lnSpc>
              </a:pPr>
              <a:endParaRPr lang="en-US" altLang="ja-JP" sz="1000">
                <a:solidFill>
                  <a:srgbClr val="000000"/>
                </a:solidFill>
              </a:endParaRPr>
            </a:p>
            <a:p>
              <a:pPr algn="ctr" eaLnBrk="1" hangingPunct="1">
                <a:lnSpc>
                  <a:spcPct val="110000"/>
                </a:lnSpc>
              </a:pPr>
              <a:endParaRPr lang="en-US" altLang="ja-JP" sz="1000">
                <a:solidFill>
                  <a:srgbClr val="000000"/>
                </a:solidFill>
              </a:endParaRPr>
            </a:p>
            <a:p>
              <a:pPr algn="ctr" eaLnBrk="1" hangingPunct="1">
                <a:lnSpc>
                  <a:spcPct val="110000"/>
                </a:lnSpc>
              </a:pPr>
              <a:endParaRPr lang="en-US" altLang="ja-JP" sz="1000">
                <a:solidFill>
                  <a:srgbClr val="000000"/>
                </a:solidFill>
              </a:endParaRPr>
            </a:p>
            <a:p>
              <a:pPr algn="ctr" eaLnBrk="1" hangingPunct="1">
                <a:lnSpc>
                  <a:spcPct val="110000"/>
                </a:lnSpc>
              </a:pPr>
              <a:endParaRPr lang="en-US" altLang="ja-JP" sz="1000">
                <a:solidFill>
                  <a:srgbClr val="000000"/>
                </a:solidFill>
              </a:endParaRPr>
            </a:p>
            <a:p>
              <a:pPr algn="ctr" eaLnBrk="1" hangingPunct="1">
                <a:lnSpc>
                  <a:spcPct val="110000"/>
                </a:lnSpc>
              </a:pPr>
              <a:endParaRPr lang="en-US" altLang="ja-JP" sz="1000">
                <a:solidFill>
                  <a:srgbClr val="000000"/>
                </a:solidFill>
              </a:endParaRPr>
            </a:p>
            <a:p>
              <a:pPr algn="ctr" eaLnBrk="1" hangingPunct="1">
                <a:lnSpc>
                  <a:spcPct val="110000"/>
                </a:lnSpc>
              </a:pPr>
              <a:endParaRPr lang="en-US" altLang="ja-JP" sz="1000">
                <a:solidFill>
                  <a:srgbClr val="000000"/>
                </a:solidFill>
              </a:endParaRPr>
            </a:p>
            <a:p>
              <a:pPr algn="ctr" eaLnBrk="1" hangingPunct="1">
                <a:lnSpc>
                  <a:spcPct val="110000"/>
                </a:lnSpc>
              </a:pPr>
              <a:endParaRPr lang="en-US" altLang="ja-JP" sz="1000">
                <a:solidFill>
                  <a:srgbClr val="000000"/>
                </a:solidFill>
              </a:endParaRPr>
            </a:p>
            <a:p>
              <a:pPr algn="ctr" eaLnBrk="1" hangingPunct="1">
                <a:lnSpc>
                  <a:spcPct val="110000"/>
                </a:lnSpc>
              </a:pPr>
              <a:endParaRPr lang="en-US" altLang="ja-JP" sz="1000">
                <a:solidFill>
                  <a:srgbClr val="000000"/>
                </a:solidFill>
              </a:endParaRPr>
            </a:p>
            <a:p>
              <a:pPr algn="ctr" eaLnBrk="1" hangingPunct="1">
                <a:lnSpc>
                  <a:spcPct val="110000"/>
                </a:lnSpc>
              </a:pPr>
              <a:endParaRPr lang="en-US" altLang="ja-JP" sz="1000">
                <a:solidFill>
                  <a:srgbClr val="000000"/>
                </a:solidFill>
              </a:endParaRPr>
            </a:p>
            <a:p>
              <a:pPr algn="ctr" eaLnBrk="1" hangingPunct="1">
                <a:lnSpc>
                  <a:spcPct val="110000"/>
                </a:lnSpc>
              </a:pPr>
              <a:r>
                <a:rPr lang="ja-JP" altLang="en-US" sz="1000">
                  <a:solidFill>
                    <a:srgbClr val="000000"/>
                  </a:solidFill>
                </a:rPr>
                <a:t>図（概念図</a:t>
              </a:r>
              <a:r>
                <a:rPr lang="en-US" altLang="ja-JP" sz="1000">
                  <a:solidFill>
                    <a:srgbClr val="000000"/>
                  </a:solidFill>
                </a:rPr>
                <a:t>/</a:t>
              </a:r>
              <a:r>
                <a:rPr lang="ja-JP" altLang="en-US" sz="1000">
                  <a:solidFill>
                    <a:srgbClr val="000000"/>
                  </a:solidFill>
                </a:rPr>
                <a:t>システム構成</a:t>
              </a:r>
              <a:r>
                <a:rPr lang="en-US" altLang="ja-JP" sz="1000">
                  <a:solidFill>
                    <a:srgbClr val="000000"/>
                  </a:solidFill>
                </a:rPr>
                <a:t>/</a:t>
              </a:r>
              <a:r>
                <a:rPr lang="ja-JP" altLang="en-US" sz="1000">
                  <a:solidFill>
                    <a:srgbClr val="000000"/>
                  </a:solidFill>
                </a:rPr>
                <a:t>結果の予想図など研究内容を最も表す図）</a:t>
              </a:r>
              <a:endParaRPr lang="ja-JP" altLang="ja-JP" sz="1000">
                <a:solidFill>
                  <a:srgbClr val="000000"/>
                </a:solidFill>
              </a:endParaRPr>
            </a:p>
          </p:txBody>
        </p:sp>
      </p:grpSp>
      <p:grpSp>
        <p:nvGrpSpPr>
          <p:cNvPr id="8196" name="Group 110">
            <a:extLst>
              <a:ext uri="{FF2B5EF4-FFF2-40B4-BE49-F238E27FC236}">
                <a16:creationId xmlns:a16="http://schemas.microsoft.com/office/drawing/2014/main" id="{C7D4D740-CC52-70BB-634D-991812C62611}"/>
              </a:ext>
            </a:extLst>
          </p:cNvPr>
          <p:cNvGrpSpPr>
            <a:grpSpLocks/>
          </p:cNvGrpSpPr>
          <p:nvPr/>
        </p:nvGrpSpPr>
        <p:grpSpPr bwMode="auto">
          <a:xfrm>
            <a:off x="438150" y="666750"/>
            <a:ext cx="9032875" cy="630238"/>
            <a:chOff x="1271" y="420"/>
            <a:chExt cx="4695" cy="397"/>
          </a:xfrm>
        </p:grpSpPr>
        <p:grpSp>
          <p:nvGrpSpPr>
            <p:cNvPr id="8204" name="Group 111">
              <a:extLst>
                <a:ext uri="{FF2B5EF4-FFF2-40B4-BE49-F238E27FC236}">
                  <a16:creationId xmlns:a16="http://schemas.microsoft.com/office/drawing/2014/main" id="{A861BA0D-6661-1F3A-FC4D-3A7400B0EC59}"/>
                </a:ext>
              </a:extLst>
            </p:cNvPr>
            <p:cNvGrpSpPr>
              <a:grpSpLocks/>
            </p:cNvGrpSpPr>
            <p:nvPr/>
          </p:nvGrpSpPr>
          <p:grpSpPr bwMode="auto">
            <a:xfrm>
              <a:off x="1271" y="420"/>
              <a:ext cx="3994" cy="397"/>
              <a:chOff x="1271" y="420"/>
              <a:chExt cx="3994" cy="397"/>
            </a:xfrm>
          </p:grpSpPr>
          <p:sp>
            <p:nvSpPr>
              <p:cNvPr id="8208" name="Rectangle 112">
                <a:extLst>
                  <a:ext uri="{FF2B5EF4-FFF2-40B4-BE49-F238E27FC236}">
                    <a16:creationId xmlns:a16="http://schemas.microsoft.com/office/drawing/2014/main" id="{1AAF1266-98DB-D640-12F3-B8869E1495A9}"/>
                  </a:ext>
                </a:extLst>
              </p:cNvPr>
              <p:cNvSpPr>
                <a:spLocks noChangeArrowheads="1"/>
              </p:cNvSpPr>
              <p:nvPr/>
            </p:nvSpPr>
            <p:spPr bwMode="auto">
              <a:xfrm>
                <a:off x="1271" y="420"/>
                <a:ext cx="3994" cy="397"/>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2800" tIns="48225" rIns="118800" bIns="244800"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90000"/>
                  </a:lnSpc>
                </a:pPr>
                <a:r>
                  <a:rPr lang="ja-JP" altLang="en-US" sz="1800" b="0">
                    <a:solidFill>
                      <a:srgbClr val="000000"/>
                    </a:solidFill>
                    <a:ea typeface="HGP創英角ｺﾞｼｯｸUB" panose="020B0900000000000000" pitchFamily="34" charset="-128"/>
                  </a:rPr>
                  <a:t>　</a:t>
                </a:r>
              </a:p>
            </p:txBody>
          </p:sp>
          <p:sp>
            <p:nvSpPr>
              <p:cNvPr id="8209" name="Rectangle 113">
                <a:extLst>
                  <a:ext uri="{FF2B5EF4-FFF2-40B4-BE49-F238E27FC236}">
                    <a16:creationId xmlns:a16="http://schemas.microsoft.com/office/drawing/2014/main" id="{301DD3C9-AC39-2074-700D-1C28DEDC2A8A}"/>
                  </a:ext>
                </a:extLst>
              </p:cNvPr>
              <p:cNvSpPr>
                <a:spLocks noChangeArrowheads="1"/>
              </p:cNvSpPr>
              <p:nvPr/>
            </p:nvSpPr>
            <p:spPr bwMode="auto">
              <a:xfrm>
                <a:off x="1271" y="619"/>
                <a:ext cx="3992" cy="19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0000" tIns="48225" rIns="129600" bIns="50400"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ja-JP" altLang="en-US" sz="1000" b="0">
                    <a:solidFill>
                      <a:srgbClr val="000000"/>
                    </a:solidFill>
                  </a:rPr>
                  <a:t>　</a:t>
                </a:r>
              </a:p>
            </p:txBody>
          </p:sp>
          <p:sp>
            <p:nvSpPr>
              <p:cNvPr id="8210" name="Text Box 114">
                <a:extLst>
                  <a:ext uri="{FF2B5EF4-FFF2-40B4-BE49-F238E27FC236}">
                    <a16:creationId xmlns:a16="http://schemas.microsoft.com/office/drawing/2014/main" id="{1B0B22F6-2B2E-FD41-D8F3-EB9BF767F931}"/>
                  </a:ext>
                </a:extLst>
              </p:cNvPr>
              <p:cNvSpPr txBox="1">
                <a:spLocks noChangeArrowheads="1"/>
              </p:cNvSpPr>
              <p:nvPr/>
            </p:nvSpPr>
            <p:spPr bwMode="auto">
              <a:xfrm>
                <a:off x="1357" y="508"/>
                <a:ext cx="300"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研究名：</a:t>
                </a:r>
              </a:p>
            </p:txBody>
          </p:sp>
          <p:sp>
            <p:nvSpPr>
              <p:cNvPr id="8211" name="Text Box 115">
                <a:extLst>
                  <a:ext uri="{FF2B5EF4-FFF2-40B4-BE49-F238E27FC236}">
                    <a16:creationId xmlns:a16="http://schemas.microsoft.com/office/drawing/2014/main" id="{26D361B0-7FDE-ACBE-7DD0-4F933FA7C4FE}"/>
                  </a:ext>
                </a:extLst>
              </p:cNvPr>
              <p:cNvSpPr txBox="1">
                <a:spLocks noChangeArrowheads="1"/>
              </p:cNvSpPr>
              <p:nvPr/>
            </p:nvSpPr>
            <p:spPr bwMode="auto">
              <a:xfrm>
                <a:off x="1356" y="690"/>
                <a:ext cx="442"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サブタイトル：</a:t>
                </a:r>
              </a:p>
            </p:txBody>
          </p:sp>
        </p:grpSp>
        <p:grpSp>
          <p:nvGrpSpPr>
            <p:cNvPr id="8205" name="Group 116">
              <a:extLst>
                <a:ext uri="{FF2B5EF4-FFF2-40B4-BE49-F238E27FC236}">
                  <a16:creationId xmlns:a16="http://schemas.microsoft.com/office/drawing/2014/main" id="{97E9CA37-8A33-813D-775C-A7FBF3C263DD}"/>
                </a:ext>
              </a:extLst>
            </p:cNvPr>
            <p:cNvGrpSpPr>
              <a:grpSpLocks/>
            </p:cNvGrpSpPr>
            <p:nvPr/>
          </p:nvGrpSpPr>
          <p:grpSpPr bwMode="auto">
            <a:xfrm>
              <a:off x="5265" y="420"/>
              <a:ext cx="701" cy="397"/>
              <a:chOff x="5265" y="420"/>
              <a:chExt cx="701" cy="397"/>
            </a:xfrm>
          </p:grpSpPr>
          <p:sp>
            <p:nvSpPr>
              <p:cNvPr id="8206" name="Rectangle 117">
                <a:extLst>
                  <a:ext uri="{FF2B5EF4-FFF2-40B4-BE49-F238E27FC236}">
                    <a16:creationId xmlns:a16="http://schemas.microsoft.com/office/drawing/2014/main" id="{EF116408-57C1-F622-9A02-DAD6C937D3D4}"/>
                  </a:ext>
                </a:extLst>
              </p:cNvPr>
              <p:cNvSpPr>
                <a:spLocks noChangeArrowheads="1"/>
              </p:cNvSpPr>
              <p:nvPr/>
            </p:nvSpPr>
            <p:spPr bwMode="auto">
              <a:xfrm>
                <a:off x="5268" y="420"/>
                <a:ext cx="698" cy="39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29600" tIns="48225" rIns="129600" bIns="46800"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lnSpc>
                    <a:spcPct val="90000"/>
                  </a:lnSpc>
                </a:pPr>
                <a:r>
                  <a:rPr lang="ja-JP" altLang="en-US" sz="900">
                    <a:solidFill>
                      <a:schemeClr val="tx1"/>
                    </a:solidFill>
                    <a:latin typeface="Arial" panose="020B0604020202020204" pitchFamily="34" charset="0"/>
                  </a:rPr>
                  <a:t>日付：</a:t>
                </a:r>
                <a:r>
                  <a:rPr lang="en-US" altLang="ja-JP" sz="900" b="0">
                    <a:solidFill>
                      <a:schemeClr val="tx1"/>
                    </a:solidFill>
                    <a:latin typeface="Arial" panose="020B0604020202020204" pitchFamily="34" charset="0"/>
                  </a:rPr>
                  <a:t>2022/09/XX</a:t>
                </a:r>
              </a:p>
              <a:p>
                <a:pPr algn="ctr" eaLnBrk="1" hangingPunct="1">
                  <a:lnSpc>
                    <a:spcPct val="90000"/>
                  </a:lnSpc>
                </a:pPr>
                <a:endParaRPr lang="en-US" altLang="ja-JP" sz="900">
                  <a:solidFill>
                    <a:schemeClr val="tx1"/>
                  </a:solidFill>
                  <a:latin typeface="Arial" panose="020B0604020202020204" pitchFamily="34" charset="0"/>
                </a:endParaRPr>
              </a:p>
              <a:p>
                <a:pPr algn="ctr" eaLnBrk="1" hangingPunct="1">
                  <a:lnSpc>
                    <a:spcPct val="90000"/>
                  </a:lnSpc>
                </a:pPr>
                <a:r>
                  <a:rPr lang="ja-JP" altLang="en-US" sz="900">
                    <a:solidFill>
                      <a:schemeClr val="tx1"/>
                    </a:solidFill>
                    <a:latin typeface="Arial" panose="020B0604020202020204" pitchFamily="34" charset="0"/>
                  </a:rPr>
                  <a:t>氏名：　</a:t>
                </a:r>
                <a:r>
                  <a:rPr lang="ja-JP" altLang="en-US" sz="900" b="0">
                    <a:solidFill>
                      <a:srgbClr val="000000"/>
                    </a:solidFill>
                    <a:latin typeface="Arial" panose="020B0604020202020204" pitchFamily="34" charset="0"/>
                  </a:rPr>
                  <a:t>　　　　　　</a:t>
                </a:r>
                <a:r>
                  <a:rPr lang="en-US" altLang="ja-JP" sz="900" b="0">
                    <a:solidFill>
                      <a:srgbClr val="000000"/>
                    </a:solidFill>
                    <a:latin typeface="Arial" panose="020B0604020202020204" pitchFamily="34" charset="0"/>
                  </a:rPr>
                  <a:t>  </a:t>
                </a:r>
              </a:p>
            </p:txBody>
          </p:sp>
          <p:sp>
            <p:nvSpPr>
              <p:cNvPr id="8207" name="Rectangle 118">
                <a:extLst>
                  <a:ext uri="{FF2B5EF4-FFF2-40B4-BE49-F238E27FC236}">
                    <a16:creationId xmlns:a16="http://schemas.microsoft.com/office/drawing/2014/main" id="{8A82F3ED-FC8C-E65E-86E7-BC409F244454}"/>
                  </a:ext>
                </a:extLst>
              </p:cNvPr>
              <p:cNvSpPr>
                <a:spLocks noChangeArrowheads="1"/>
              </p:cNvSpPr>
              <p:nvPr/>
            </p:nvSpPr>
            <p:spPr bwMode="auto">
              <a:xfrm>
                <a:off x="5265" y="420"/>
                <a:ext cx="701" cy="397"/>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18800" tIns="48225" rIns="118800" bIns="136800"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r>
                  <a:rPr lang="ja-JP" altLang="en-US" sz="1400" b="0">
                    <a:solidFill>
                      <a:srgbClr val="000000"/>
                    </a:solidFill>
                    <a:ea typeface="HGPｺﾞｼｯｸE" panose="020B0900000000000000" pitchFamily="34" charset="-128"/>
                  </a:rPr>
                  <a:t>　</a:t>
                </a:r>
              </a:p>
            </p:txBody>
          </p:sp>
        </p:grpSp>
      </p:grpSp>
      <p:sp>
        <p:nvSpPr>
          <p:cNvPr id="8197" name="角丸四角形吹き出し 1">
            <a:extLst>
              <a:ext uri="{FF2B5EF4-FFF2-40B4-BE49-F238E27FC236}">
                <a16:creationId xmlns:a16="http://schemas.microsoft.com/office/drawing/2014/main" id="{A93B7390-5AEF-A933-BB2B-E7CE16B23040}"/>
              </a:ext>
            </a:extLst>
          </p:cNvPr>
          <p:cNvSpPr>
            <a:spLocks noChangeArrowheads="1"/>
          </p:cNvSpPr>
          <p:nvPr/>
        </p:nvSpPr>
        <p:spPr bwMode="auto">
          <a:xfrm>
            <a:off x="4073525" y="155575"/>
            <a:ext cx="2973388" cy="706438"/>
          </a:xfrm>
          <a:prstGeom prst="wedgeRoundRectCallout">
            <a:avLst>
              <a:gd name="adj1" fmla="val -79065"/>
              <a:gd name="adj2" fmla="val 53361"/>
              <a:gd name="adj3" fmla="val 16667"/>
            </a:avLst>
          </a:prstGeom>
          <a:solidFill>
            <a:schemeClr val="bg1"/>
          </a:solidFill>
          <a:ln w="9525">
            <a:solidFill>
              <a:schemeClr val="tx1"/>
            </a:solidFill>
            <a:miter lim="800000"/>
            <a:headEnd/>
            <a:tailEnd/>
          </a:ln>
        </p:spPr>
        <p:txBody>
          <a:bodyPr wrap="none" lIns="96451" tIns="48225" rIns="96451" bIns="48225" anchor="ctr"/>
          <a:lstStyle>
            <a:lvl1pPr defTabSz="957263">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defTabSz="957263">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defTabSz="957263">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defTabSz="957263">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defTabSz="957263">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r>
              <a:rPr lang="ja-JP" altLang="en-US" sz="1100">
                <a:solidFill>
                  <a:schemeClr val="tx1"/>
                </a:solidFill>
              </a:rPr>
              <a:t>研究のタイトル</a:t>
            </a:r>
            <a:endParaRPr lang="en-US" altLang="ja-JP" sz="1100">
              <a:solidFill>
                <a:schemeClr val="tx1"/>
              </a:solidFill>
            </a:endParaRPr>
          </a:p>
          <a:p>
            <a:pPr eaLnBrk="1" hangingPunct="1"/>
            <a:r>
              <a:rPr lang="ja-JP" altLang="en-US" sz="1100">
                <a:solidFill>
                  <a:schemeClr val="tx1"/>
                </a:solidFill>
              </a:rPr>
              <a:t>・何に対するどういう研究か具体的に書くこと！</a:t>
            </a:r>
            <a:endParaRPr lang="en-US" altLang="ja-JP" sz="1100">
              <a:solidFill>
                <a:schemeClr val="tx1"/>
              </a:solidFill>
            </a:endParaRPr>
          </a:p>
          <a:p>
            <a:pPr eaLnBrk="1" hangingPunct="1"/>
            <a:r>
              <a:rPr lang="ja-JP" altLang="en-US" sz="1100">
                <a:solidFill>
                  <a:schemeClr val="tx1"/>
                </a:solidFill>
              </a:rPr>
              <a:t>・サブタイトルでより具体的に！</a:t>
            </a:r>
          </a:p>
        </p:txBody>
      </p:sp>
      <p:sp>
        <p:nvSpPr>
          <p:cNvPr id="8198" name="角丸四角形吹き出し 33">
            <a:extLst>
              <a:ext uri="{FF2B5EF4-FFF2-40B4-BE49-F238E27FC236}">
                <a16:creationId xmlns:a16="http://schemas.microsoft.com/office/drawing/2014/main" id="{5DCD2FCA-5D85-F344-FCC0-149D69E21100}"/>
              </a:ext>
            </a:extLst>
          </p:cNvPr>
          <p:cNvSpPr>
            <a:spLocks noChangeArrowheads="1"/>
          </p:cNvSpPr>
          <p:nvPr/>
        </p:nvSpPr>
        <p:spPr bwMode="auto">
          <a:xfrm>
            <a:off x="1063625" y="1941513"/>
            <a:ext cx="2043113" cy="869950"/>
          </a:xfrm>
          <a:prstGeom prst="wedgeRoundRectCallout">
            <a:avLst>
              <a:gd name="adj1" fmla="val -56574"/>
              <a:gd name="adj2" fmla="val -63292"/>
              <a:gd name="adj3" fmla="val 16667"/>
            </a:avLst>
          </a:prstGeom>
          <a:solidFill>
            <a:schemeClr val="bg1"/>
          </a:solidFill>
          <a:ln w="9525">
            <a:solidFill>
              <a:schemeClr val="tx1"/>
            </a:solidFill>
            <a:miter lim="800000"/>
            <a:headEnd/>
            <a:tailEnd/>
          </a:ln>
        </p:spPr>
        <p:txBody>
          <a:bodyPr wrap="none" lIns="96451" tIns="48225" rIns="96451" bIns="48225" anchor="ctr"/>
          <a:lstStyle>
            <a:lvl1pPr defTabSz="957263">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defTabSz="957263">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defTabSz="957263">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defTabSz="957263">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defTabSz="957263">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r>
              <a:rPr lang="ja-JP" altLang="en-US" sz="1100">
                <a:solidFill>
                  <a:schemeClr val="tx1"/>
                </a:solidFill>
              </a:rPr>
              <a:t>研究に関連する背景</a:t>
            </a:r>
            <a:endParaRPr lang="en-US" altLang="ja-JP" sz="1100">
              <a:solidFill>
                <a:schemeClr val="tx1"/>
              </a:solidFill>
            </a:endParaRPr>
          </a:p>
          <a:p>
            <a:pPr eaLnBrk="1" hangingPunct="1"/>
            <a:r>
              <a:rPr lang="ja-JP" altLang="en-US" sz="1100">
                <a:solidFill>
                  <a:schemeClr val="tx1"/>
                </a:solidFill>
              </a:rPr>
              <a:t>・どういう状況なのか？</a:t>
            </a:r>
            <a:endParaRPr lang="en-US" altLang="ja-JP" sz="1100">
              <a:solidFill>
                <a:schemeClr val="tx1"/>
              </a:solidFill>
            </a:endParaRPr>
          </a:p>
          <a:p>
            <a:pPr eaLnBrk="1" hangingPunct="1"/>
            <a:r>
              <a:rPr lang="ja-JP" altLang="en-US" sz="1100">
                <a:solidFill>
                  <a:schemeClr val="tx1"/>
                </a:solidFill>
              </a:rPr>
              <a:t>・どういう問題点があるのか？</a:t>
            </a:r>
            <a:endParaRPr lang="en-US" altLang="ja-JP" sz="1100">
              <a:solidFill>
                <a:schemeClr val="tx1"/>
              </a:solidFill>
            </a:endParaRPr>
          </a:p>
          <a:p>
            <a:pPr eaLnBrk="1" hangingPunct="1"/>
            <a:r>
              <a:rPr lang="ja-JP" altLang="en-US" sz="1100">
                <a:solidFill>
                  <a:schemeClr val="tx1"/>
                </a:solidFill>
              </a:rPr>
              <a:t>などを箇条書きで</a:t>
            </a:r>
            <a:endParaRPr lang="en-US" altLang="ja-JP" sz="1100">
              <a:solidFill>
                <a:schemeClr val="tx1"/>
              </a:solidFill>
            </a:endParaRPr>
          </a:p>
          <a:p>
            <a:pPr eaLnBrk="1" hangingPunct="1"/>
            <a:endParaRPr lang="ja-JP" altLang="en-US" sz="1100">
              <a:solidFill>
                <a:schemeClr val="tx1"/>
              </a:solidFill>
            </a:endParaRPr>
          </a:p>
        </p:txBody>
      </p:sp>
      <p:sp>
        <p:nvSpPr>
          <p:cNvPr id="8199" name="角丸四角形吹き出し 34">
            <a:extLst>
              <a:ext uri="{FF2B5EF4-FFF2-40B4-BE49-F238E27FC236}">
                <a16:creationId xmlns:a16="http://schemas.microsoft.com/office/drawing/2014/main" id="{655A3B19-90E7-85F6-A762-606EDCB11696}"/>
              </a:ext>
            </a:extLst>
          </p:cNvPr>
          <p:cNvSpPr>
            <a:spLocks noChangeArrowheads="1"/>
          </p:cNvSpPr>
          <p:nvPr/>
        </p:nvSpPr>
        <p:spPr bwMode="auto">
          <a:xfrm>
            <a:off x="1363663" y="5489575"/>
            <a:ext cx="1735137" cy="708025"/>
          </a:xfrm>
          <a:prstGeom prst="wedgeRoundRectCallout">
            <a:avLst>
              <a:gd name="adj1" fmla="val -48981"/>
              <a:gd name="adj2" fmla="val -69366"/>
              <a:gd name="adj3" fmla="val 16667"/>
            </a:avLst>
          </a:prstGeom>
          <a:solidFill>
            <a:schemeClr val="bg1"/>
          </a:solidFill>
          <a:ln w="9525">
            <a:solidFill>
              <a:schemeClr val="tx1"/>
            </a:solidFill>
            <a:miter lim="800000"/>
            <a:headEnd/>
            <a:tailEnd/>
          </a:ln>
        </p:spPr>
        <p:txBody>
          <a:bodyPr wrap="none" lIns="96451" tIns="48225" rIns="96451" bIns="48225" anchor="ctr"/>
          <a:lstStyle>
            <a:lvl1pPr defTabSz="957263">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defTabSz="957263">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defTabSz="957263">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defTabSz="957263">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defTabSz="957263">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r>
              <a:rPr lang="ja-JP" altLang="en-US" sz="1100">
                <a:solidFill>
                  <a:schemeClr val="tx1"/>
                </a:solidFill>
              </a:rPr>
              <a:t>どういう技術・器具・理論</a:t>
            </a:r>
            <a:endParaRPr lang="en-US" altLang="ja-JP" sz="1100">
              <a:solidFill>
                <a:schemeClr val="tx1"/>
              </a:solidFill>
            </a:endParaRPr>
          </a:p>
          <a:p>
            <a:pPr eaLnBrk="1" hangingPunct="1"/>
            <a:r>
              <a:rPr lang="ja-JP" altLang="en-US" sz="1100">
                <a:solidFill>
                  <a:schemeClr val="tx1"/>
                </a:solidFill>
              </a:rPr>
              <a:t>を用いるか具体的に！</a:t>
            </a:r>
            <a:endParaRPr lang="en-US" altLang="ja-JP" sz="1100">
              <a:solidFill>
                <a:schemeClr val="tx1"/>
              </a:solidFill>
            </a:endParaRPr>
          </a:p>
          <a:p>
            <a:pPr eaLnBrk="1" hangingPunct="1"/>
            <a:endParaRPr lang="ja-JP" altLang="en-US" sz="1100">
              <a:solidFill>
                <a:schemeClr val="tx1"/>
              </a:solidFill>
            </a:endParaRPr>
          </a:p>
        </p:txBody>
      </p:sp>
      <p:sp>
        <p:nvSpPr>
          <p:cNvPr id="8200" name="角丸四角形吹き出し 35">
            <a:extLst>
              <a:ext uri="{FF2B5EF4-FFF2-40B4-BE49-F238E27FC236}">
                <a16:creationId xmlns:a16="http://schemas.microsoft.com/office/drawing/2014/main" id="{4B355855-AC49-8C44-A31D-EC1591C35CA9}"/>
              </a:ext>
            </a:extLst>
          </p:cNvPr>
          <p:cNvSpPr>
            <a:spLocks noChangeArrowheads="1"/>
          </p:cNvSpPr>
          <p:nvPr/>
        </p:nvSpPr>
        <p:spPr bwMode="auto">
          <a:xfrm>
            <a:off x="1385888" y="3705225"/>
            <a:ext cx="1635125" cy="869950"/>
          </a:xfrm>
          <a:prstGeom prst="wedgeRoundRectCallout">
            <a:avLst>
              <a:gd name="adj1" fmla="val -60310"/>
              <a:gd name="adj2" fmla="val -61171"/>
              <a:gd name="adj3" fmla="val 16667"/>
            </a:avLst>
          </a:prstGeom>
          <a:solidFill>
            <a:schemeClr val="bg1"/>
          </a:solidFill>
          <a:ln w="9525">
            <a:solidFill>
              <a:schemeClr val="tx1"/>
            </a:solidFill>
            <a:miter lim="800000"/>
            <a:headEnd/>
            <a:tailEnd/>
          </a:ln>
        </p:spPr>
        <p:txBody>
          <a:bodyPr wrap="none" lIns="96451" tIns="48225" rIns="96451" bIns="48225" anchor="ctr"/>
          <a:lstStyle>
            <a:lvl1pPr defTabSz="957263">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defTabSz="957263">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defTabSz="957263">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defTabSz="957263">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defTabSz="957263">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r>
              <a:rPr lang="ja-JP" altLang="en-US" sz="1100">
                <a:solidFill>
                  <a:schemeClr val="tx1"/>
                </a:solidFill>
              </a:rPr>
              <a:t>・何を解決するのか？</a:t>
            </a:r>
            <a:endParaRPr lang="en-US" altLang="ja-JP" sz="1100">
              <a:solidFill>
                <a:schemeClr val="tx1"/>
              </a:solidFill>
            </a:endParaRPr>
          </a:p>
          <a:p>
            <a:pPr eaLnBrk="1" hangingPunct="1"/>
            <a:r>
              <a:rPr lang="ja-JP" altLang="en-US" sz="1100">
                <a:solidFill>
                  <a:schemeClr val="tx1"/>
                </a:solidFill>
              </a:rPr>
              <a:t>・どう解決するのか？</a:t>
            </a:r>
            <a:endParaRPr lang="en-US" altLang="ja-JP" sz="1100">
              <a:solidFill>
                <a:schemeClr val="tx1"/>
              </a:solidFill>
            </a:endParaRPr>
          </a:p>
          <a:p>
            <a:pPr eaLnBrk="1" hangingPunct="1"/>
            <a:r>
              <a:rPr lang="ja-JP" altLang="en-US" sz="1100">
                <a:solidFill>
                  <a:schemeClr val="tx1"/>
                </a:solidFill>
              </a:rPr>
              <a:t>などを箇条書きで</a:t>
            </a:r>
          </a:p>
        </p:txBody>
      </p:sp>
      <p:sp>
        <p:nvSpPr>
          <p:cNvPr id="8201" name="角丸四角形吹き出し 36">
            <a:extLst>
              <a:ext uri="{FF2B5EF4-FFF2-40B4-BE49-F238E27FC236}">
                <a16:creationId xmlns:a16="http://schemas.microsoft.com/office/drawing/2014/main" id="{DE72C6EE-73F4-9B73-2997-25A205A26FAF}"/>
              </a:ext>
            </a:extLst>
          </p:cNvPr>
          <p:cNvSpPr>
            <a:spLocks noChangeArrowheads="1"/>
          </p:cNvSpPr>
          <p:nvPr/>
        </p:nvSpPr>
        <p:spPr bwMode="auto">
          <a:xfrm>
            <a:off x="4479925" y="2022475"/>
            <a:ext cx="4479925" cy="708025"/>
          </a:xfrm>
          <a:prstGeom prst="wedgeRoundRectCallout">
            <a:avLst>
              <a:gd name="adj1" fmla="val -48981"/>
              <a:gd name="adj2" fmla="val -69366"/>
              <a:gd name="adj3" fmla="val 16667"/>
            </a:avLst>
          </a:prstGeom>
          <a:solidFill>
            <a:schemeClr val="bg1"/>
          </a:solidFill>
          <a:ln w="9525">
            <a:solidFill>
              <a:schemeClr val="tx1"/>
            </a:solidFill>
            <a:miter lim="800000"/>
            <a:headEnd/>
            <a:tailEnd/>
          </a:ln>
        </p:spPr>
        <p:txBody>
          <a:bodyPr wrap="none" lIns="96451" tIns="48225" rIns="96451" bIns="48225" anchor="ctr"/>
          <a:lstStyle>
            <a:lvl1pPr defTabSz="957263">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defTabSz="957263">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defTabSz="957263">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defTabSz="957263">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defTabSz="957263">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r>
              <a:rPr lang="ja-JP" altLang="en-US" sz="1100">
                <a:solidFill>
                  <a:schemeClr val="tx1"/>
                </a:solidFill>
              </a:rPr>
              <a:t>こういう研究になったらいいなというものを，自分の現在の能力の制限を</a:t>
            </a:r>
            <a:endParaRPr lang="en-US" altLang="ja-JP" sz="1100">
              <a:solidFill>
                <a:schemeClr val="tx1"/>
              </a:solidFill>
            </a:endParaRPr>
          </a:p>
          <a:p>
            <a:pPr eaLnBrk="1" hangingPunct="1"/>
            <a:r>
              <a:rPr lang="ja-JP" altLang="en-US" sz="1100">
                <a:solidFill>
                  <a:schemeClr val="tx1"/>
                </a:solidFill>
              </a:rPr>
              <a:t>付けず考える．ただし，非現実的なものとはしないこと！</a:t>
            </a:r>
          </a:p>
        </p:txBody>
      </p:sp>
      <p:sp>
        <p:nvSpPr>
          <p:cNvPr id="8202" name="角丸四角形吹き出し 37">
            <a:extLst>
              <a:ext uri="{FF2B5EF4-FFF2-40B4-BE49-F238E27FC236}">
                <a16:creationId xmlns:a16="http://schemas.microsoft.com/office/drawing/2014/main" id="{37D96382-D389-651C-863F-0B1FBD7F8CDB}"/>
              </a:ext>
            </a:extLst>
          </p:cNvPr>
          <p:cNvSpPr>
            <a:spLocks noChangeArrowheads="1"/>
          </p:cNvSpPr>
          <p:nvPr/>
        </p:nvSpPr>
        <p:spPr bwMode="auto">
          <a:xfrm>
            <a:off x="4479925" y="2884488"/>
            <a:ext cx="4319588" cy="708025"/>
          </a:xfrm>
          <a:prstGeom prst="wedgeRoundRectCallout">
            <a:avLst>
              <a:gd name="adj1" fmla="val -48569"/>
              <a:gd name="adj2" fmla="val 74250"/>
              <a:gd name="adj3" fmla="val 16667"/>
            </a:avLst>
          </a:prstGeom>
          <a:solidFill>
            <a:schemeClr val="bg1"/>
          </a:solidFill>
          <a:ln w="9525">
            <a:solidFill>
              <a:schemeClr val="tx1"/>
            </a:solidFill>
            <a:miter lim="800000"/>
            <a:headEnd/>
            <a:tailEnd/>
          </a:ln>
        </p:spPr>
        <p:txBody>
          <a:bodyPr wrap="none" lIns="96451" tIns="48225" rIns="96451" bIns="48225" anchor="ctr"/>
          <a:lstStyle>
            <a:lvl1pPr defTabSz="957263">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defTabSz="957263">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defTabSz="957263">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defTabSz="957263">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defTabSz="957263">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r>
              <a:rPr lang="ja-JP" altLang="en-US" sz="1100">
                <a:solidFill>
                  <a:schemeClr val="tx1"/>
                </a:solidFill>
              </a:rPr>
              <a:t>理想の研究のシステム，概念などをしっかり表す図を意識する！</a:t>
            </a:r>
            <a:endParaRPr lang="en-US" altLang="ja-JP" sz="1100">
              <a:solidFill>
                <a:schemeClr val="tx1"/>
              </a:solidFill>
            </a:endParaRPr>
          </a:p>
          <a:p>
            <a:pPr eaLnBrk="1" hangingPunct="1"/>
            <a:r>
              <a:rPr lang="ja-JP" altLang="en-US" sz="1100">
                <a:solidFill>
                  <a:schemeClr val="tx1"/>
                </a:solidFill>
              </a:rPr>
              <a:t>卒論発表でのプレゼン資料にも使えるくらいの完成度を目指すこと！</a:t>
            </a:r>
            <a:endParaRPr lang="en-US" altLang="ja-JP" sz="1100">
              <a:solidFill>
                <a:schemeClr val="tx1"/>
              </a:solidFill>
            </a:endParaRPr>
          </a:p>
        </p:txBody>
      </p:sp>
      <p:sp>
        <p:nvSpPr>
          <p:cNvPr id="8203" name="角丸四角形吹き出し 38">
            <a:extLst>
              <a:ext uri="{FF2B5EF4-FFF2-40B4-BE49-F238E27FC236}">
                <a16:creationId xmlns:a16="http://schemas.microsoft.com/office/drawing/2014/main" id="{2014AAE9-ECF4-E4FC-1722-E40D56C34C70}"/>
              </a:ext>
            </a:extLst>
          </p:cNvPr>
          <p:cNvSpPr>
            <a:spLocks noChangeArrowheads="1"/>
          </p:cNvSpPr>
          <p:nvPr/>
        </p:nvSpPr>
        <p:spPr bwMode="auto">
          <a:xfrm>
            <a:off x="4778375" y="5881688"/>
            <a:ext cx="3349625" cy="706437"/>
          </a:xfrm>
          <a:prstGeom prst="wedgeRoundRectCallout">
            <a:avLst>
              <a:gd name="adj1" fmla="val -46097"/>
              <a:gd name="adj2" fmla="val -57611"/>
              <a:gd name="adj3" fmla="val 16667"/>
            </a:avLst>
          </a:prstGeom>
          <a:solidFill>
            <a:schemeClr val="bg1"/>
          </a:solidFill>
          <a:ln w="9525">
            <a:solidFill>
              <a:schemeClr val="tx1"/>
            </a:solidFill>
            <a:miter lim="800000"/>
            <a:headEnd/>
            <a:tailEnd/>
          </a:ln>
        </p:spPr>
        <p:txBody>
          <a:bodyPr wrap="none" lIns="96451" tIns="48225" rIns="96451" bIns="48225" anchor="ctr"/>
          <a:lstStyle>
            <a:lvl1pPr defTabSz="957263">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defTabSz="957263">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defTabSz="957263">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defTabSz="957263">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defTabSz="957263">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r>
              <a:rPr lang="ja-JP" altLang="en-US" sz="1100">
                <a:solidFill>
                  <a:schemeClr val="tx1"/>
                </a:solidFill>
              </a:rPr>
              <a:t>それができたら，誰にとって，どう嬉しいかを書く．</a:t>
            </a:r>
            <a:endParaRPr lang="en-US" altLang="ja-JP" sz="1100">
              <a:solidFill>
                <a:schemeClr val="tx1"/>
              </a:solidFill>
            </a:endParaRPr>
          </a:p>
          <a:p>
            <a:pPr eaLnBrk="1" hangingPunct="1"/>
            <a:r>
              <a:rPr lang="ja-JP" altLang="en-US" sz="1100">
                <a:solidFill>
                  <a:schemeClr val="tx1"/>
                </a:solidFill>
              </a:rPr>
              <a:t>複数あげること！</a:t>
            </a:r>
            <a:endParaRPr lang="en-US" altLang="ja-JP" sz="1100">
              <a:solidFill>
                <a:schemeClr val="tx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32">
            <a:extLst>
              <a:ext uri="{FF2B5EF4-FFF2-40B4-BE49-F238E27FC236}">
                <a16:creationId xmlns:a16="http://schemas.microsoft.com/office/drawing/2014/main" id="{5CFE2C41-0DA7-C951-7A47-99D5840A5A6F}"/>
              </a:ext>
            </a:extLst>
          </p:cNvPr>
          <p:cNvSpPr>
            <a:spLocks noChangeArrowheads="1"/>
          </p:cNvSpPr>
          <p:nvPr/>
        </p:nvSpPr>
        <p:spPr bwMode="auto">
          <a:xfrm>
            <a:off x="676275" y="3228975"/>
            <a:ext cx="2628900" cy="1685925"/>
          </a:xfrm>
          <a:prstGeom prst="downArrowCallout">
            <a:avLst>
              <a:gd name="adj1" fmla="val 41033"/>
              <a:gd name="adj2" fmla="val 38983"/>
              <a:gd name="adj3" fmla="val 6028"/>
              <a:gd name="adj4" fmla="val 91713"/>
            </a:avLst>
          </a:prstGeom>
          <a:solidFill>
            <a:srgbClr val="FFFFFF"/>
          </a:solidFill>
          <a:ln w="12700">
            <a:solidFill>
              <a:srgbClr val="000000"/>
            </a:solidFill>
            <a:miter lim="800000"/>
            <a:headEnd/>
            <a:tailEnd/>
          </a:ln>
          <a:effectLst>
            <a:outerShdw dist="35921" dir="2700000" algn="ctr" rotWithShape="0">
              <a:srgbClr val="808080"/>
            </a:outerShdw>
          </a:effectLst>
        </p:spPr>
        <p:txBody>
          <a:bodyPr lIns="129600" tIns="288000" rIns="118800" bIns="9000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105000"/>
              </a:lnSpc>
            </a:pPr>
            <a:endParaRPr lang="en-US" altLang="ja-JP" sz="1000" b="0">
              <a:solidFill>
                <a:srgbClr val="000000"/>
              </a:solidFill>
            </a:endParaRPr>
          </a:p>
        </p:txBody>
      </p:sp>
      <p:grpSp>
        <p:nvGrpSpPr>
          <p:cNvPr id="9219" name="Group 130">
            <a:extLst>
              <a:ext uri="{FF2B5EF4-FFF2-40B4-BE49-F238E27FC236}">
                <a16:creationId xmlns:a16="http://schemas.microsoft.com/office/drawing/2014/main" id="{059C3834-E991-FCB2-B16D-F137693C42D6}"/>
              </a:ext>
            </a:extLst>
          </p:cNvPr>
          <p:cNvGrpSpPr>
            <a:grpSpLocks/>
          </p:cNvGrpSpPr>
          <p:nvPr/>
        </p:nvGrpSpPr>
        <p:grpSpPr bwMode="auto">
          <a:xfrm>
            <a:off x="438150" y="1528763"/>
            <a:ext cx="2990850" cy="4991100"/>
            <a:chOff x="276" y="963"/>
            <a:chExt cx="1884" cy="3144"/>
          </a:xfrm>
        </p:grpSpPr>
        <p:grpSp>
          <p:nvGrpSpPr>
            <p:cNvPr id="9328" name="Group 34">
              <a:extLst>
                <a:ext uri="{FF2B5EF4-FFF2-40B4-BE49-F238E27FC236}">
                  <a16:creationId xmlns:a16="http://schemas.microsoft.com/office/drawing/2014/main" id="{7C8E2138-1CD5-89C6-C3C7-7DFF3A1A7322}"/>
                </a:ext>
              </a:extLst>
            </p:cNvPr>
            <p:cNvGrpSpPr>
              <a:grpSpLocks/>
            </p:cNvGrpSpPr>
            <p:nvPr/>
          </p:nvGrpSpPr>
          <p:grpSpPr bwMode="auto">
            <a:xfrm>
              <a:off x="420" y="2110"/>
              <a:ext cx="1740" cy="1981"/>
              <a:chOff x="420" y="2110"/>
              <a:chExt cx="1740" cy="1981"/>
            </a:xfrm>
          </p:grpSpPr>
          <p:sp>
            <p:nvSpPr>
              <p:cNvPr id="9335" name="AutoShape 35">
                <a:extLst>
                  <a:ext uri="{FF2B5EF4-FFF2-40B4-BE49-F238E27FC236}">
                    <a16:creationId xmlns:a16="http://schemas.microsoft.com/office/drawing/2014/main" id="{1EF6F0D4-3322-93B6-EEE9-42C2ADBE5249}"/>
                  </a:ext>
                </a:extLst>
              </p:cNvPr>
              <p:cNvSpPr>
                <a:spLocks noChangeArrowheads="1"/>
              </p:cNvSpPr>
              <p:nvPr/>
            </p:nvSpPr>
            <p:spPr bwMode="auto">
              <a:xfrm>
                <a:off x="420" y="3089"/>
                <a:ext cx="1740" cy="1002"/>
              </a:xfrm>
              <a:prstGeom prst="homePlate">
                <a:avLst>
                  <a:gd name="adj" fmla="val 7187"/>
                </a:avLst>
              </a:prstGeom>
              <a:solidFill>
                <a:srgbClr val="FFFFFF"/>
              </a:solidFill>
              <a:ln w="12700">
                <a:solidFill>
                  <a:schemeClr val="tx1"/>
                </a:solidFill>
                <a:miter lim="800000"/>
                <a:headEnd/>
                <a:tailEnd/>
              </a:ln>
              <a:effectLst>
                <a:outerShdw dist="35921" dir="2700000" algn="ctr" rotWithShape="0">
                  <a:srgbClr val="808080"/>
                </a:outerShdw>
              </a:effectLst>
            </p:spPr>
            <p:txBody>
              <a:bodyPr lIns="129600" tIns="284400" rIns="129600" bIns="8280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105000"/>
                  </a:lnSpc>
                </a:pPr>
                <a:endParaRPr lang="en-US" altLang="ja-JP" sz="1200" b="0">
                  <a:solidFill>
                    <a:srgbClr val="000000"/>
                  </a:solidFill>
                </a:endParaRPr>
              </a:p>
            </p:txBody>
          </p:sp>
          <p:sp>
            <p:nvSpPr>
              <p:cNvPr id="9336" name="Text Box 36">
                <a:extLst>
                  <a:ext uri="{FF2B5EF4-FFF2-40B4-BE49-F238E27FC236}">
                    <a16:creationId xmlns:a16="http://schemas.microsoft.com/office/drawing/2014/main" id="{BCC7764D-62E3-213B-7641-1C2CFF49D683}"/>
                  </a:ext>
                </a:extLst>
              </p:cNvPr>
              <p:cNvSpPr txBox="1">
                <a:spLocks noChangeArrowheads="1"/>
              </p:cNvSpPr>
              <p:nvPr/>
            </p:nvSpPr>
            <p:spPr bwMode="auto">
              <a:xfrm>
                <a:off x="510" y="2110"/>
                <a:ext cx="850"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達成すべきサブテーマ</a:t>
                </a:r>
              </a:p>
            </p:txBody>
          </p:sp>
        </p:grpSp>
        <p:grpSp>
          <p:nvGrpSpPr>
            <p:cNvPr id="9329" name="Group 129">
              <a:extLst>
                <a:ext uri="{FF2B5EF4-FFF2-40B4-BE49-F238E27FC236}">
                  <a16:creationId xmlns:a16="http://schemas.microsoft.com/office/drawing/2014/main" id="{CA3E36C7-7896-DC53-1980-590393A8AA81}"/>
                </a:ext>
              </a:extLst>
            </p:cNvPr>
            <p:cNvGrpSpPr>
              <a:grpSpLocks/>
            </p:cNvGrpSpPr>
            <p:nvPr/>
          </p:nvGrpSpPr>
          <p:grpSpPr bwMode="auto">
            <a:xfrm>
              <a:off x="276" y="963"/>
              <a:ext cx="1800" cy="3144"/>
              <a:chOff x="276" y="963"/>
              <a:chExt cx="1800" cy="3144"/>
            </a:xfrm>
          </p:grpSpPr>
          <p:sp>
            <p:nvSpPr>
              <p:cNvPr id="9330" name="AutoShape 29">
                <a:extLst>
                  <a:ext uri="{FF2B5EF4-FFF2-40B4-BE49-F238E27FC236}">
                    <a16:creationId xmlns:a16="http://schemas.microsoft.com/office/drawing/2014/main" id="{66425DAD-6E88-6EEA-E2F9-27E069400BFD}"/>
                  </a:ext>
                </a:extLst>
              </p:cNvPr>
              <p:cNvSpPr>
                <a:spLocks noChangeArrowheads="1"/>
              </p:cNvSpPr>
              <p:nvPr/>
            </p:nvSpPr>
            <p:spPr bwMode="auto">
              <a:xfrm>
                <a:off x="276" y="963"/>
                <a:ext cx="111" cy="3144"/>
              </a:xfrm>
              <a:prstGeom prst="roundRect">
                <a:avLst>
                  <a:gd name="adj" fmla="val 31370"/>
                </a:avLst>
              </a:prstGeom>
              <a:solidFill>
                <a:srgbClr val="9A57CD"/>
              </a:solid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round/>
                    <a:headEnd/>
                    <a:tailEnd/>
                  </a14:hiddenLine>
                </a:ext>
              </a:extLst>
            </p:spPr>
            <p:txBody>
              <a:bodyPr vert="eaVert" wrap="none" lIns="96451" tIns="48225" rIns="96451" bIns="48225"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lnSpc>
                    <a:spcPct val="70000"/>
                  </a:lnSpc>
                </a:pPr>
                <a:r>
                  <a:rPr lang="ja-JP" altLang="en-US" sz="1000" b="0">
                    <a:solidFill>
                      <a:srgbClr val="000000"/>
                    </a:solidFill>
                    <a:ea typeface="HGPｺﾞｼｯｸE" panose="020B0900000000000000" pitchFamily="34" charset="-128"/>
                  </a:rPr>
                  <a:t>ブレークダウン</a:t>
                </a:r>
              </a:p>
            </p:txBody>
          </p:sp>
          <p:grpSp>
            <p:nvGrpSpPr>
              <p:cNvPr id="9331" name="Group 126">
                <a:extLst>
                  <a:ext uri="{FF2B5EF4-FFF2-40B4-BE49-F238E27FC236}">
                    <a16:creationId xmlns:a16="http://schemas.microsoft.com/office/drawing/2014/main" id="{A1CED5C5-EAB9-D2D6-CEEC-C10BD797E199}"/>
                  </a:ext>
                </a:extLst>
              </p:cNvPr>
              <p:cNvGrpSpPr>
                <a:grpSpLocks/>
              </p:cNvGrpSpPr>
              <p:nvPr/>
            </p:nvGrpSpPr>
            <p:grpSpPr bwMode="auto">
              <a:xfrm>
                <a:off x="420" y="966"/>
                <a:ext cx="1656" cy="1062"/>
                <a:chOff x="420" y="966"/>
                <a:chExt cx="1656" cy="1062"/>
              </a:xfrm>
            </p:grpSpPr>
            <p:sp>
              <p:nvSpPr>
                <p:cNvPr id="9333" name="AutoShape 32">
                  <a:extLst>
                    <a:ext uri="{FF2B5EF4-FFF2-40B4-BE49-F238E27FC236}">
                      <a16:creationId xmlns:a16="http://schemas.microsoft.com/office/drawing/2014/main" id="{1424C281-9DC3-CF06-2222-4EED2C72D1FB}"/>
                    </a:ext>
                  </a:extLst>
                </p:cNvPr>
                <p:cNvSpPr>
                  <a:spLocks noChangeArrowheads="1"/>
                </p:cNvSpPr>
                <p:nvPr/>
              </p:nvSpPr>
              <p:spPr bwMode="auto">
                <a:xfrm>
                  <a:off x="420" y="966"/>
                  <a:ext cx="1656" cy="1062"/>
                </a:xfrm>
                <a:prstGeom prst="downArrowCallout">
                  <a:avLst>
                    <a:gd name="adj1" fmla="val 41033"/>
                    <a:gd name="adj2" fmla="val 38983"/>
                    <a:gd name="adj3" fmla="val 6028"/>
                    <a:gd name="adj4" fmla="val 91713"/>
                  </a:avLst>
                </a:prstGeom>
                <a:solidFill>
                  <a:srgbClr val="FFFFFF"/>
                </a:solidFill>
                <a:ln w="12700">
                  <a:solidFill>
                    <a:srgbClr val="000000"/>
                  </a:solidFill>
                  <a:miter lim="800000"/>
                  <a:headEnd/>
                  <a:tailEnd/>
                </a:ln>
                <a:effectLst>
                  <a:outerShdw dist="35921" dir="2700000" algn="ctr" rotWithShape="0">
                    <a:srgbClr val="808080"/>
                  </a:outerShdw>
                </a:effectLst>
              </p:spPr>
              <p:txBody>
                <a:bodyPr lIns="129600" tIns="288000" rIns="118800" bIns="9000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105000"/>
                    </a:lnSpc>
                  </a:pPr>
                  <a:endParaRPr lang="en-US" altLang="ja-JP" sz="1000" b="0">
                    <a:solidFill>
                      <a:srgbClr val="000000"/>
                    </a:solidFill>
                  </a:endParaRPr>
                </a:p>
              </p:txBody>
            </p:sp>
            <p:sp>
              <p:nvSpPr>
                <p:cNvPr id="9334" name="Text Box 33">
                  <a:extLst>
                    <a:ext uri="{FF2B5EF4-FFF2-40B4-BE49-F238E27FC236}">
                      <a16:creationId xmlns:a16="http://schemas.microsoft.com/office/drawing/2014/main" id="{2CF35DA5-0538-3E2D-3653-68BF9056F772}"/>
                    </a:ext>
                  </a:extLst>
                </p:cNvPr>
                <p:cNvSpPr txBox="1">
                  <a:spLocks noChangeArrowheads="1"/>
                </p:cNvSpPr>
                <p:nvPr/>
              </p:nvSpPr>
              <p:spPr bwMode="auto">
                <a:xfrm>
                  <a:off x="507" y="1039"/>
                  <a:ext cx="520"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研究テーマ　</a:t>
                  </a:r>
                  <a:endParaRPr lang="ja-JP" altLang="en-US" sz="700" b="0">
                    <a:solidFill>
                      <a:schemeClr val="tx1"/>
                    </a:solidFill>
                  </a:endParaRPr>
                </a:p>
              </p:txBody>
            </p:sp>
          </p:grpSp>
          <p:sp>
            <p:nvSpPr>
              <p:cNvPr id="9332" name="Text Box 92">
                <a:extLst>
                  <a:ext uri="{FF2B5EF4-FFF2-40B4-BE49-F238E27FC236}">
                    <a16:creationId xmlns:a16="http://schemas.microsoft.com/office/drawing/2014/main" id="{D494E918-25BC-50DF-C8F4-117E850A63DC}"/>
                  </a:ext>
                </a:extLst>
              </p:cNvPr>
              <p:cNvSpPr txBox="1">
                <a:spLocks noChangeArrowheads="1"/>
              </p:cNvSpPr>
              <p:nvPr/>
            </p:nvSpPr>
            <p:spPr bwMode="auto">
              <a:xfrm>
                <a:off x="507" y="3208"/>
                <a:ext cx="914"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来年</a:t>
                </a:r>
                <a:r>
                  <a:rPr lang="en-US" altLang="ja-JP" sz="1000" b="0">
                    <a:solidFill>
                      <a:schemeClr val="tx1"/>
                    </a:solidFill>
                    <a:ea typeface="HGPｺﾞｼｯｸE" panose="020B0900000000000000" pitchFamily="34" charset="-128"/>
                  </a:rPr>
                  <a:t>3</a:t>
                </a:r>
                <a:r>
                  <a:rPr lang="ja-JP" altLang="en-US" sz="1000" b="0">
                    <a:solidFill>
                      <a:schemeClr val="tx1"/>
                    </a:solidFill>
                    <a:ea typeface="HGPｺﾞｼｯｸE" panose="020B0900000000000000" pitchFamily="34" charset="-128"/>
                  </a:rPr>
                  <a:t>月までの達成目標</a:t>
                </a:r>
                <a:endParaRPr lang="ja-JP" altLang="en-US" sz="700" b="0">
                  <a:solidFill>
                    <a:schemeClr val="tx1"/>
                  </a:solidFill>
                </a:endParaRPr>
              </a:p>
            </p:txBody>
          </p:sp>
        </p:grpSp>
      </p:grpSp>
      <p:grpSp>
        <p:nvGrpSpPr>
          <p:cNvPr id="9220" name="Group 128">
            <a:extLst>
              <a:ext uri="{FF2B5EF4-FFF2-40B4-BE49-F238E27FC236}">
                <a16:creationId xmlns:a16="http://schemas.microsoft.com/office/drawing/2014/main" id="{AB19CF1F-B81B-42BF-161B-466D1DECAE23}"/>
              </a:ext>
            </a:extLst>
          </p:cNvPr>
          <p:cNvGrpSpPr>
            <a:grpSpLocks/>
          </p:cNvGrpSpPr>
          <p:nvPr/>
        </p:nvGrpSpPr>
        <p:grpSpPr bwMode="auto">
          <a:xfrm>
            <a:off x="3462338" y="1525588"/>
            <a:ext cx="5853112" cy="4991100"/>
            <a:chOff x="2181" y="961"/>
            <a:chExt cx="3687" cy="3144"/>
          </a:xfrm>
        </p:grpSpPr>
        <p:sp>
          <p:nvSpPr>
            <p:cNvPr id="9326" name="Text Box 101">
              <a:extLst>
                <a:ext uri="{FF2B5EF4-FFF2-40B4-BE49-F238E27FC236}">
                  <a16:creationId xmlns:a16="http://schemas.microsoft.com/office/drawing/2014/main" id="{A545F747-8845-C8FE-5E9B-B82596344014}"/>
                </a:ext>
              </a:extLst>
            </p:cNvPr>
            <p:cNvSpPr txBox="1">
              <a:spLocks noChangeArrowheads="1"/>
            </p:cNvSpPr>
            <p:nvPr/>
          </p:nvSpPr>
          <p:spPr bwMode="auto">
            <a:xfrm>
              <a:off x="2427" y="3681"/>
              <a:ext cx="3441"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just" eaLnBrk="1" hangingPunct="1">
                <a:lnSpc>
                  <a:spcPct val="105000"/>
                </a:lnSpc>
              </a:pPr>
              <a:endParaRPr lang="en-US" altLang="ja-JP" sz="1000" b="0">
                <a:solidFill>
                  <a:srgbClr val="000000"/>
                </a:solidFill>
              </a:endParaRPr>
            </a:p>
          </p:txBody>
        </p:sp>
        <p:sp>
          <p:nvSpPr>
            <p:cNvPr id="9327" name="AutoShape 30">
              <a:extLst>
                <a:ext uri="{FF2B5EF4-FFF2-40B4-BE49-F238E27FC236}">
                  <a16:creationId xmlns:a16="http://schemas.microsoft.com/office/drawing/2014/main" id="{F26FE7A2-CC36-4CDF-F6E1-65CE6F28DF83}"/>
                </a:ext>
              </a:extLst>
            </p:cNvPr>
            <p:cNvSpPr>
              <a:spLocks noChangeArrowheads="1"/>
            </p:cNvSpPr>
            <p:nvPr/>
          </p:nvSpPr>
          <p:spPr bwMode="auto">
            <a:xfrm>
              <a:off x="2181" y="961"/>
              <a:ext cx="111" cy="3144"/>
            </a:xfrm>
            <a:prstGeom prst="roundRect">
              <a:avLst>
                <a:gd name="adj" fmla="val 31370"/>
              </a:avLst>
            </a:prstGeom>
            <a:solidFill>
              <a:srgbClr val="9A57CD"/>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vert="eaVert" wrap="none" lIns="96451" tIns="48225" rIns="96451" bIns="48225"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lnSpc>
                  <a:spcPct val="70000"/>
                </a:lnSpc>
              </a:pPr>
              <a:r>
                <a:rPr lang="ja-JP" altLang="en-US" sz="1000" b="0">
                  <a:solidFill>
                    <a:srgbClr val="000000"/>
                  </a:solidFill>
                  <a:ea typeface="HGPｺﾞｼｯｸE" panose="020B0900000000000000" pitchFamily="34" charset="-128"/>
                </a:rPr>
                <a:t>来年</a:t>
              </a:r>
              <a:r>
                <a:rPr lang="en-US" altLang="ja-JP" sz="1000" b="0">
                  <a:solidFill>
                    <a:srgbClr val="000000"/>
                  </a:solidFill>
                  <a:ea typeface="HGPｺﾞｼｯｸE" panose="020B0900000000000000" pitchFamily="34" charset="-128"/>
                </a:rPr>
                <a:t>3</a:t>
              </a:r>
              <a:r>
                <a:rPr lang="ja-JP" altLang="en-US" sz="1000" b="0">
                  <a:solidFill>
                    <a:srgbClr val="000000"/>
                  </a:solidFill>
                  <a:ea typeface="HGPｺﾞｼｯｸE" panose="020B0900000000000000" pitchFamily="34" charset="-128"/>
                </a:rPr>
                <a:t>月までのスケジュール</a:t>
              </a:r>
            </a:p>
          </p:txBody>
        </p:sp>
      </p:grpSp>
      <p:grpSp>
        <p:nvGrpSpPr>
          <p:cNvPr id="9221" name="Group 110">
            <a:extLst>
              <a:ext uri="{FF2B5EF4-FFF2-40B4-BE49-F238E27FC236}">
                <a16:creationId xmlns:a16="http://schemas.microsoft.com/office/drawing/2014/main" id="{E032E1C6-91B3-7D61-7BEA-421420EFB73E}"/>
              </a:ext>
            </a:extLst>
          </p:cNvPr>
          <p:cNvGrpSpPr>
            <a:grpSpLocks/>
          </p:cNvGrpSpPr>
          <p:nvPr/>
        </p:nvGrpSpPr>
        <p:grpSpPr bwMode="auto">
          <a:xfrm>
            <a:off x="438150" y="666750"/>
            <a:ext cx="9032875" cy="630238"/>
            <a:chOff x="1271" y="420"/>
            <a:chExt cx="4695" cy="397"/>
          </a:xfrm>
        </p:grpSpPr>
        <p:grpSp>
          <p:nvGrpSpPr>
            <p:cNvPr id="9318" name="Group 111">
              <a:extLst>
                <a:ext uri="{FF2B5EF4-FFF2-40B4-BE49-F238E27FC236}">
                  <a16:creationId xmlns:a16="http://schemas.microsoft.com/office/drawing/2014/main" id="{A75A5647-3541-AB7E-3050-FBD254555ED5}"/>
                </a:ext>
              </a:extLst>
            </p:cNvPr>
            <p:cNvGrpSpPr>
              <a:grpSpLocks/>
            </p:cNvGrpSpPr>
            <p:nvPr/>
          </p:nvGrpSpPr>
          <p:grpSpPr bwMode="auto">
            <a:xfrm>
              <a:off x="1271" y="420"/>
              <a:ext cx="3994" cy="397"/>
              <a:chOff x="1271" y="420"/>
              <a:chExt cx="3994" cy="397"/>
            </a:xfrm>
          </p:grpSpPr>
          <p:sp>
            <p:nvSpPr>
              <p:cNvPr id="9322" name="Rectangle 112">
                <a:extLst>
                  <a:ext uri="{FF2B5EF4-FFF2-40B4-BE49-F238E27FC236}">
                    <a16:creationId xmlns:a16="http://schemas.microsoft.com/office/drawing/2014/main" id="{7AF0083D-B1D9-78FD-0C23-1AB95430160A}"/>
                  </a:ext>
                </a:extLst>
              </p:cNvPr>
              <p:cNvSpPr>
                <a:spLocks noChangeArrowheads="1"/>
              </p:cNvSpPr>
              <p:nvPr/>
            </p:nvSpPr>
            <p:spPr bwMode="auto">
              <a:xfrm>
                <a:off x="1271" y="420"/>
                <a:ext cx="3994" cy="397"/>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02800" tIns="48225" rIns="118800" bIns="244800"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90000"/>
                  </a:lnSpc>
                </a:pPr>
                <a:r>
                  <a:rPr lang="ja-JP" altLang="en-US" sz="1800" b="0">
                    <a:solidFill>
                      <a:srgbClr val="000000"/>
                    </a:solidFill>
                    <a:ea typeface="HGP創英角ｺﾞｼｯｸUB" panose="020B0900000000000000" pitchFamily="34" charset="-128"/>
                  </a:rPr>
                  <a:t>　</a:t>
                </a:r>
              </a:p>
            </p:txBody>
          </p:sp>
          <p:sp>
            <p:nvSpPr>
              <p:cNvPr id="9323" name="Rectangle 113">
                <a:extLst>
                  <a:ext uri="{FF2B5EF4-FFF2-40B4-BE49-F238E27FC236}">
                    <a16:creationId xmlns:a16="http://schemas.microsoft.com/office/drawing/2014/main" id="{45D3ACAB-D646-866B-DA51-ED6074D2EBE5}"/>
                  </a:ext>
                </a:extLst>
              </p:cNvPr>
              <p:cNvSpPr>
                <a:spLocks noChangeArrowheads="1"/>
              </p:cNvSpPr>
              <p:nvPr/>
            </p:nvSpPr>
            <p:spPr bwMode="auto">
              <a:xfrm>
                <a:off x="1271" y="619"/>
                <a:ext cx="3992" cy="19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0000" tIns="48225" rIns="129600" bIns="50400"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ja-JP" altLang="en-US" sz="1000" b="0">
                    <a:solidFill>
                      <a:srgbClr val="000000"/>
                    </a:solidFill>
                  </a:rPr>
                  <a:t>　</a:t>
                </a:r>
              </a:p>
            </p:txBody>
          </p:sp>
          <p:sp>
            <p:nvSpPr>
              <p:cNvPr id="9324" name="Text Box 114">
                <a:extLst>
                  <a:ext uri="{FF2B5EF4-FFF2-40B4-BE49-F238E27FC236}">
                    <a16:creationId xmlns:a16="http://schemas.microsoft.com/office/drawing/2014/main" id="{0A99C2DA-DA88-998C-A6CB-45E4DA785DB4}"/>
                  </a:ext>
                </a:extLst>
              </p:cNvPr>
              <p:cNvSpPr txBox="1">
                <a:spLocks noChangeArrowheads="1"/>
              </p:cNvSpPr>
              <p:nvPr/>
            </p:nvSpPr>
            <p:spPr bwMode="auto">
              <a:xfrm>
                <a:off x="1357" y="508"/>
                <a:ext cx="478"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サブテーマ名：</a:t>
                </a:r>
              </a:p>
            </p:txBody>
          </p:sp>
          <p:sp>
            <p:nvSpPr>
              <p:cNvPr id="9325" name="Text Box 115">
                <a:extLst>
                  <a:ext uri="{FF2B5EF4-FFF2-40B4-BE49-F238E27FC236}">
                    <a16:creationId xmlns:a16="http://schemas.microsoft.com/office/drawing/2014/main" id="{92760156-47F4-916C-0820-4E81A8D69803}"/>
                  </a:ext>
                </a:extLst>
              </p:cNvPr>
              <p:cNvSpPr txBox="1">
                <a:spLocks noChangeArrowheads="1"/>
              </p:cNvSpPr>
              <p:nvPr/>
            </p:nvSpPr>
            <p:spPr bwMode="auto">
              <a:xfrm>
                <a:off x="1356" y="690"/>
                <a:ext cx="442" cy="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lnSpc>
                    <a:spcPct val="85000"/>
                  </a:lnSpc>
                </a:pPr>
                <a:r>
                  <a:rPr lang="en-US" altLang="ja-JP" sz="1000" b="0">
                    <a:solidFill>
                      <a:schemeClr val="tx1"/>
                    </a:solidFill>
                    <a:ea typeface="HGPｺﾞｼｯｸE" panose="020B0900000000000000" pitchFamily="34" charset="-128"/>
                  </a:rPr>
                  <a:t>■</a:t>
                </a:r>
                <a:r>
                  <a:rPr lang="ja-JP" altLang="en-US" sz="1000" b="0">
                    <a:solidFill>
                      <a:schemeClr val="tx1"/>
                    </a:solidFill>
                    <a:ea typeface="HGPｺﾞｼｯｸE" panose="020B0900000000000000" pitchFamily="34" charset="-128"/>
                  </a:rPr>
                  <a:t>サブタイトル：</a:t>
                </a:r>
              </a:p>
            </p:txBody>
          </p:sp>
        </p:grpSp>
        <p:grpSp>
          <p:nvGrpSpPr>
            <p:cNvPr id="9319" name="Group 116">
              <a:extLst>
                <a:ext uri="{FF2B5EF4-FFF2-40B4-BE49-F238E27FC236}">
                  <a16:creationId xmlns:a16="http://schemas.microsoft.com/office/drawing/2014/main" id="{F842FF08-84A1-FE5F-561E-9CDB518E5D7F}"/>
                </a:ext>
              </a:extLst>
            </p:cNvPr>
            <p:cNvGrpSpPr>
              <a:grpSpLocks/>
            </p:cNvGrpSpPr>
            <p:nvPr/>
          </p:nvGrpSpPr>
          <p:grpSpPr bwMode="auto">
            <a:xfrm>
              <a:off x="5265" y="420"/>
              <a:ext cx="701" cy="397"/>
              <a:chOff x="5265" y="420"/>
              <a:chExt cx="701" cy="397"/>
            </a:xfrm>
          </p:grpSpPr>
          <p:sp>
            <p:nvSpPr>
              <p:cNvPr id="9320" name="Rectangle 117">
                <a:extLst>
                  <a:ext uri="{FF2B5EF4-FFF2-40B4-BE49-F238E27FC236}">
                    <a16:creationId xmlns:a16="http://schemas.microsoft.com/office/drawing/2014/main" id="{5D55A50D-3EBA-290E-55F9-237380067FC5}"/>
                  </a:ext>
                </a:extLst>
              </p:cNvPr>
              <p:cNvSpPr>
                <a:spLocks noChangeArrowheads="1"/>
              </p:cNvSpPr>
              <p:nvPr/>
            </p:nvSpPr>
            <p:spPr bwMode="auto">
              <a:xfrm>
                <a:off x="5268" y="420"/>
                <a:ext cx="698" cy="39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29600" tIns="48225" rIns="129600" bIns="46800"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lnSpc>
                    <a:spcPct val="90000"/>
                  </a:lnSpc>
                </a:pPr>
                <a:r>
                  <a:rPr lang="ja-JP" altLang="en-US" sz="900">
                    <a:solidFill>
                      <a:schemeClr val="tx1"/>
                    </a:solidFill>
                    <a:latin typeface="Arial" panose="020B0604020202020204" pitchFamily="34" charset="0"/>
                  </a:rPr>
                  <a:t>日付：</a:t>
                </a:r>
                <a:r>
                  <a:rPr lang="en-US" altLang="ja-JP" sz="900" b="0">
                    <a:solidFill>
                      <a:schemeClr val="tx1"/>
                    </a:solidFill>
                    <a:latin typeface="Arial" panose="020B0604020202020204" pitchFamily="34" charset="0"/>
                  </a:rPr>
                  <a:t>2022/09/XX</a:t>
                </a:r>
              </a:p>
              <a:p>
                <a:pPr algn="ctr" eaLnBrk="1" hangingPunct="1">
                  <a:lnSpc>
                    <a:spcPct val="90000"/>
                  </a:lnSpc>
                </a:pPr>
                <a:endParaRPr lang="en-US" altLang="ja-JP" sz="900">
                  <a:solidFill>
                    <a:schemeClr val="tx1"/>
                  </a:solidFill>
                  <a:latin typeface="Arial" panose="020B0604020202020204" pitchFamily="34" charset="0"/>
                </a:endParaRPr>
              </a:p>
              <a:p>
                <a:pPr algn="ctr" eaLnBrk="1" hangingPunct="1">
                  <a:lnSpc>
                    <a:spcPct val="90000"/>
                  </a:lnSpc>
                </a:pPr>
                <a:r>
                  <a:rPr lang="ja-JP" altLang="en-US" sz="900">
                    <a:solidFill>
                      <a:schemeClr val="tx1"/>
                    </a:solidFill>
                    <a:latin typeface="Arial" panose="020B0604020202020204" pitchFamily="34" charset="0"/>
                  </a:rPr>
                  <a:t>氏名：　</a:t>
                </a:r>
                <a:r>
                  <a:rPr lang="ja-JP" altLang="en-US" sz="900" b="0">
                    <a:solidFill>
                      <a:srgbClr val="000000"/>
                    </a:solidFill>
                    <a:latin typeface="Arial" panose="020B0604020202020204" pitchFamily="34" charset="0"/>
                  </a:rPr>
                  <a:t>　　　　　　</a:t>
                </a:r>
                <a:r>
                  <a:rPr lang="en-US" altLang="ja-JP" sz="900" b="0">
                    <a:solidFill>
                      <a:srgbClr val="000000"/>
                    </a:solidFill>
                    <a:latin typeface="Arial" panose="020B0604020202020204" pitchFamily="34" charset="0"/>
                  </a:rPr>
                  <a:t>  </a:t>
                </a:r>
              </a:p>
            </p:txBody>
          </p:sp>
          <p:sp>
            <p:nvSpPr>
              <p:cNvPr id="9321" name="Rectangle 118">
                <a:extLst>
                  <a:ext uri="{FF2B5EF4-FFF2-40B4-BE49-F238E27FC236}">
                    <a16:creationId xmlns:a16="http://schemas.microsoft.com/office/drawing/2014/main" id="{D517B804-2D80-23D4-0AE8-6D63F3DA6925}"/>
                  </a:ext>
                </a:extLst>
              </p:cNvPr>
              <p:cNvSpPr>
                <a:spLocks noChangeArrowheads="1"/>
              </p:cNvSpPr>
              <p:nvPr/>
            </p:nvSpPr>
            <p:spPr bwMode="auto">
              <a:xfrm>
                <a:off x="5265" y="420"/>
                <a:ext cx="701" cy="397"/>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18800" tIns="48225" rIns="118800" bIns="136800" anchor="ctr"/>
              <a:lstStyle>
                <a:lvl1pPr>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algn="ctr" eaLnBrk="1" hangingPunct="1"/>
                <a:r>
                  <a:rPr lang="ja-JP" altLang="en-US" sz="1400" b="0">
                    <a:solidFill>
                      <a:srgbClr val="000000"/>
                    </a:solidFill>
                    <a:ea typeface="HGPｺﾞｼｯｸE" panose="020B0900000000000000" pitchFamily="34" charset="-128"/>
                  </a:rPr>
                  <a:t>　</a:t>
                </a:r>
              </a:p>
            </p:txBody>
          </p:sp>
        </p:grpSp>
      </p:grpSp>
      <p:graphicFrame>
        <p:nvGraphicFramePr>
          <p:cNvPr id="2" name="表 1">
            <a:extLst>
              <a:ext uri="{FF2B5EF4-FFF2-40B4-BE49-F238E27FC236}">
                <a16:creationId xmlns:a16="http://schemas.microsoft.com/office/drawing/2014/main" id="{3C55A9F0-7D9B-8D80-2305-342AD95EAAB5}"/>
              </a:ext>
            </a:extLst>
          </p:cNvPr>
          <p:cNvGraphicFramePr>
            <a:graphicFrameLocks noGrp="1"/>
          </p:cNvGraphicFramePr>
          <p:nvPr/>
        </p:nvGraphicFramePr>
        <p:xfrm>
          <a:off x="3748088" y="1533525"/>
          <a:ext cx="5722937" cy="5121270"/>
        </p:xfrm>
        <a:graphic>
          <a:graphicData uri="http://schemas.openxmlformats.org/drawingml/2006/table">
            <a:tbl>
              <a:tblPr firstRow="1" bandRow="1">
                <a:tableStyleId>{5940675A-B579-460E-94D1-54222C63F5DA}</a:tableStyleId>
              </a:tblPr>
              <a:tblGrid>
                <a:gridCol w="1258358">
                  <a:extLst>
                    <a:ext uri="{9D8B030D-6E8A-4147-A177-3AD203B41FA5}">
                      <a16:colId xmlns:a16="http://schemas.microsoft.com/office/drawing/2014/main" val="20000"/>
                    </a:ext>
                  </a:extLst>
                </a:gridCol>
                <a:gridCol w="1579298">
                  <a:extLst>
                    <a:ext uri="{9D8B030D-6E8A-4147-A177-3AD203B41FA5}">
                      <a16:colId xmlns:a16="http://schemas.microsoft.com/office/drawing/2014/main" val="20001"/>
                    </a:ext>
                  </a:extLst>
                </a:gridCol>
                <a:gridCol w="2885281">
                  <a:extLst>
                    <a:ext uri="{9D8B030D-6E8A-4147-A177-3AD203B41FA5}">
                      <a16:colId xmlns:a16="http://schemas.microsoft.com/office/drawing/2014/main" val="20002"/>
                    </a:ext>
                  </a:extLst>
                </a:gridCol>
              </a:tblGrid>
              <a:tr h="2438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dirty="0"/>
                        <a:t>達成期日</a:t>
                      </a:r>
                    </a:p>
                  </a:txBody>
                  <a:tcPr marL="91433" marR="91433" marT="45728" marB="4572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dirty="0"/>
                        <a:t>事項（やるべきこと）</a:t>
                      </a:r>
                    </a:p>
                  </a:txBody>
                  <a:tcPr marL="91433" marR="91433" marT="45728" marB="4572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dirty="0"/>
                        <a:t>内容（やり方や予想される困難など）</a:t>
                      </a:r>
                    </a:p>
                  </a:txBody>
                  <a:tcPr marL="91433" marR="91433" marT="45728" marB="45728"/>
                </a:tc>
                <a:extLst>
                  <a:ext uri="{0D108BD9-81ED-4DB2-BD59-A6C34878D82A}">
                    <a16:rowId xmlns:a16="http://schemas.microsoft.com/office/drawing/2014/main" val="10000"/>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01"/>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02"/>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03"/>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04"/>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05"/>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06"/>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07"/>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08"/>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09"/>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0"/>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1"/>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2"/>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3"/>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4"/>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5"/>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6"/>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7"/>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8"/>
                  </a:ext>
                </a:extLst>
              </a:tr>
              <a:tr h="243870">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19"/>
                  </a:ext>
                </a:extLst>
              </a:tr>
              <a:tr h="243870">
                <a:tc>
                  <a:txBody>
                    <a:bodyPr/>
                    <a:lstStyle/>
                    <a:p>
                      <a:pPr algn="ctr"/>
                      <a:r>
                        <a:rPr kumimoji="1" lang="en-US" altLang="ja-JP" sz="1000" b="1" dirty="0"/>
                        <a:t>2023/02/**</a:t>
                      </a:r>
                      <a:endParaRPr kumimoji="1" lang="ja-JP" altLang="en-US" sz="1000" b="1" dirty="0"/>
                    </a:p>
                  </a:txBody>
                  <a:tcPr marL="91433" marR="91433" marT="45728" marB="45728"/>
                </a:tc>
                <a:tc>
                  <a:txBody>
                    <a:bodyPr/>
                    <a:lstStyle/>
                    <a:p>
                      <a:pPr algn="ctr"/>
                      <a:r>
                        <a:rPr kumimoji="1" lang="en-US" altLang="ja-JP" sz="1000" b="1" dirty="0"/>
                        <a:t>3</a:t>
                      </a:r>
                      <a:r>
                        <a:rPr kumimoji="1" lang="ja-JP" altLang="en-US" sz="1000" b="1" dirty="0"/>
                        <a:t>年最終発表</a:t>
                      </a:r>
                    </a:p>
                  </a:txBody>
                  <a:tcPr marL="91433" marR="91433" marT="45728" marB="45728"/>
                </a:tc>
                <a:tc>
                  <a:txBody>
                    <a:bodyPr/>
                    <a:lstStyle/>
                    <a:p>
                      <a:pPr algn="ctr"/>
                      <a:endParaRPr kumimoji="1" lang="ja-JP" altLang="en-US" sz="1000" b="1" dirty="0"/>
                    </a:p>
                  </a:txBody>
                  <a:tcPr marL="91433" marR="91433" marT="45728" marB="45728"/>
                </a:tc>
                <a:extLst>
                  <a:ext uri="{0D108BD9-81ED-4DB2-BD59-A6C34878D82A}">
                    <a16:rowId xmlns:a16="http://schemas.microsoft.com/office/drawing/2014/main" val="10020"/>
                  </a:ext>
                </a:extLst>
              </a:tr>
            </a:tbl>
          </a:graphicData>
        </a:graphic>
      </p:graphicFrame>
      <p:sp>
        <p:nvSpPr>
          <p:cNvPr id="9312" name="角丸四角形吹き出し 25">
            <a:extLst>
              <a:ext uri="{FF2B5EF4-FFF2-40B4-BE49-F238E27FC236}">
                <a16:creationId xmlns:a16="http://schemas.microsoft.com/office/drawing/2014/main" id="{4839A6B0-622B-44A6-8CBF-7A3108B47FFA}"/>
              </a:ext>
            </a:extLst>
          </p:cNvPr>
          <p:cNvSpPr>
            <a:spLocks noChangeArrowheads="1"/>
          </p:cNvSpPr>
          <p:nvPr/>
        </p:nvSpPr>
        <p:spPr bwMode="auto">
          <a:xfrm>
            <a:off x="1452563" y="2168525"/>
            <a:ext cx="3349625" cy="519113"/>
          </a:xfrm>
          <a:prstGeom prst="wedgeRoundRectCallout">
            <a:avLst>
              <a:gd name="adj1" fmla="val -44440"/>
              <a:gd name="adj2" fmla="val -82421"/>
              <a:gd name="adj3" fmla="val 16667"/>
            </a:avLst>
          </a:prstGeom>
          <a:solidFill>
            <a:schemeClr val="bg1"/>
          </a:solidFill>
          <a:ln w="9525">
            <a:solidFill>
              <a:schemeClr val="tx1"/>
            </a:solidFill>
            <a:miter lim="800000"/>
            <a:headEnd/>
            <a:tailEnd/>
          </a:ln>
        </p:spPr>
        <p:txBody>
          <a:bodyPr wrap="none" lIns="96451" tIns="48225" rIns="96451" bIns="48225" anchor="ctr"/>
          <a:lstStyle>
            <a:lvl1pPr defTabSz="957263">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defTabSz="957263">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defTabSz="957263">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defTabSz="957263">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defTabSz="957263">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r>
              <a:rPr lang="ja-JP" altLang="en-US" sz="1100">
                <a:solidFill>
                  <a:schemeClr val="tx1"/>
                </a:solidFill>
              </a:rPr>
              <a:t>前のシートの研究内容をタイトルと共に，簡潔に書く</a:t>
            </a:r>
            <a:endParaRPr lang="en-US" altLang="ja-JP" sz="1100">
              <a:solidFill>
                <a:schemeClr val="tx1"/>
              </a:solidFill>
            </a:endParaRPr>
          </a:p>
        </p:txBody>
      </p:sp>
      <p:sp>
        <p:nvSpPr>
          <p:cNvPr id="9313" name="角丸四角形吹き出し 26">
            <a:extLst>
              <a:ext uri="{FF2B5EF4-FFF2-40B4-BE49-F238E27FC236}">
                <a16:creationId xmlns:a16="http://schemas.microsoft.com/office/drawing/2014/main" id="{86537E0F-A36C-3B90-0813-19B78D5C1252}"/>
              </a:ext>
            </a:extLst>
          </p:cNvPr>
          <p:cNvSpPr>
            <a:spLocks noChangeArrowheads="1"/>
          </p:cNvSpPr>
          <p:nvPr/>
        </p:nvSpPr>
        <p:spPr bwMode="auto">
          <a:xfrm>
            <a:off x="1487488" y="3813175"/>
            <a:ext cx="3125787" cy="519113"/>
          </a:xfrm>
          <a:prstGeom prst="wedgeRoundRectCallout">
            <a:avLst>
              <a:gd name="adj1" fmla="val -44440"/>
              <a:gd name="adj2" fmla="val -82421"/>
              <a:gd name="adj3" fmla="val 16667"/>
            </a:avLst>
          </a:prstGeom>
          <a:solidFill>
            <a:schemeClr val="bg1"/>
          </a:solidFill>
          <a:ln w="9525">
            <a:solidFill>
              <a:schemeClr val="tx1"/>
            </a:solidFill>
            <a:miter lim="800000"/>
            <a:headEnd/>
            <a:tailEnd/>
          </a:ln>
        </p:spPr>
        <p:txBody>
          <a:bodyPr wrap="none" lIns="96451" tIns="48225" rIns="96451" bIns="48225" anchor="ctr"/>
          <a:lstStyle>
            <a:lvl1pPr defTabSz="957263">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defTabSz="957263">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defTabSz="957263">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defTabSz="957263">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defTabSz="957263">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r>
              <a:rPr lang="ja-JP" altLang="en-US" sz="1100">
                <a:solidFill>
                  <a:schemeClr val="tx1"/>
                </a:solidFill>
              </a:rPr>
              <a:t>研究テーマを実現するために必要なサブテーマ</a:t>
            </a:r>
            <a:endParaRPr lang="en-US" altLang="ja-JP" sz="1100">
              <a:solidFill>
                <a:schemeClr val="tx1"/>
              </a:solidFill>
            </a:endParaRPr>
          </a:p>
          <a:p>
            <a:pPr eaLnBrk="1" hangingPunct="1"/>
            <a:r>
              <a:rPr lang="ja-JP" altLang="en-US" sz="1100">
                <a:solidFill>
                  <a:schemeClr val="tx1"/>
                </a:solidFill>
              </a:rPr>
              <a:t>をあげる</a:t>
            </a:r>
            <a:endParaRPr lang="en-US" altLang="ja-JP" sz="1100">
              <a:solidFill>
                <a:schemeClr val="tx1"/>
              </a:solidFill>
            </a:endParaRPr>
          </a:p>
        </p:txBody>
      </p:sp>
      <p:sp>
        <p:nvSpPr>
          <p:cNvPr id="9314" name="角丸四角形吹き出し 27">
            <a:extLst>
              <a:ext uri="{FF2B5EF4-FFF2-40B4-BE49-F238E27FC236}">
                <a16:creationId xmlns:a16="http://schemas.microsoft.com/office/drawing/2014/main" id="{BEC89C56-3025-C3CA-99C9-A5F87DC6459B}"/>
              </a:ext>
            </a:extLst>
          </p:cNvPr>
          <p:cNvSpPr>
            <a:spLocks noChangeArrowheads="1"/>
          </p:cNvSpPr>
          <p:nvPr/>
        </p:nvSpPr>
        <p:spPr bwMode="auto">
          <a:xfrm>
            <a:off x="1530350" y="5438775"/>
            <a:ext cx="3124200" cy="520700"/>
          </a:xfrm>
          <a:prstGeom prst="wedgeRoundRectCallout">
            <a:avLst>
              <a:gd name="adj1" fmla="val -44440"/>
              <a:gd name="adj2" fmla="val -82421"/>
              <a:gd name="adj3" fmla="val 16667"/>
            </a:avLst>
          </a:prstGeom>
          <a:solidFill>
            <a:schemeClr val="bg1"/>
          </a:solidFill>
          <a:ln w="9525">
            <a:solidFill>
              <a:schemeClr val="tx1"/>
            </a:solidFill>
            <a:miter lim="800000"/>
            <a:headEnd/>
            <a:tailEnd/>
          </a:ln>
        </p:spPr>
        <p:txBody>
          <a:bodyPr wrap="none" lIns="96451" tIns="48225" rIns="96451" bIns="48225" anchor="ctr"/>
          <a:lstStyle>
            <a:lvl1pPr defTabSz="957263">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defTabSz="957263">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defTabSz="957263">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defTabSz="957263">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defTabSz="957263">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r>
              <a:rPr lang="ja-JP" altLang="en-US" sz="1100">
                <a:solidFill>
                  <a:schemeClr val="tx1"/>
                </a:solidFill>
              </a:rPr>
              <a:t>サブテーマの中で，どれをどのくらいまで</a:t>
            </a:r>
            <a:endParaRPr lang="en-US" altLang="ja-JP" sz="1100">
              <a:solidFill>
                <a:schemeClr val="tx1"/>
              </a:solidFill>
            </a:endParaRPr>
          </a:p>
          <a:p>
            <a:pPr eaLnBrk="1" hangingPunct="1"/>
            <a:r>
              <a:rPr lang="ja-JP" altLang="en-US" sz="1100">
                <a:solidFill>
                  <a:schemeClr val="tx1"/>
                </a:solidFill>
              </a:rPr>
              <a:t>達成するかを書く（複数あっても良い）</a:t>
            </a:r>
            <a:endParaRPr lang="en-US" altLang="ja-JP" sz="1100">
              <a:solidFill>
                <a:schemeClr val="tx1"/>
              </a:solidFill>
            </a:endParaRPr>
          </a:p>
        </p:txBody>
      </p:sp>
      <p:sp>
        <p:nvSpPr>
          <p:cNvPr id="9315" name="角丸四角形吹き出し 28">
            <a:extLst>
              <a:ext uri="{FF2B5EF4-FFF2-40B4-BE49-F238E27FC236}">
                <a16:creationId xmlns:a16="http://schemas.microsoft.com/office/drawing/2014/main" id="{501178F3-55D6-46FD-DE22-EADCBEE4E545}"/>
              </a:ext>
            </a:extLst>
          </p:cNvPr>
          <p:cNvSpPr>
            <a:spLocks noChangeArrowheads="1"/>
          </p:cNvSpPr>
          <p:nvPr/>
        </p:nvSpPr>
        <p:spPr bwMode="auto">
          <a:xfrm>
            <a:off x="5210175" y="2168525"/>
            <a:ext cx="3124200" cy="823913"/>
          </a:xfrm>
          <a:prstGeom prst="wedgeRoundRectCallout">
            <a:avLst>
              <a:gd name="adj1" fmla="val -44440"/>
              <a:gd name="adj2" fmla="val -82421"/>
              <a:gd name="adj3" fmla="val 16667"/>
            </a:avLst>
          </a:prstGeom>
          <a:solidFill>
            <a:schemeClr val="bg1"/>
          </a:solidFill>
          <a:ln w="9525">
            <a:solidFill>
              <a:schemeClr val="tx1"/>
            </a:solidFill>
            <a:miter lim="800000"/>
            <a:headEnd/>
            <a:tailEnd/>
          </a:ln>
        </p:spPr>
        <p:txBody>
          <a:bodyPr wrap="none" lIns="96451" tIns="48225" rIns="96451" bIns="48225" anchor="ctr"/>
          <a:lstStyle>
            <a:lvl1pPr defTabSz="957263">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defTabSz="957263">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defTabSz="957263">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defTabSz="957263">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defTabSz="957263">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r>
              <a:rPr lang="ja-JP" altLang="en-US" sz="1100">
                <a:solidFill>
                  <a:schemeClr val="tx1"/>
                </a:solidFill>
              </a:rPr>
              <a:t>達成目標にたどり着くまでの道筋を書く</a:t>
            </a:r>
            <a:endParaRPr lang="en-US" altLang="ja-JP" sz="1100">
              <a:solidFill>
                <a:schemeClr val="tx1"/>
              </a:solidFill>
            </a:endParaRPr>
          </a:p>
          <a:p>
            <a:pPr eaLnBrk="1" hangingPunct="1"/>
            <a:r>
              <a:rPr lang="en-US" altLang="ja-JP" sz="1100">
                <a:solidFill>
                  <a:schemeClr val="tx1"/>
                </a:solidFill>
              </a:rPr>
              <a:t>※</a:t>
            </a:r>
            <a:r>
              <a:rPr lang="ja-JP" altLang="en-US" sz="1100">
                <a:solidFill>
                  <a:schemeClr val="tx1"/>
                </a:solidFill>
              </a:rPr>
              <a:t>必要に応じて高さを変えてよい</a:t>
            </a:r>
            <a:endParaRPr lang="en-US" altLang="ja-JP" sz="1100">
              <a:solidFill>
                <a:schemeClr val="tx1"/>
              </a:solidFill>
            </a:endParaRPr>
          </a:p>
        </p:txBody>
      </p:sp>
      <p:sp>
        <p:nvSpPr>
          <p:cNvPr id="9316" name="角丸四角形吹き出し 29">
            <a:extLst>
              <a:ext uri="{FF2B5EF4-FFF2-40B4-BE49-F238E27FC236}">
                <a16:creationId xmlns:a16="http://schemas.microsoft.com/office/drawing/2014/main" id="{1AA1DB71-36F2-6289-02ED-9AE3CC3797B9}"/>
              </a:ext>
            </a:extLst>
          </p:cNvPr>
          <p:cNvSpPr>
            <a:spLocks noChangeArrowheads="1"/>
          </p:cNvSpPr>
          <p:nvPr/>
        </p:nvSpPr>
        <p:spPr bwMode="auto">
          <a:xfrm>
            <a:off x="4073525" y="155575"/>
            <a:ext cx="2789238" cy="296863"/>
          </a:xfrm>
          <a:prstGeom prst="wedgeRoundRectCallout">
            <a:avLst>
              <a:gd name="adj1" fmla="val -82625"/>
              <a:gd name="adj2" fmla="val 178653"/>
              <a:gd name="adj3" fmla="val 16667"/>
            </a:avLst>
          </a:prstGeom>
          <a:solidFill>
            <a:schemeClr val="bg1"/>
          </a:solidFill>
          <a:ln w="9525">
            <a:solidFill>
              <a:schemeClr val="tx1"/>
            </a:solidFill>
            <a:miter lim="800000"/>
            <a:headEnd/>
            <a:tailEnd/>
          </a:ln>
        </p:spPr>
        <p:txBody>
          <a:bodyPr wrap="none" lIns="96451" tIns="48225" rIns="96451" bIns="48225" anchor="ctr"/>
          <a:lstStyle>
            <a:lvl1pPr defTabSz="957263">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defTabSz="957263">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defTabSz="957263">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defTabSz="957263">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defTabSz="957263">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r>
              <a:rPr lang="en-US" altLang="ja-JP" sz="1100">
                <a:solidFill>
                  <a:schemeClr val="tx1"/>
                </a:solidFill>
              </a:rPr>
              <a:t>3</a:t>
            </a:r>
            <a:r>
              <a:rPr lang="ja-JP" altLang="en-US" sz="1100">
                <a:solidFill>
                  <a:schemeClr val="tx1"/>
                </a:solidFill>
              </a:rPr>
              <a:t>年生の間に取り組むサブテーマのタイトル</a:t>
            </a:r>
            <a:endParaRPr lang="en-US" altLang="ja-JP" sz="1100">
              <a:solidFill>
                <a:schemeClr val="tx1"/>
              </a:solidFill>
            </a:endParaRPr>
          </a:p>
        </p:txBody>
      </p:sp>
      <p:sp>
        <p:nvSpPr>
          <p:cNvPr id="9317" name="角丸四角形吹き出し 29">
            <a:extLst>
              <a:ext uri="{FF2B5EF4-FFF2-40B4-BE49-F238E27FC236}">
                <a16:creationId xmlns:a16="http://schemas.microsoft.com/office/drawing/2014/main" id="{37ABDBD2-CD03-3821-CFD4-C93B2387EF34}"/>
              </a:ext>
            </a:extLst>
          </p:cNvPr>
          <p:cNvSpPr>
            <a:spLocks noChangeArrowheads="1"/>
          </p:cNvSpPr>
          <p:nvPr/>
        </p:nvSpPr>
        <p:spPr bwMode="auto">
          <a:xfrm>
            <a:off x="5492750" y="1160463"/>
            <a:ext cx="3232150" cy="296862"/>
          </a:xfrm>
          <a:prstGeom prst="wedgeRoundRectCallout">
            <a:avLst>
              <a:gd name="adj1" fmla="val -64708"/>
              <a:gd name="adj2" fmla="val 93949"/>
              <a:gd name="adj3" fmla="val 16667"/>
            </a:avLst>
          </a:prstGeom>
          <a:solidFill>
            <a:schemeClr val="bg1"/>
          </a:solidFill>
          <a:ln w="9525">
            <a:solidFill>
              <a:schemeClr val="tx1"/>
            </a:solidFill>
            <a:miter lim="800000"/>
            <a:headEnd/>
            <a:tailEnd/>
          </a:ln>
        </p:spPr>
        <p:txBody>
          <a:bodyPr wrap="none" lIns="96451" tIns="48225" rIns="96451" bIns="48225" anchor="ctr"/>
          <a:lstStyle>
            <a:lvl1pPr defTabSz="957263">
              <a:defRPr kumimoji="1" sz="2000" b="1">
                <a:solidFill>
                  <a:schemeClr val="bg2"/>
                </a:solidFill>
                <a:latin typeface="Times New Roman" panose="02020603050405020304" pitchFamily="18" charset="0"/>
                <a:ea typeface="ＭＳ Ｐゴシック" panose="020B0600070205080204" pitchFamily="34" charset="-128"/>
              </a:defRPr>
            </a:lvl1pPr>
            <a:lvl2pPr marL="742950" indent="-285750" defTabSz="957263">
              <a:defRPr kumimoji="1" sz="2000" b="1">
                <a:solidFill>
                  <a:schemeClr val="bg2"/>
                </a:solidFill>
                <a:latin typeface="Times New Roman" panose="02020603050405020304" pitchFamily="18" charset="0"/>
                <a:ea typeface="ＭＳ Ｐゴシック" panose="020B0600070205080204" pitchFamily="34" charset="-128"/>
              </a:defRPr>
            </a:lvl2pPr>
            <a:lvl3pPr marL="1143000" indent="-228600" defTabSz="957263">
              <a:defRPr kumimoji="1" sz="2000" b="1">
                <a:solidFill>
                  <a:schemeClr val="bg2"/>
                </a:solidFill>
                <a:latin typeface="Times New Roman" panose="02020603050405020304" pitchFamily="18" charset="0"/>
                <a:ea typeface="ＭＳ Ｐゴシック" panose="020B0600070205080204" pitchFamily="34" charset="-128"/>
              </a:defRPr>
            </a:lvl3pPr>
            <a:lvl4pPr marL="1600200" indent="-228600" defTabSz="957263">
              <a:defRPr kumimoji="1" sz="2000" b="1">
                <a:solidFill>
                  <a:schemeClr val="bg2"/>
                </a:solidFill>
                <a:latin typeface="Times New Roman" panose="02020603050405020304" pitchFamily="18" charset="0"/>
                <a:ea typeface="ＭＳ Ｐゴシック" panose="020B0600070205080204" pitchFamily="34" charset="-128"/>
              </a:defRPr>
            </a:lvl4pPr>
            <a:lvl5pPr marL="2057400" indent="-228600" defTabSz="957263">
              <a:defRPr kumimoji="1" sz="2000" b="1">
                <a:solidFill>
                  <a:schemeClr val="bg2"/>
                </a:solidFill>
                <a:latin typeface="Times New Roman" panose="02020603050405020304" pitchFamily="18" charset="0"/>
                <a:ea typeface="ＭＳ Ｐゴシック" panose="020B0600070205080204" pitchFamily="34" charset="-128"/>
              </a:defRPr>
            </a:lvl5pPr>
            <a:lvl6pPr marL="25146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6pPr>
            <a:lvl7pPr marL="29718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7pPr>
            <a:lvl8pPr marL="34290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8pPr>
            <a:lvl9pPr marL="3886200" indent="-228600" defTabSz="957263" eaLnBrk="0" fontAlgn="base" hangingPunct="0">
              <a:spcBef>
                <a:spcPct val="0"/>
              </a:spcBef>
              <a:spcAft>
                <a:spcPct val="0"/>
              </a:spcAft>
              <a:defRPr kumimoji="1" sz="2000" b="1">
                <a:solidFill>
                  <a:schemeClr val="bg2"/>
                </a:solidFill>
                <a:latin typeface="Times New Roman" panose="02020603050405020304" pitchFamily="18" charset="0"/>
                <a:ea typeface="ＭＳ Ｐゴシック" panose="020B0600070205080204" pitchFamily="34" charset="-128"/>
              </a:defRPr>
            </a:lvl9pPr>
          </a:lstStyle>
          <a:p>
            <a:pPr eaLnBrk="1" hangingPunct="1"/>
            <a:r>
              <a:rPr lang="en-US" altLang="ja-JP" sz="1100">
                <a:solidFill>
                  <a:schemeClr val="tx1"/>
                </a:solidFill>
              </a:rPr>
              <a:t>3</a:t>
            </a:r>
            <a:r>
              <a:rPr lang="ja-JP" altLang="en-US" sz="1100">
                <a:solidFill>
                  <a:schemeClr val="tx1"/>
                </a:solidFill>
              </a:rPr>
              <a:t>年生の間に取り組むサブテーマのスケジュール</a:t>
            </a:r>
            <a:endParaRPr lang="en-US" altLang="ja-JP" sz="1100">
              <a:solidFill>
                <a:schemeClr val="tx1"/>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コンテンツ プレースホルダー 2">
            <a:extLst>
              <a:ext uri="{FF2B5EF4-FFF2-40B4-BE49-F238E27FC236}">
                <a16:creationId xmlns:a16="http://schemas.microsoft.com/office/drawing/2014/main" id="{F4F1AE97-55AE-B4AD-0983-0E7BD42A9536}"/>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kumimoji="1" lang="ja-JP" altLang="en-US" sz="1500">
                <a:solidFill>
                  <a:schemeClr val="tx1"/>
                </a:solidFill>
              </a:rPr>
              <a:t>注意事項</a:t>
            </a:r>
            <a:endParaRPr kumimoji="1" lang="en-US" altLang="ja-JP" sz="1500">
              <a:solidFill>
                <a:schemeClr val="tx1"/>
              </a:solidFill>
            </a:endParaRPr>
          </a:p>
          <a:p>
            <a:pPr eaLnBrk="1" hangingPunct="1"/>
            <a:endParaRPr kumimoji="1" lang="en-US" altLang="ja-JP" sz="1500">
              <a:solidFill>
                <a:schemeClr val="tx1"/>
              </a:solidFill>
            </a:endParaRPr>
          </a:p>
          <a:p>
            <a:pPr eaLnBrk="1" hangingPunct="1"/>
            <a:r>
              <a:rPr kumimoji="1" lang="ja-JP" altLang="en-US" sz="1500">
                <a:solidFill>
                  <a:schemeClr val="tx1"/>
                </a:solidFill>
              </a:rPr>
              <a:t>・</a:t>
            </a:r>
            <a:r>
              <a:rPr kumimoji="1" lang="en-US" altLang="ja-JP" sz="1500">
                <a:solidFill>
                  <a:schemeClr val="tx1"/>
                </a:solidFill>
              </a:rPr>
              <a:t>2022</a:t>
            </a:r>
            <a:r>
              <a:rPr kumimoji="1" lang="ja-JP" altLang="en-US" sz="1500">
                <a:solidFill>
                  <a:schemeClr val="tx1"/>
                </a:solidFill>
              </a:rPr>
              <a:t>年</a:t>
            </a:r>
            <a:r>
              <a:rPr kumimoji="1" lang="en-US" altLang="ja-JP" sz="1500">
                <a:solidFill>
                  <a:schemeClr val="tx1"/>
                </a:solidFill>
              </a:rPr>
              <a:t>9</a:t>
            </a:r>
            <a:r>
              <a:rPr kumimoji="1" lang="ja-JP" altLang="en-US" sz="1500">
                <a:solidFill>
                  <a:schemeClr val="tx1"/>
                </a:solidFill>
              </a:rPr>
              <a:t>月</a:t>
            </a:r>
            <a:r>
              <a:rPr kumimoji="1" lang="en-US" altLang="ja-JP" sz="1500">
                <a:solidFill>
                  <a:schemeClr val="tx1"/>
                </a:solidFill>
              </a:rPr>
              <a:t>30</a:t>
            </a:r>
            <a:r>
              <a:rPr kumimoji="1" lang="ja-JP" altLang="en-US" sz="1500">
                <a:solidFill>
                  <a:schemeClr val="tx1"/>
                </a:solidFill>
              </a:rPr>
              <a:t>日までに第</a:t>
            </a:r>
            <a:r>
              <a:rPr kumimoji="1" lang="en-US" altLang="ja-JP" sz="1500">
                <a:solidFill>
                  <a:schemeClr val="tx1"/>
                </a:solidFill>
              </a:rPr>
              <a:t>0</a:t>
            </a:r>
            <a:r>
              <a:rPr kumimoji="1" lang="ja-JP" altLang="en-US" sz="1500">
                <a:solidFill>
                  <a:schemeClr val="tx1"/>
                </a:solidFill>
              </a:rPr>
              <a:t>版を電子的にメールにて提出し，完成版までに</a:t>
            </a:r>
            <a:r>
              <a:rPr kumimoji="1" lang="en-US" altLang="ja-JP" sz="1500">
                <a:solidFill>
                  <a:schemeClr val="tx1"/>
                </a:solidFill>
              </a:rPr>
              <a:t>1</a:t>
            </a:r>
            <a:r>
              <a:rPr kumimoji="1" lang="ja-JP" altLang="en-US" sz="1500">
                <a:solidFill>
                  <a:schemeClr val="tx1"/>
                </a:solidFill>
              </a:rPr>
              <a:t>回以上の面談</a:t>
            </a:r>
            <a:endParaRPr kumimoji="1" lang="en-US" altLang="ja-JP" sz="1500">
              <a:solidFill>
                <a:schemeClr val="tx1"/>
              </a:solidFill>
            </a:endParaRPr>
          </a:p>
          <a:p>
            <a:pPr eaLnBrk="1" hangingPunct="1"/>
            <a:r>
              <a:rPr kumimoji="1" lang="en-US" altLang="ja-JP" sz="1500">
                <a:solidFill>
                  <a:schemeClr val="tx1"/>
                </a:solidFill>
              </a:rPr>
              <a:t>	※</a:t>
            </a:r>
            <a:r>
              <a:rPr kumimoji="1" lang="ja-JP" altLang="en-US" sz="1500">
                <a:solidFill>
                  <a:schemeClr val="tx1"/>
                </a:solidFill>
              </a:rPr>
              <a:t>　面談にて改善すべき点が指摘</a:t>
            </a:r>
            <a:endParaRPr kumimoji="1" lang="en-US" altLang="ja-JP" sz="1500">
              <a:solidFill>
                <a:schemeClr val="tx1"/>
              </a:solidFill>
            </a:endParaRPr>
          </a:p>
          <a:p>
            <a:pPr eaLnBrk="1" hangingPunct="1"/>
            <a:r>
              <a:rPr kumimoji="1" lang="en-US" altLang="ja-JP" sz="1500">
                <a:solidFill>
                  <a:schemeClr val="tx1"/>
                </a:solidFill>
              </a:rPr>
              <a:t>	※</a:t>
            </a:r>
            <a:r>
              <a:rPr kumimoji="1" lang="ja-JP" altLang="en-US" sz="1500">
                <a:solidFill>
                  <a:schemeClr val="tx1"/>
                </a:solidFill>
              </a:rPr>
              <a:t>　面談にて決まった箇所については，取組み始めること！</a:t>
            </a:r>
            <a:endParaRPr kumimoji="1" lang="en-US" altLang="ja-JP" sz="1500">
              <a:solidFill>
                <a:schemeClr val="tx1"/>
              </a:solidFill>
            </a:endParaRPr>
          </a:p>
          <a:p>
            <a:pPr eaLnBrk="1" hangingPunct="1"/>
            <a:endParaRPr kumimoji="1" lang="en-US" altLang="ja-JP" sz="1500">
              <a:solidFill>
                <a:schemeClr val="tx1"/>
              </a:solidFill>
            </a:endParaRPr>
          </a:p>
          <a:p>
            <a:pPr eaLnBrk="1" hangingPunct="1"/>
            <a:r>
              <a:rPr kumimoji="1" lang="ja-JP" altLang="en-US" sz="1500">
                <a:solidFill>
                  <a:schemeClr val="tx1"/>
                </a:solidFill>
              </a:rPr>
              <a:t>・</a:t>
            </a:r>
            <a:r>
              <a:rPr kumimoji="1" lang="en-US" altLang="ja-JP" sz="1500">
                <a:solidFill>
                  <a:schemeClr val="tx1"/>
                </a:solidFill>
              </a:rPr>
              <a:t>2022</a:t>
            </a:r>
            <a:r>
              <a:rPr kumimoji="1" lang="ja-JP" altLang="en-US" sz="1500">
                <a:solidFill>
                  <a:schemeClr val="tx1"/>
                </a:solidFill>
              </a:rPr>
              <a:t>年</a:t>
            </a:r>
            <a:r>
              <a:rPr kumimoji="1" lang="en-US" altLang="ja-JP" sz="1500">
                <a:solidFill>
                  <a:schemeClr val="tx1"/>
                </a:solidFill>
              </a:rPr>
              <a:t>10</a:t>
            </a:r>
            <a:r>
              <a:rPr kumimoji="1" lang="ja-JP" altLang="en-US" sz="1500">
                <a:solidFill>
                  <a:schemeClr val="tx1"/>
                </a:solidFill>
              </a:rPr>
              <a:t>月</a:t>
            </a:r>
            <a:r>
              <a:rPr kumimoji="1" lang="en-US" altLang="ja-JP" sz="1500">
                <a:solidFill>
                  <a:schemeClr val="tx1"/>
                </a:solidFill>
              </a:rPr>
              <a:t>20</a:t>
            </a:r>
            <a:r>
              <a:rPr kumimoji="1" lang="ja-JP" altLang="en-US" sz="1500">
                <a:solidFill>
                  <a:schemeClr val="tx1"/>
                </a:solidFill>
              </a:rPr>
              <a:t>日までに完成版（厳守）</a:t>
            </a:r>
            <a:endParaRPr kumimoji="1" lang="en-US" altLang="ja-JP" sz="1500">
              <a:solidFill>
                <a:schemeClr val="tx1"/>
              </a:solidFill>
            </a:endParaRPr>
          </a:p>
          <a:p>
            <a:pPr eaLnBrk="1" hangingPunct="1"/>
            <a:endParaRPr kumimoji="1" lang="en-US" altLang="ja-JP" sz="1500">
              <a:solidFill>
                <a:schemeClr val="tx1"/>
              </a:solidFill>
            </a:endParaRPr>
          </a:p>
          <a:p>
            <a:pPr eaLnBrk="1" hangingPunct="1"/>
            <a:r>
              <a:rPr kumimoji="1" lang="ja-JP" altLang="en-US" sz="1500">
                <a:solidFill>
                  <a:schemeClr val="tx1"/>
                </a:solidFill>
              </a:rPr>
              <a:t>・第</a:t>
            </a:r>
            <a:r>
              <a:rPr kumimoji="1" lang="en-US" altLang="ja-JP" sz="1500">
                <a:solidFill>
                  <a:schemeClr val="tx1"/>
                </a:solidFill>
              </a:rPr>
              <a:t>0</a:t>
            </a:r>
            <a:r>
              <a:rPr kumimoji="1" lang="ja-JP" altLang="en-US" sz="1500">
                <a:solidFill>
                  <a:schemeClr val="tx1"/>
                </a:solidFill>
              </a:rPr>
              <a:t>版までにも必要に応じて，相談しにくること！</a:t>
            </a:r>
            <a:endParaRPr kumimoji="1" lang="en-US" altLang="ja-JP" sz="1500">
              <a:solidFill>
                <a:schemeClr val="tx1"/>
              </a:solidFill>
            </a:endParaRPr>
          </a:p>
          <a:p>
            <a:pPr eaLnBrk="1" hangingPunct="1"/>
            <a:r>
              <a:rPr kumimoji="1" lang="en-US" altLang="ja-JP" sz="1500">
                <a:solidFill>
                  <a:schemeClr val="tx1"/>
                </a:solidFill>
              </a:rPr>
              <a:t>	※</a:t>
            </a:r>
            <a:r>
              <a:rPr kumimoji="1" lang="ja-JP" altLang="en-US" sz="1500">
                <a:solidFill>
                  <a:schemeClr val="tx1"/>
                </a:solidFill>
              </a:rPr>
              <a:t>　できないのに，怒られるのが嫌だから，相談しに来なくて，結局できないという悪循環は，</a:t>
            </a:r>
            <a:endParaRPr kumimoji="1" lang="en-US" altLang="ja-JP" sz="1500">
              <a:solidFill>
                <a:schemeClr val="tx1"/>
              </a:solidFill>
            </a:endParaRPr>
          </a:p>
          <a:p>
            <a:pPr eaLnBrk="1" hangingPunct="1"/>
            <a:r>
              <a:rPr kumimoji="1" lang="en-US" altLang="ja-JP" sz="1500">
                <a:solidFill>
                  <a:schemeClr val="tx1"/>
                </a:solidFill>
              </a:rPr>
              <a:t>	</a:t>
            </a:r>
            <a:r>
              <a:rPr kumimoji="1" lang="ja-JP" altLang="en-US" sz="1500">
                <a:solidFill>
                  <a:schemeClr val="tx1"/>
                </a:solidFill>
              </a:rPr>
              <a:t>間違いの元です。</a:t>
            </a:r>
            <a:endParaRPr kumimoji="1" lang="en-US" altLang="ja-JP" sz="1500">
              <a:solidFill>
                <a:schemeClr val="tx1"/>
              </a:solidFill>
            </a:endParaRPr>
          </a:p>
          <a:p>
            <a:pPr eaLnBrk="1" hangingPunct="1"/>
            <a:r>
              <a:rPr kumimoji="1" lang="en-US" altLang="ja-JP" sz="1500">
                <a:solidFill>
                  <a:schemeClr val="tx1"/>
                </a:solidFill>
              </a:rPr>
              <a:t>	※</a:t>
            </a:r>
            <a:r>
              <a:rPr kumimoji="1" lang="ja-JP" altLang="en-US" sz="1500">
                <a:solidFill>
                  <a:schemeClr val="tx1"/>
                </a:solidFill>
              </a:rPr>
              <a:t>　できると思って，直前までやらず，結局できないというパターンも，ダメです。</a:t>
            </a:r>
            <a:r>
              <a:rPr kumimoji="1" lang="en-US" altLang="ja-JP" sz="1500">
                <a:solidFill>
                  <a:schemeClr val="tx1"/>
                </a:solidFill>
              </a:rPr>
              <a:t>	</a:t>
            </a:r>
          </a:p>
          <a:p>
            <a:pPr eaLnBrk="1" hangingPunct="1"/>
            <a:endParaRPr kumimoji="1" lang="ja-JP" altLang="en-US"/>
          </a:p>
        </p:txBody>
      </p:sp>
    </p:spTree>
  </p:cSld>
  <p:clrMapOvr>
    <a:masterClrMapping/>
  </p:clrMapOvr>
  <p:transition/>
</p:sld>
</file>

<file path=ppt/theme/theme1.xml><?xml version="1.0" encoding="utf-8"?>
<a:theme xmlns:a="http://schemas.openxmlformats.org/drawingml/2006/main" name="プロジェクトの概要">
  <a:themeElements>
    <a:clrScheme name="プロジェクトの概要 1">
      <a:dk1>
        <a:srgbClr val="000000"/>
      </a:dk1>
      <a:lt1>
        <a:srgbClr val="FFFFFF"/>
      </a:lt1>
      <a:dk2>
        <a:srgbClr val="000000"/>
      </a:dk2>
      <a:lt2>
        <a:srgbClr val="B2B2B2"/>
      </a:lt2>
      <a:accent1>
        <a:srgbClr val="6699FF"/>
      </a:accent1>
      <a:accent2>
        <a:srgbClr val="3333CC"/>
      </a:accent2>
      <a:accent3>
        <a:srgbClr val="FFFFFF"/>
      </a:accent3>
      <a:accent4>
        <a:srgbClr val="000000"/>
      </a:accent4>
      <a:accent5>
        <a:srgbClr val="B8CAFF"/>
      </a:accent5>
      <a:accent6>
        <a:srgbClr val="2D2DB9"/>
      </a:accent6>
      <a:hlink>
        <a:srgbClr val="CC0000"/>
      </a:hlink>
      <a:folHlink>
        <a:srgbClr val="993366"/>
      </a:folHlink>
    </a:clrScheme>
    <a:fontScheme name="プロジェクトの概要">
      <a:majorFont>
        <a:latin typeface="Times New Roman"/>
        <a:ea typeface="HGP創英角ｺﾞｼｯｸUB"/>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6451" tIns="48225" rIns="96451" bIns="48225" numCol="1" anchor="ctr" anchorCtr="0" compatLnSpc="1">
        <a:prstTxWarp prst="textNoShape">
          <a:avLst/>
        </a:prstTxWarp>
      </a:bodyPr>
      <a:lstStyle>
        <a:defPPr marL="0" marR="0" indent="0" algn="r" defTabSz="957263" rtl="0" eaLnBrk="1" fontAlgn="base" latinLnBrk="0" hangingPunct="1">
          <a:lnSpc>
            <a:spcPct val="100000"/>
          </a:lnSpc>
          <a:spcBef>
            <a:spcPct val="0"/>
          </a:spcBef>
          <a:spcAft>
            <a:spcPct val="0"/>
          </a:spcAft>
          <a:buClrTx/>
          <a:buSzTx/>
          <a:buFontTx/>
          <a:buNone/>
          <a:tabLst/>
          <a:defRPr kumimoji="1" lang="ja-JP" altLang="en-US" sz="2000" b="1" i="0" u="none" strike="noStrike" cap="none" normalizeH="0" baseline="0" smtClean="0">
            <a:ln>
              <a:noFill/>
            </a:ln>
            <a:solidFill>
              <a:schemeClr val="bg2"/>
            </a:solidFill>
            <a:effectLst/>
            <a:latin typeface="Times New Roman" pitchFamily="18" charset="0"/>
            <a:ea typeface="ＭＳ Ｐゴシック" pitchFamily="50"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6451" tIns="48225" rIns="96451" bIns="48225" numCol="1" anchor="ctr" anchorCtr="0" compatLnSpc="1">
        <a:prstTxWarp prst="textNoShape">
          <a:avLst/>
        </a:prstTxWarp>
      </a:bodyPr>
      <a:lstStyle>
        <a:defPPr marL="0" marR="0" indent="0" algn="r" defTabSz="957263" rtl="0" eaLnBrk="1" fontAlgn="base" latinLnBrk="0" hangingPunct="1">
          <a:lnSpc>
            <a:spcPct val="100000"/>
          </a:lnSpc>
          <a:spcBef>
            <a:spcPct val="0"/>
          </a:spcBef>
          <a:spcAft>
            <a:spcPct val="0"/>
          </a:spcAft>
          <a:buClrTx/>
          <a:buSzTx/>
          <a:buFontTx/>
          <a:buNone/>
          <a:tabLst/>
          <a:defRPr kumimoji="1" lang="ja-JP" altLang="en-US" sz="2000" b="1" i="0" u="none" strike="noStrike" cap="none" normalizeH="0" baseline="0" smtClean="0">
            <a:ln>
              <a:noFill/>
            </a:ln>
            <a:solidFill>
              <a:schemeClr val="bg2"/>
            </a:solidFill>
            <a:effectLst/>
            <a:latin typeface="Times New Roman" pitchFamily="18" charset="0"/>
            <a:ea typeface="ＭＳ Ｐゴシック" pitchFamily="50" charset="-128"/>
          </a:defRPr>
        </a:defPPr>
      </a:lstStyle>
    </a:lnDef>
  </a:objectDefaults>
  <a:extraClrSchemeLst>
    <a:extraClrScheme>
      <a:clrScheme name="プロジェクトの概要 1">
        <a:dk1>
          <a:srgbClr val="000000"/>
        </a:dk1>
        <a:lt1>
          <a:srgbClr val="FFFFFF"/>
        </a:lt1>
        <a:dk2>
          <a:srgbClr val="000000"/>
        </a:dk2>
        <a:lt2>
          <a:srgbClr val="B2B2B2"/>
        </a:lt2>
        <a:accent1>
          <a:srgbClr val="6699FF"/>
        </a:accent1>
        <a:accent2>
          <a:srgbClr val="3333CC"/>
        </a:accent2>
        <a:accent3>
          <a:srgbClr val="FFFFFF"/>
        </a:accent3>
        <a:accent4>
          <a:srgbClr val="000000"/>
        </a:accent4>
        <a:accent5>
          <a:srgbClr val="B8CAFF"/>
        </a:accent5>
        <a:accent6>
          <a:srgbClr val="2D2DB9"/>
        </a:accent6>
        <a:hlink>
          <a:srgbClr val="CC0000"/>
        </a:hlink>
        <a:folHlink>
          <a:srgbClr val="99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Files\MS-Office2000\Templates\1041\プロジェクトの概要.pot</Template>
  <TotalTime>7149</TotalTime>
  <Words>1135</Words>
  <Application>Microsoft Macintosh PowerPoint</Application>
  <PresentationFormat>A4 210 x 297 mm</PresentationFormat>
  <Paragraphs>169</Paragraphs>
  <Slides>5</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vt:i4>
      </vt:variant>
    </vt:vector>
  </HeadingPairs>
  <TitlesOfParts>
    <vt:vector size="14" baseType="lpstr">
      <vt:lpstr>Times New Roman</vt:lpstr>
      <vt:lpstr>ＭＳ Ｐゴシック</vt:lpstr>
      <vt:lpstr>Arial</vt:lpstr>
      <vt:lpstr>HGP創英角ｺﾞｼｯｸUB</vt:lpstr>
      <vt:lpstr>Wingdings</vt:lpstr>
      <vt:lpstr>ＭＳ Ｐ明朝</vt:lpstr>
      <vt:lpstr>Verdana</vt:lpstr>
      <vt:lpstr>HGPｺﾞｼｯｸE</vt:lpstr>
      <vt:lpstr>プロジェクトの概要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中田顕</dc:creator>
  <cp:lastModifiedBy>YONEKAWARYUSEI</cp:lastModifiedBy>
  <cp:revision>103</cp:revision>
  <cp:lastPrinted>2015-07-28T10:59:08Z</cp:lastPrinted>
  <dcterms:created xsi:type="dcterms:W3CDTF">1601-01-01T00:00:00Z</dcterms:created>
  <dcterms:modified xsi:type="dcterms:W3CDTF">2022-10-01T19:32:42Z</dcterms:modified>
</cp:coreProperties>
</file>