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7" r:id="rId4"/>
    <p:sldId id="266" r:id="rId5"/>
    <p:sldId id="264" r:id="rId6"/>
    <p:sldId id="265" r:id="rId7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492569-3ADD-4554-BFE1-136197C191F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66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68A795E7-7CF6-4E6A-9F76-32DC1E135B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굴림" pitchFamily="18"/>
        <a:ea typeface="굴림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E290BC-49A5-4B91-AA8E-123BA17942C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6EE84A-D3BE-4409-8BAC-A17ECE90F9CE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BDFCD1-3B5A-4FD0-931B-80683646B59F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82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6D61A-E96F-42DA-8D61-C08D5701D5A1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9FA4EF-B0B2-404D-B3EE-59C270FCF5D0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13DF77-652E-4A6A-9AF1-618AAC7B56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6D8E0-E6C3-4DB1-B0EE-BCFA6E10C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312B-AA1A-4E73-A121-327F36CD8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B009D-D980-4331-97FD-DFF275C20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B30D-1252-4C40-9F18-D7260D92EA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AF0E-B764-4491-8F94-3835142F7C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540CE-A8CF-4DBE-ABB5-4BDB1D687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D3E50-EAFC-40E2-B910-8DF823FFB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D03E-2FA3-4A56-9149-A915AE25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BF7EE-5E4D-4D4D-B4F9-0148F459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9E2-8D02-45E5-9B0C-492B448F7D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8276F1A2-249E-4E66-9123-6F8626C2852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altLang="ko-KR" sz="32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/>
          <p:cNvSpPr txBox="1">
            <a:spLocks noGrp="1"/>
          </p:cNvSpPr>
          <p:nvPr>
            <p:ph type="subTitle" idx="4294967295"/>
          </p:nvPr>
        </p:nvSpPr>
        <p:spPr>
          <a:xfrm>
            <a:off x="5112000" y="9000"/>
            <a:ext cx="4968000" cy="7550999"/>
          </a:xfrm>
          <a:solidFill>
            <a:srgbClr val="FFFFFF">
              <a:alpha val="50000"/>
            </a:srgbClr>
          </a:solidFill>
        </p:spPr>
        <p:txBody>
          <a:bodyPr anchor="ctr"/>
          <a:lstStyle/>
          <a:p>
            <a:pPr lvl="0" algn="ctr"/>
            <a:endParaRPr lang="en-US" altLang="ko-KR" dirty="0"/>
          </a:p>
          <a:p>
            <a:pPr lvl="0" algn="ctr"/>
            <a:endParaRPr lang="en-US" altLang="ko-KR" dirty="0"/>
          </a:p>
          <a:p>
            <a:pPr lvl="0" algn="ctr"/>
            <a:r>
              <a:rPr lang="ko-KR" altLang="en-US" dirty="0"/>
              <a:t>사각형 그리드로 만들어진 필드에서 실시간 전투를 벌인다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적개심 수치로 파티원들의 행동에 따라 몬스터의 공격 대상이 바뀐다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일부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FINAL FANTASY XIV_2D.ver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2" y="243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051" y="243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655688" y="0"/>
            <a:ext cx="13392000" cy="75322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353036" y="123921"/>
            <a:ext cx="9071640" cy="60314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ko-KR" altLang="en-US" dirty="0"/>
              <a:t>게임 핵심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394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062"/>
            <a:ext cx="10080625" cy="5670352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0" y="6495223"/>
            <a:ext cx="10080624" cy="103705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US" altLang="ko-KR" sz="3200" b="0" i="0" u="none" strike="noStrike" kern="1200">
                <a:ln>
                  <a:noFill/>
                </a:ln>
                <a:latin typeface="굴림" pitchFamily="18"/>
                <a:ea typeface="굴림" pitchFamily="2"/>
                <a:cs typeface="Arial" pitchFamily="2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dirty="0">
                <a:solidFill>
                  <a:sysClr val="windowText" lastClr="000000"/>
                </a:solidFill>
              </a:rPr>
              <a:t>탱커가 공격을 받아내고 딜러가 몬스터를 쓰러트리고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힐러가</a:t>
            </a:r>
            <a:r>
              <a:rPr lang="ko-KR" altLang="en-US" dirty="0">
                <a:solidFill>
                  <a:sysClr val="windowText" lastClr="000000"/>
                </a:solidFill>
              </a:rPr>
              <a:t> 파티원의 체력을 책임진다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434425" y="23609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ko-KR" altLang="en-US" dirty="0"/>
              <a:t>개발 계획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89456560"/>
              </p:ext>
            </p:extLst>
          </p:nvPr>
        </p:nvGraphicFramePr>
        <p:xfrm>
          <a:off x="434425" y="968228"/>
          <a:ext cx="9096480" cy="6331285"/>
        </p:xfrm>
        <a:graphic>
          <a:graphicData uri="http://schemas.openxmlformats.org/drawingml/2006/table">
            <a:tbl>
              <a:tblPr firstRow="1" bandRow="1"/>
              <a:tblGrid>
                <a:gridCol w="948240">
                  <a:extLst>
                    <a:ext uri="{9D8B030D-6E8A-4147-A177-3AD203B41FA5}">
                      <a16:colId xmlns:a16="http://schemas.microsoft.com/office/drawing/2014/main" val="3193156580"/>
                    </a:ext>
                  </a:extLst>
                </a:gridCol>
                <a:gridCol w="2269894">
                  <a:extLst>
                    <a:ext uri="{9D8B030D-6E8A-4147-A177-3AD203B41FA5}">
                      <a16:colId xmlns:a16="http://schemas.microsoft.com/office/drawing/2014/main" val="2722848994"/>
                    </a:ext>
                  </a:extLst>
                </a:gridCol>
                <a:gridCol w="5878346">
                  <a:extLst>
                    <a:ext uri="{9D8B030D-6E8A-4147-A177-3AD203B41FA5}">
                      <a16:colId xmlns:a16="http://schemas.microsoft.com/office/drawing/2014/main" val="335800149"/>
                    </a:ext>
                  </a:extLst>
                </a:gridCol>
              </a:tblGrid>
              <a:tr h="32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및 자료 수집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제작이 쓸 바닥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벽 캐릭터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수집.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구조,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스테이터스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분석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33401"/>
                  </a:ext>
                </a:extLst>
              </a:tr>
              <a:tr h="32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던전이 너무 길어 간략화 하기로 변경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일부 리소스가 해상도 변경 및 잘라내는 과정에서 흰 바탕 생김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지인에게 의뢰 넣어서 제거 중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96327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조작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이동, 벽 충돌, 적에게 스킬 사용 구현.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234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벽 충돌 미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33752"/>
                  </a:ext>
                </a:extLst>
              </a:tr>
              <a:tr h="1909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83179"/>
                  </a:ext>
                </a:extLst>
              </a:tr>
              <a:tr h="19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바탕만 구현 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(10%)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804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4주차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AI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구현</a:t>
                      </a:r>
                      <a:endParaRPr lang="en-US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파티원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, 몬스터 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334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목표로 한 범위의 행동은 구현했다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(100%)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72079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5주차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0733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6주차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맵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수집했던 던전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177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7주차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모든 스킬들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AI 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수정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3947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8주차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8961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9주차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실시간 플레이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범위중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일시정지 가능한 실시간으로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83504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10주차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나머지 최대 개발 범위 개발 시도.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3991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마지막 검토,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3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92890" y="914399"/>
            <a:ext cx="2380780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커밋</a:t>
            </a:r>
            <a:r>
              <a:rPr lang="ko-KR" altLang="en-US" sz="3200" dirty="0"/>
              <a:t> 그래프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4/6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8" y="1527254"/>
            <a:ext cx="950727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504359" y="720000"/>
            <a:ext cx="9071640" cy="1283400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발표가 끝났습니다</a:t>
            </a:r>
            <a:r>
              <a:rPr lang="en-US" altLang="ko-KR"/>
              <a:t>.</a:t>
            </a:r>
            <a:br>
              <a:rPr lang="en-US"/>
            </a:br>
            <a:r>
              <a:rPr lang="ko-KR" altLang="en-US"/>
              <a:t>감사합니다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1640" cy="4454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ko-KR" altLang="en-US" dirty="0"/>
              <a:t>파이널 판타지 </a:t>
            </a:r>
            <a:r>
              <a:rPr lang="en-US" altLang="ko-KR" dirty="0"/>
              <a:t>14.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06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50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5/6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평가</a:t>
            </a:r>
          </a:p>
        </p:txBody>
      </p:sp>
      <p:graphicFrame>
        <p:nvGraphicFramePr>
          <p:cNvPr id="3" name="표 개체 틀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52087340"/>
              </p:ext>
            </p:extLst>
          </p:nvPr>
        </p:nvGraphicFramePr>
        <p:xfrm>
          <a:off x="503999" y="1769040"/>
          <a:ext cx="9294479" cy="2560320"/>
        </p:xfrm>
        <a:graphic>
          <a:graphicData uri="http://schemas.openxmlformats.org/drawingml/2006/table">
            <a:tbl>
              <a:tblPr firstRow="1" bandRow="1"/>
              <a:tblGrid>
                <a:gridCol w="4758479">
                  <a:extLst>
                    <a:ext uri="{9D8B030D-6E8A-4147-A177-3AD203B41FA5}">
                      <a16:colId xmlns:a16="http://schemas.microsoft.com/office/drawing/2014/main" val="2998392569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8540918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평가 항목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50"/>
                          <a:ea typeface="굴림" pitchFamily="50"/>
                          <a:cs typeface="Arial" pitchFamily="2"/>
                        </a:rPr>
                        <a:t>평가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0117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발표자료에 포함할 내용을 다 포함 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248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게임컨셉이 잘 표현되었는가?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18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핵심 메카닉의 제시가 잘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9031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게임의 흐름이 잘 표현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103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범위가 구체적이며 측정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265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계획이 구체적이며 실행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178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38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038" y="280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6/7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291</Words>
  <Application>Microsoft Office PowerPoint</Application>
  <PresentationFormat>사용자 지정</PresentationFormat>
  <Paragraphs>84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StarSymbol</vt:lpstr>
      <vt:lpstr>굴림</vt:lpstr>
      <vt:lpstr>맑은 고딕</vt:lpstr>
      <vt:lpstr>바탕</vt:lpstr>
      <vt:lpstr>Arial</vt:lpstr>
      <vt:lpstr>Tahoma</vt:lpstr>
      <vt:lpstr>기본값</vt:lpstr>
      <vt:lpstr>FINAL FANTASY XIV_2D.ver</vt:lpstr>
      <vt:lpstr>게임 핵심 요소</vt:lpstr>
      <vt:lpstr>개발 계획</vt:lpstr>
      <vt:lpstr>PowerPoint 프레젠테이션</vt:lpstr>
      <vt:lpstr>발표가 끝났습니다. 감사합니다</vt:lpstr>
      <vt:lpstr>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XIV_2D.ver</dc:title>
  <dc:creator>태규 강</dc:creator>
  <cp:lastModifiedBy>taegyu gang</cp:lastModifiedBy>
  <cp:revision>27</cp:revision>
  <dcterms:created xsi:type="dcterms:W3CDTF">2016-09-19T12:25:25Z</dcterms:created>
  <dcterms:modified xsi:type="dcterms:W3CDTF">2016-10-18T09:38:46Z</dcterms:modified>
</cp:coreProperties>
</file>