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2D3AE-D92B-4EC9-91AD-1CEC9123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6004E-4CE1-47E6-9A5F-B9F432C01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A8671-93F1-45C0-8E9C-2346BAC8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AB407-152F-4192-9F5A-9C4A44EA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79491-0560-4261-A887-AD7D7E2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6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BC03F-3DBA-4802-B15F-07980792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24D61-99A6-48C3-933F-E03971B99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16ACA-04C5-4D2F-B8C3-52D234A2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8003C-A7ED-4A73-B2AD-5624F1E8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EE60E-77F5-4786-B17F-D623AD17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248D60-BDA6-4DBB-9D96-D32C9615A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92DEA-481F-4B04-BC1F-314FB767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43C4B-B0F6-40BB-864E-844C8E23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F86C9-9675-4E82-910B-A1B45793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1F9CC-256B-49B5-BC5F-1145960A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D296-2720-4A7B-BC3C-A7980975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D8988-55EF-4F2E-ABC8-B749734C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0E880-9B34-40D6-8169-7A77BEF9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FCC68-40D8-443D-9F8F-A97E858B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2BF9E-04BF-443B-8CE4-2A0AA8D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6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B2AE8-5A1F-4857-9171-D83686FB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DC2F6-CA25-4D7A-B929-326E6CA8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B20E5-D106-46E6-9C5F-0823B69B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827BA-65DA-42D9-B8BB-37640645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98264-B978-4953-8CF4-99C53E54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0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24415-7D6F-49CF-98B0-9096DECE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6DF05-5D97-4703-BA58-0E1DB40D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890D06-CEDA-4C2E-A56F-0F7A51BF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2FBE8-DD78-4193-8395-0678D5DC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9543D-DF5B-43E9-9104-D0DD89CA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B426D-DE7E-4382-8DD1-D8D14960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0A959-D14B-47E3-A55E-26AE85B3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FF293-AA81-4CAA-A7C7-181BAC6A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44777-A9DD-426D-B962-63497B99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343CF-E42C-463B-BD3B-07ACBF25A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90239-7DCF-4B99-BD73-C7B34CC8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B929F0-E5EE-4BBB-976A-9740C0BC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A9918C-992A-494A-AE03-6E0D75F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23638-7D3B-4C67-A4D8-26F87252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1F649-EBE6-4AE0-AC95-20328F72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6377B-710A-4645-98CF-43B903D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18B49-4ED4-4EA7-A07A-5166E5D2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A0F68-9B38-4657-BDF9-CA9C060E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122A60-F816-44A0-AB9A-3B9959DC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158E07-C31D-47D8-8EF1-65A0A5C0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CEF14-3A1F-4CE4-9F79-C8DA5281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744A4-E062-4DBC-B8A9-6AA28EC0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11C3D-DEDA-4201-AEFF-98C794AE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18243-9981-46B5-907C-6C4A6922B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AD1B0-F262-4A77-BD85-61BCF16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A9302-CE3E-4ACB-9311-9189A1B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95DD9-E1A5-422E-A020-BBEE4FDE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53569-77E8-4C6F-8D92-3FD14772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D0A770-22CE-4391-97BC-5065D276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6E108-0551-40FD-BD4E-EA2A8B3C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4B7D-C81D-4FDF-8364-721C37BD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2E641-36CF-4A32-967A-A6636D05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28D04-CA6D-4E8A-B9A0-64DA05A4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3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843601-A296-496A-AEDA-B81F7C93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D088A-FE75-4CEC-A2F6-DC50ABB9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0950C-495F-4F5E-8CFA-B00602402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DCC6-59C0-49B2-B4FA-FD0C47B78C4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F2B26-6245-474B-B340-AD0638506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32AE2-DB55-46BE-9477-41C105DC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5CBA-BB79-41F8-9E7D-1EE63D17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2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EF27A-296F-416A-9E7B-2AD176670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스토리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7D069-D821-44A2-8808-A3C80C4B5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참호전쟁</a:t>
            </a:r>
          </a:p>
        </p:txBody>
      </p:sp>
    </p:spTree>
    <p:extLst>
      <p:ext uri="{BB962C8B-B14F-4D97-AF65-F5344CB8AC3E}">
        <p14:creationId xmlns:p14="http://schemas.microsoft.com/office/powerpoint/2010/main" val="203898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B4A1-7163-4CA2-910E-1EC85B53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6ADD1-7D96-420E-AE05-8310D09C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민주정뿐인</a:t>
            </a:r>
            <a:r>
              <a:rPr lang="ko-KR" altLang="en-US" dirty="0"/>
              <a:t> 세계 각지에서 제국을 세우려는 </a:t>
            </a:r>
            <a:r>
              <a:rPr lang="ko-KR" altLang="en-US" dirty="0" err="1"/>
              <a:t>밀리타리움</a:t>
            </a:r>
            <a:r>
              <a:rPr lang="ko-KR" altLang="en-US" dirty="0"/>
              <a:t> 비밀 조직이 쿠데타가 일으켰다</a:t>
            </a:r>
            <a:r>
              <a:rPr lang="en-US" altLang="ko-KR" dirty="0"/>
              <a:t>.</a:t>
            </a:r>
            <a:r>
              <a:rPr lang="ko-KR" altLang="en-US" dirty="0"/>
              <a:t> 그 결과 독일 공화국</a:t>
            </a:r>
            <a:r>
              <a:rPr lang="en-US" altLang="ko-KR" dirty="0"/>
              <a:t>, </a:t>
            </a:r>
            <a:r>
              <a:rPr lang="ko-KR" altLang="en-US" dirty="0" err="1"/>
              <a:t>오헝연합에서</a:t>
            </a:r>
            <a:r>
              <a:rPr lang="ko-KR" altLang="en-US" dirty="0"/>
              <a:t> </a:t>
            </a:r>
            <a:r>
              <a:rPr lang="ko-KR" altLang="en-US" dirty="0" err="1"/>
              <a:t>밀리타리움이</a:t>
            </a:r>
            <a:r>
              <a:rPr lang="ko-KR" altLang="en-US" dirty="0"/>
              <a:t> 내전에서 승리하고 차지하게 </a:t>
            </a:r>
            <a:r>
              <a:rPr lang="ko-KR" altLang="en-US" dirty="0" err="1"/>
              <a:t>됬다</a:t>
            </a:r>
            <a:r>
              <a:rPr lang="en-US" altLang="ko-KR" dirty="0"/>
              <a:t>.</a:t>
            </a:r>
            <a:r>
              <a:rPr lang="ko-KR" altLang="en-US" dirty="0"/>
              <a:t> 독일 제국과 </a:t>
            </a:r>
            <a:r>
              <a:rPr lang="ko-KR" altLang="en-US" dirty="0" err="1"/>
              <a:t>오헝</a:t>
            </a:r>
            <a:r>
              <a:rPr lang="ko-KR" altLang="en-US" dirty="0"/>
              <a:t> </a:t>
            </a:r>
            <a:r>
              <a:rPr lang="ko-KR" altLang="en-US" dirty="0" err="1"/>
              <a:t>제국은하나의</a:t>
            </a:r>
            <a:r>
              <a:rPr lang="ko-KR" altLang="en-US" dirty="0"/>
              <a:t> 제국으로 연합하여 </a:t>
            </a:r>
            <a:r>
              <a:rPr lang="en-US" altLang="ko-KR" dirty="0"/>
              <a:t>‘</a:t>
            </a:r>
            <a:r>
              <a:rPr lang="ko-KR" altLang="en-US" dirty="0"/>
              <a:t>대 독일제국</a:t>
            </a:r>
            <a:r>
              <a:rPr lang="en-US" altLang="ko-KR" dirty="0"/>
              <a:t>’</a:t>
            </a:r>
            <a:r>
              <a:rPr lang="ko-KR" altLang="en-US" dirty="0"/>
              <a:t>을 세운다</a:t>
            </a:r>
            <a:r>
              <a:rPr lang="en-US" altLang="ko-KR" dirty="0"/>
              <a:t>. </a:t>
            </a:r>
            <a:r>
              <a:rPr lang="ko-KR" altLang="en-US" dirty="0"/>
              <a:t>하지만 프랑스 공화국과 러시아 공화국은 간신히 쿠데타를 막아냈다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1914</a:t>
            </a:r>
            <a:r>
              <a:rPr lang="ko-KR" altLang="en-US" dirty="0"/>
              <a:t>년 여름</a:t>
            </a:r>
            <a:r>
              <a:rPr lang="en-US" altLang="ko-KR" dirty="0"/>
              <a:t>, </a:t>
            </a:r>
            <a:r>
              <a:rPr lang="ko-KR" altLang="en-US" dirty="0"/>
              <a:t>프랑스와 러시아를 제국화 시키기 위해 대 독일제국은 프랑스와 러시아에 대 독일 제국의 신민을 위한 </a:t>
            </a:r>
            <a:r>
              <a:rPr lang="ko-KR" altLang="en-US" dirty="0" err="1"/>
              <a:t>레벤스라움을</a:t>
            </a:r>
            <a:r>
              <a:rPr lang="ko-KR" altLang="en-US" dirty="0"/>
              <a:t> 만든다는 명분으로 프랑스와 러시아에 선전포고를 했다</a:t>
            </a:r>
            <a:r>
              <a:rPr lang="en-US" altLang="ko-KR" dirty="0"/>
              <a:t>. </a:t>
            </a:r>
            <a:r>
              <a:rPr lang="ko-KR" altLang="en-US" dirty="0"/>
              <a:t>이 전쟁은 이후 다른 나라에서 내전이 종료되면서 제국파와 공화국파에 참전하며 세계 대전으로 번지게 되며</a:t>
            </a:r>
            <a:r>
              <a:rPr lang="en-US" altLang="ko-KR" dirty="0"/>
              <a:t> </a:t>
            </a:r>
            <a:r>
              <a:rPr lang="ko-KR" altLang="en-US" dirty="0"/>
              <a:t>훗날 역사에 </a:t>
            </a:r>
            <a:r>
              <a:rPr lang="en-US" altLang="ko-KR" dirty="0"/>
              <a:t>‘1</a:t>
            </a:r>
            <a:r>
              <a:rPr lang="ko-KR" altLang="en-US" dirty="0"/>
              <a:t>차 세계 대전</a:t>
            </a:r>
            <a:r>
              <a:rPr lang="en-US" altLang="ko-KR" dirty="0"/>
              <a:t>’</a:t>
            </a:r>
            <a:r>
              <a:rPr lang="ko-KR" altLang="en-US" dirty="0"/>
              <a:t>이라는 이름으로 기록된다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57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22329-8058-4469-A576-2E2B698A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A23B9-1B2A-4D25-B3CA-7B67ECE4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유저는 알자스</a:t>
            </a:r>
            <a:r>
              <a:rPr lang="en-US" altLang="ko-KR" dirty="0"/>
              <a:t>-</a:t>
            </a:r>
            <a:r>
              <a:rPr lang="ko-KR" altLang="en-US" dirty="0" err="1"/>
              <a:t>로렌지방에서</a:t>
            </a:r>
            <a:r>
              <a:rPr lang="ko-KR" altLang="en-US" dirty="0"/>
              <a:t> 국경 방어군을 지휘하던 장군이다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전투는 참호전으로 벌어지며 참호에서 방어를 하며 병력을 모으다가 돌격으로 참호에서 방어하는 적군을 일소하고 참호를 점령하는 방식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 돌격을 시작하면 점령할 때까지 돌격중인 병력을 조작할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 스크롤 형식이다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유닛마다 최대 유닛 수 제한이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76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F160-8495-4854-81AA-323CBC5C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B3F5A8-5224-4ECE-A548-B7DCE939D599}"/>
              </a:ext>
            </a:extLst>
          </p:cNvPr>
          <p:cNvSpPr/>
          <p:nvPr/>
        </p:nvSpPr>
        <p:spPr>
          <a:xfrm>
            <a:off x="838200" y="1690688"/>
            <a:ext cx="4891481" cy="48778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B0AFC-EE02-4E5C-900C-C4E0B625B70B}"/>
              </a:ext>
            </a:extLst>
          </p:cNvPr>
          <p:cNvSpPr/>
          <p:nvPr/>
        </p:nvSpPr>
        <p:spPr>
          <a:xfrm>
            <a:off x="838201" y="2139193"/>
            <a:ext cx="4891480" cy="226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616BC-6316-4334-A349-1FE09480E245}"/>
              </a:ext>
            </a:extLst>
          </p:cNvPr>
          <p:cNvSpPr/>
          <p:nvPr/>
        </p:nvSpPr>
        <p:spPr>
          <a:xfrm>
            <a:off x="838201" y="3171499"/>
            <a:ext cx="4891480" cy="226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591D67-AC3D-43ED-A2F8-4A72B53C85A4}"/>
              </a:ext>
            </a:extLst>
          </p:cNvPr>
          <p:cNvSpPr/>
          <p:nvPr/>
        </p:nvSpPr>
        <p:spPr>
          <a:xfrm>
            <a:off x="838201" y="2700949"/>
            <a:ext cx="4891480" cy="226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4FA981-F5A9-49D7-926A-BC0304746B92}"/>
              </a:ext>
            </a:extLst>
          </p:cNvPr>
          <p:cNvSpPr/>
          <p:nvPr/>
        </p:nvSpPr>
        <p:spPr>
          <a:xfrm>
            <a:off x="838200" y="3724482"/>
            <a:ext cx="4891480" cy="226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1C1B2A-EE6B-4957-9E20-584240B1D3D9}"/>
              </a:ext>
            </a:extLst>
          </p:cNvPr>
          <p:cNvSpPr/>
          <p:nvPr/>
        </p:nvSpPr>
        <p:spPr>
          <a:xfrm>
            <a:off x="838199" y="4367046"/>
            <a:ext cx="4891480" cy="226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EDFBC1-09AD-4788-9C5C-C908B11EA6FA}"/>
              </a:ext>
            </a:extLst>
          </p:cNvPr>
          <p:cNvSpPr/>
          <p:nvPr/>
        </p:nvSpPr>
        <p:spPr>
          <a:xfrm>
            <a:off x="838198" y="4928842"/>
            <a:ext cx="4891480" cy="226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0D3147-9E1A-4944-BBEE-131FF8E761FC}"/>
              </a:ext>
            </a:extLst>
          </p:cNvPr>
          <p:cNvSpPr/>
          <p:nvPr/>
        </p:nvSpPr>
        <p:spPr>
          <a:xfrm>
            <a:off x="838197" y="5472391"/>
            <a:ext cx="4891480" cy="226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1D85B99-5114-4053-905D-3230F2C7BCDE}"/>
              </a:ext>
            </a:extLst>
          </p:cNvPr>
          <p:cNvSpPr/>
          <p:nvPr/>
        </p:nvSpPr>
        <p:spPr>
          <a:xfrm>
            <a:off x="2432801" y="2098455"/>
            <a:ext cx="1551964" cy="18538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제국군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0F2EC16-4B7A-4232-8523-403FBFDB8E71}"/>
              </a:ext>
            </a:extLst>
          </p:cNvPr>
          <p:cNvSpPr/>
          <p:nvPr/>
        </p:nvSpPr>
        <p:spPr>
          <a:xfrm rot="10800000">
            <a:off x="2432801" y="4018420"/>
            <a:ext cx="1551964" cy="1853874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7B1F01-3DB7-46E9-976A-3D9174B9F98F}"/>
              </a:ext>
            </a:extLst>
          </p:cNvPr>
          <p:cNvSpPr txBox="1"/>
          <p:nvPr/>
        </p:nvSpPr>
        <p:spPr>
          <a:xfrm>
            <a:off x="2770200" y="479738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공화국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D264D57-F72B-4483-A84C-8C6BC5B3D8B8}"/>
              </a:ext>
            </a:extLst>
          </p:cNvPr>
          <p:cNvSpPr/>
          <p:nvPr/>
        </p:nvSpPr>
        <p:spPr>
          <a:xfrm>
            <a:off x="5209564" y="5872294"/>
            <a:ext cx="520118" cy="528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FB04A-9804-4FA4-B89D-E1AA70B90A79}"/>
              </a:ext>
            </a:extLst>
          </p:cNvPr>
          <p:cNvSpPr txBox="1"/>
          <p:nvPr/>
        </p:nvSpPr>
        <p:spPr>
          <a:xfrm>
            <a:off x="6946084" y="1803633"/>
            <a:ext cx="3651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돌격 버튼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병종 선택 버튼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포병 요청 버튼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일시정지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점령한 참호 수 </a:t>
            </a:r>
            <a:r>
              <a:rPr lang="en-US" altLang="ko-KR" dirty="0"/>
              <a:t>/ </a:t>
            </a:r>
            <a:r>
              <a:rPr lang="ko-KR" altLang="en-US" dirty="0"/>
              <a:t>전체 참호 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남은 시간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A7B3599-D221-4905-83D5-C72F09AE97C3}"/>
              </a:ext>
            </a:extLst>
          </p:cNvPr>
          <p:cNvSpPr/>
          <p:nvPr/>
        </p:nvSpPr>
        <p:spPr>
          <a:xfrm>
            <a:off x="1040235" y="5939406"/>
            <a:ext cx="3691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368B1BF-5EB1-4EA5-BDFF-101160A42565}"/>
              </a:ext>
            </a:extLst>
          </p:cNvPr>
          <p:cNvSpPr/>
          <p:nvPr/>
        </p:nvSpPr>
        <p:spPr>
          <a:xfrm>
            <a:off x="2704052" y="5984778"/>
            <a:ext cx="3691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79F5EF-CB4B-45CA-971A-9C0F280CBD38}"/>
              </a:ext>
            </a:extLst>
          </p:cNvPr>
          <p:cNvSpPr/>
          <p:nvPr/>
        </p:nvSpPr>
        <p:spPr>
          <a:xfrm>
            <a:off x="1544972" y="5977830"/>
            <a:ext cx="3691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A0BF01-2E4D-4588-81DC-15AEF75EA998}"/>
              </a:ext>
            </a:extLst>
          </p:cNvPr>
          <p:cNvSpPr/>
          <p:nvPr/>
        </p:nvSpPr>
        <p:spPr>
          <a:xfrm>
            <a:off x="2153173" y="5968464"/>
            <a:ext cx="3691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97E4B03-9E27-4EC7-9340-50A5F0154B60}"/>
              </a:ext>
            </a:extLst>
          </p:cNvPr>
          <p:cNvSpPr/>
          <p:nvPr/>
        </p:nvSpPr>
        <p:spPr>
          <a:xfrm>
            <a:off x="3252130" y="5984778"/>
            <a:ext cx="3691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03E527-D58D-4535-9525-1B6726011552}"/>
              </a:ext>
            </a:extLst>
          </p:cNvPr>
          <p:cNvSpPr/>
          <p:nvPr/>
        </p:nvSpPr>
        <p:spPr>
          <a:xfrm>
            <a:off x="3808603" y="5992200"/>
            <a:ext cx="369115" cy="394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DAA906-374A-4C40-A644-E40908864546}"/>
              </a:ext>
            </a:extLst>
          </p:cNvPr>
          <p:cNvSpPr/>
          <p:nvPr/>
        </p:nvSpPr>
        <p:spPr>
          <a:xfrm>
            <a:off x="4412607" y="6015940"/>
            <a:ext cx="612398" cy="3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718C84C-D516-444B-B449-61717E3CD04B}"/>
              </a:ext>
            </a:extLst>
          </p:cNvPr>
          <p:cNvSpPr/>
          <p:nvPr/>
        </p:nvSpPr>
        <p:spPr>
          <a:xfrm>
            <a:off x="4177718" y="1690688"/>
            <a:ext cx="1551959" cy="41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스코어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B73058-F860-42EF-A78C-2D696A244CEB}"/>
              </a:ext>
            </a:extLst>
          </p:cNvPr>
          <p:cNvSpPr/>
          <p:nvPr/>
        </p:nvSpPr>
        <p:spPr>
          <a:xfrm>
            <a:off x="838197" y="1695463"/>
            <a:ext cx="420152" cy="38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C6C024-249E-45EF-822F-D237D6178B2C}"/>
              </a:ext>
            </a:extLst>
          </p:cNvPr>
          <p:cNvSpPr/>
          <p:nvPr/>
        </p:nvSpPr>
        <p:spPr>
          <a:xfrm>
            <a:off x="1544972" y="1690688"/>
            <a:ext cx="1528195" cy="39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7F67F-A654-46CC-8761-859BD726DED2}"/>
              </a:ext>
            </a:extLst>
          </p:cNvPr>
          <p:cNvSpPr/>
          <p:nvPr/>
        </p:nvSpPr>
        <p:spPr>
          <a:xfrm>
            <a:off x="3190163" y="1690101"/>
            <a:ext cx="914400" cy="39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28B7AFE-5997-4DFC-AC49-8852C1750BDF}"/>
              </a:ext>
            </a:extLst>
          </p:cNvPr>
          <p:cNvCxnSpPr/>
          <p:nvPr/>
        </p:nvCxnSpPr>
        <p:spPr>
          <a:xfrm>
            <a:off x="5519956" y="5536734"/>
            <a:ext cx="1996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7775BB-31D1-497E-9EE6-9930A2F923A2}"/>
              </a:ext>
            </a:extLst>
          </p:cNvPr>
          <p:cNvSpPr txBox="1"/>
          <p:nvPr/>
        </p:nvSpPr>
        <p:spPr>
          <a:xfrm>
            <a:off x="7516536" y="5329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A20441-2400-42FB-AFBA-0B4759CE16B2}"/>
              </a:ext>
            </a:extLst>
          </p:cNvPr>
          <p:cNvCxnSpPr/>
          <p:nvPr/>
        </p:nvCxnSpPr>
        <p:spPr>
          <a:xfrm>
            <a:off x="5478011" y="4575385"/>
            <a:ext cx="0" cy="358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567966-4697-4E56-A1FA-598D28E84309}"/>
              </a:ext>
            </a:extLst>
          </p:cNvPr>
          <p:cNvCxnSpPr/>
          <p:nvPr/>
        </p:nvCxnSpPr>
        <p:spPr>
          <a:xfrm>
            <a:off x="5469623" y="4797384"/>
            <a:ext cx="110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5BB5794-EB4F-4FE0-9B5F-60185125CE6E}"/>
              </a:ext>
            </a:extLst>
          </p:cNvPr>
          <p:cNvSpPr txBox="1"/>
          <p:nvPr/>
        </p:nvSpPr>
        <p:spPr>
          <a:xfrm>
            <a:off x="6518246" y="46348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간격은 불규칙</a:t>
            </a:r>
          </a:p>
        </p:txBody>
      </p:sp>
    </p:spTree>
    <p:extLst>
      <p:ext uri="{BB962C8B-B14F-4D97-AF65-F5344CB8AC3E}">
        <p14:creationId xmlns:p14="http://schemas.microsoft.com/office/powerpoint/2010/main" val="157485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191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게임 스토리 기획서</vt:lpstr>
      <vt:lpstr>스토리</vt:lpstr>
      <vt:lpstr>게임 설명</vt:lpstr>
      <vt:lpstr>게임 플레이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</dc:title>
  <dc:creator>태규 강</dc:creator>
  <cp:lastModifiedBy>강태규</cp:lastModifiedBy>
  <cp:revision>7</cp:revision>
  <dcterms:created xsi:type="dcterms:W3CDTF">2017-09-14T04:40:09Z</dcterms:created>
  <dcterms:modified xsi:type="dcterms:W3CDTF">2017-09-14T05:58:35Z</dcterms:modified>
</cp:coreProperties>
</file>