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BA21-A7E4-4C77-9E02-CBC8F268E40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909BB-A9B1-444B-B7B0-BF987025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Depth </a:t>
            </a:r>
            <a:r>
              <a:rPr lang="ko-KR" altLang="en-US" dirty="0" smtClean="0"/>
              <a:t>정보는 카메라 세팅에 따라서 활용도가 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45474-8E38-45D3-8D3D-424F7FFBDC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376587" y="119486"/>
            <a:ext cx="950979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D9CC-C252-4910-91EF-F2702FEF2F5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271E9-CBDB-416B-850F-6492E232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6440" y="119486"/>
            <a:ext cx="713234" cy="357187"/>
          </a:xfrm>
        </p:spPr>
        <p:txBody>
          <a:bodyPr/>
          <a:lstStyle/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환경 세팅 및 데이터 수집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윤성</a:t>
            </a:r>
            <a:endParaRPr lang="en-US" altLang="ko-KR" sz="2000" b="1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카메라와 책상 사이의 거리 </a:t>
            </a:r>
            <a:r>
              <a:rPr lang="en-US" altLang="ko-KR" dirty="0" smtClean="0"/>
              <a:t>: 85cm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 smtClean="0"/>
              <a:t>segmentation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pycocotools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를 이용하여 </a:t>
            </a:r>
            <a:endParaRPr lang="en-US" altLang="ko-KR" dirty="0" smtClean="0"/>
          </a:p>
          <a:p>
            <a:pPr marL="157162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tabLst>
                <a:tab pos="533400" algn="l"/>
              </a:tabLst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수작업으로 </a:t>
            </a:r>
            <a:r>
              <a:rPr lang="ko-KR" altLang="en-US" dirty="0" smtClean="0"/>
              <a:t>찍음</a:t>
            </a: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각도 데이터 </a:t>
            </a:r>
            <a:r>
              <a:rPr lang="en-US" altLang="ko-KR" dirty="0" smtClean="0"/>
              <a:t>: segmentation </a:t>
            </a:r>
            <a:r>
              <a:rPr lang="ko-KR" altLang="en-US" dirty="0" smtClean="0"/>
              <a:t>데이터를 이용하여 각 점의 좌표를 이용하여 계산</a:t>
            </a: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기준점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블록의 각 모양에서의 기준점을 정해놓은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pycocotools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를 이용하여 수작업으로 찍음</a:t>
            </a:r>
            <a:endParaRPr lang="en-US" altLang="ko-KR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69120177-E003-425C-B432-769F8B6F80F4}"/>
              </a:ext>
            </a:extLst>
          </p:cNvPr>
          <p:cNvSpPr txBox="1">
            <a:spLocks noChangeArrowheads="1"/>
          </p:cNvSpPr>
          <p:nvPr/>
        </p:nvSpPr>
        <p:spPr>
          <a:xfrm>
            <a:off x="1671664" y="119042"/>
            <a:ext cx="821055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맑은 고딕" pitchFamily="50" charset="-127"/>
              </a:rPr>
              <a:t>III. </a:t>
            </a:r>
            <a:r>
              <a:rPr lang="ko-KR" altLang="en-US" sz="2400" b="1" dirty="0">
                <a:solidFill>
                  <a:srgbClr val="C00000"/>
                </a:solidFill>
                <a:latin typeface="맑은 고딕" pitchFamily="50" charset="-127"/>
              </a:rPr>
              <a:t>시나리오 준비</a:t>
            </a:r>
            <a:endParaRPr lang="en-US" altLang="ko-KR" sz="2400" b="1" dirty="0">
              <a:solidFill>
                <a:srgbClr val="C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4560" y="2244206"/>
            <a:ext cx="2443942" cy="2832578"/>
            <a:chOff x="611560" y="1916832"/>
            <a:chExt cx="2443942" cy="2832578"/>
          </a:xfrm>
        </p:grpSpPr>
        <p:grpSp>
          <p:nvGrpSpPr>
            <p:cNvPr id="3" name="그룹 2"/>
            <p:cNvGrpSpPr/>
            <p:nvPr/>
          </p:nvGrpSpPr>
          <p:grpSpPr>
            <a:xfrm>
              <a:off x="611560" y="1916832"/>
              <a:ext cx="2443942" cy="2832578"/>
              <a:chOff x="611560" y="1916832"/>
              <a:chExt cx="2443942" cy="2832578"/>
            </a:xfrm>
          </p:grpSpPr>
          <p:pic>
            <p:nvPicPr>
              <p:cNvPr id="6" name="Picture 2" descr="C:\Users\user\Desktop\SomaCube\annotation\cocohandai550\train\block1_0010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10" t="14701" r="23233" b="51546"/>
              <a:stretch/>
            </p:blipFill>
            <p:spPr bwMode="auto">
              <a:xfrm>
                <a:off x="611560" y="1916832"/>
                <a:ext cx="2443942" cy="2186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11560" y="4103079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block1_0010.jpg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14.81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60" y="4103079"/>
                    <a:ext cx="2232248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80" t="-47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직선 연결선 3"/>
            <p:cNvCxnSpPr/>
            <p:nvPr/>
          </p:nvCxnSpPr>
          <p:spPr>
            <a:xfrm>
              <a:off x="611560" y="2636912"/>
              <a:ext cx="24439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403648" y="2636912"/>
              <a:ext cx="1651854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759372" y="2233257"/>
            <a:ext cx="2232248" cy="2854476"/>
            <a:chOff x="3470229" y="1947653"/>
            <a:chExt cx="2232248" cy="2854476"/>
          </a:xfrm>
        </p:grpSpPr>
        <p:pic>
          <p:nvPicPr>
            <p:cNvPr id="9" name="Picture 3" descr="C:\Users\user\Desktop\SomaCube\annotation\cocohandai550\train\block6_00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1" t="34345" r="44653" b="32827"/>
            <a:stretch/>
          </p:blipFill>
          <p:spPr bwMode="auto">
            <a:xfrm>
              <a:off x="3563888" y="1947653"/>
              <a:ext cx="2044931" cy="212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70229" y="4155798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block6_0000.jpg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11.40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29" y="4155798"/>
                  <a:ext cx="2232248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86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/>
            <p:cNvCxnSpPr/>
            <p:nvPr/>
          </p:nvCxnSpPr>
          <p:spPr>
            <a:xfrm>
              <a:off x="3563888" y="2226994"/>
              <a:ext cx="20449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427984" y="2226994"/>
              <a:ext cx="1180835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552490" y="2276473"/>
            <a:ext cx="2232248" cy="2768045"/>
            <a:chOff x="6409490" y="2038240"/>
            <a:chExt cx="2232248" cy="2768045"/>
          </a:xfrm>
        </p:grpSpPr>
        <p:pic>
          <p:nvPicPr>
            <p:cNvPr id="14" name="Picture 4" descr="C:\Users\user\Desktop\SomaCube\annotation\cocohandai550\train\block5_0026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6" t="15646" r="49121" b="54288"/>
            <a:stretch/>
          </p:blipFill>
          <p:spPr bwMode="auto">
            <a:xfrm>
              <a:off x="6498857" y="2038240"/>
              <a:ext cx="2053514" cy="194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409490" y="4159954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block5_0026.jpg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8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6.13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0" y="4159954"/>
                  <a:ext cx="2232248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80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연결선 15"/>
            <p:cNvCxnSpPr/>
            <p:nvPr/>
          </p:nvCxnSpPr>
          <p:spPr>
            <a:xfrm>
              <a:off x="6498857" y="2438610"/>
              <a:ext cx="2053514" cy="6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900261" y="2444969"/>
              <a:ext cx="72008" cy="1418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/>
              <a:t> </a:t>
            </a:r>
            <a:r>
              <a:rPr lang="ko-KR" altLang="en-US" sz="2000" b="1" smtClean="0"/>
              <a:t>각도 데이터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960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0" t="28364" r="34144" b="38061"/>
          <a:stretch/>
        </p:blipFill>
        <p:spPr>
          <a:xfrm>
            <a:off x="1944652" y="2178006"/>
            <a:ext cx="2028305" cy="23026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3268" r="34314" b="28366"/>
          <a:stretch/>
        </p:blipFill>
        <p:spPr>
          <a:xfrm>
            <a:off x="6462766" y="2356638"/>
            <a:ext cx="1895302" cy="1945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9" t="35626" r="27527" b="29466"/>
          <a:stretch/>
        </p:blipFill>
        <p:spPr>
          <a:xfrm>
            <a:off x="4112269" y="2132287"/>
            <a:ext cx="2211185" cy="2394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0" t="26893" r="24579" b="44622"/>
          <a:stretch/>
        </p:blipFill>
        <p:spPr>
          <a:xfrm>
            <a:off x="8497380" y="2352573"/>
            <a:ext cx="1937627" cy="195349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기준점 세팅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4847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94" y="1383771"/>
            <a:ext cx="874148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기준점</a:t>
            </a:r>
            <a:r>
              <a:rPr lang="ko-KR" altLang="en-US" sz="2000" b="1" dirty="0" smtClean="0"/>
              <a:t> 데이터 편집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2442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와이드스크린</PresentationFormat>
  <Paragraphs>19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윤성</dc:creator>
  <cp:lastModifiedBy>김 윤성</cp:lastModifiedBy>
  <cp:revision>6</cp:revision>
  <dcterms:created xsi:type="dcterms:W3CDTF">2019-09-09T22:08:48Z</dcterms:created>
  <dcterms:modified xsi:type="dcterms:W3CDTF">2019-09-10T03:20:03Z</dcterms:modified>
</cp:coreProperties>
</file>