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90" y="-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DBA21-A7E4-4C77-9E02-CBC8F268E40F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909BB-A9B1-444B-B7B0-BF987025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0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Depth </a:t>
            </a:r>
            <a:r>
              <a:rPr lang="ko-KR" altLang="en-US" dirty="0" smtClean="0"/>
              <a:t>정보는 카메라 세팅에 따라서 활용도가 결정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45474-8E38-45D3-8D3D-424F7FFBDCC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4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D9CC-C252-4910-91EF-F2702FEF2F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F2-3523-4B51-A1DE-DC3BC286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19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D9CC-C252-4910-91EF-F2702FEF2F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F2-3523-4B51-A1DE-DC3BC286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8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D9CC-C252-4910-91EF-F2702FEF2F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F2-3523-4B51-A1DE-DC3BC286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81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1376587" y="119486"/>
            <a:ext cx="950979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85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D9CC-C252-4910-91EF-F2702FEF2F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F2-3523-4B51-A1DE-DC3BC286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53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D9CC-C252-4910-91EF-F2702FEF2F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F2-3523-4B51-A1DE-DC3BC286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D9CC-C252-4910-91EF-F2702FEF2F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F2-3523-4B51-A1DE-DC3BC286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D9CC-C252-4910-91EF-F2702FEF2F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F2-3523-4B51-A1DE-DC3BC286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92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D9CC-C252-4910-91EF-F2702FEF2F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F2-3523-4B51-A1DE-DC3BC286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45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D9CC-C252-4910-91EF-F2702FEF2F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F2-3523-4B51-A1DE-DC3BC286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5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D9CC-C252-4910-91EF-F2702FEF2F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F2-3523-4B51-A1DE-DC3BC286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6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D9CC-C252-4910-91EF-F2702FEF2F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F2-3523-4B51-A1DE-DC3BC286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8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5D9CC-C252-4910-91EF-F2702FEF2F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0BAF2-3523-4B51-A1DE-DC3BC286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4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17" Type="http://schemas.openxmlformats.org/officeDocument/2006/relationships/image" Target="../media/image19.jpg"/><Relationship Id="rId2" Type="http://schemas.openxmlformats.org/officeDocument/2006/relationships/image" Target="../media/image4.jpg"/><Relationship Id="rId16" Type="http://schemas.openxmlformats.org/officeDocument/2006/relationships/image" Target="../media/image18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5" Type="http://schemas.openxmlformats.org/officeDocument/2006/relationships/image" Target="../media/image1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Relationship Id="rId1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15271E9-CBDB-416B-850F-6492E232F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56440" y="119486"/>
            <a:ext cx="713234" cy="357187"/>
          </a:xfrm>
        </p:spPr>
        <p:txBody>
          <a:bodyPr/>
          <a:lstStyle/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xmlns="" id="{D41C3FB3-0212-4559-B5BE-95F76B740E99}"/>
              </a:ext>
            </a:extLst>
          </p:cNvPr>
          <p:cNvSpPr txBox="1">
            <a:spLocks noChangeArrowheads="1"/>
          </p:cNvSpPr>
          <p:nvPr/>
        </p:nvSpPr>
        <p:spPr>
          <a:xfrm>
            <a:off x="1579494" y="578807"/>
            <a:ext cx="9033013" cy="481826"/>
          </a:xfrm>
          <a:prstGeom prst="rect">
            <a:avLst/>
          </a:prstGeom>
        </p:spPr>
        <p:txBody>
          <a:bodyPr/>
          <a:lstStyle/>
          <a:p>
            <a:pPr marL="176213" indent="-176213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ko-KR" altLang="en-US" sz="2000" b="1" dirty="0"/>
              <a:t> 환경 세팅 및 데이터 수집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윤성</a:t>
            </a:r>
            <a:endParaRPr lang="en-US" altLang="ko-KR" sz="2000" b="1" dirty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r>
              <a:rPr lang="ko-KR" altLang="en-US" dirty="0" smtClean="0"/>
              <a:t>카메라와 책상 사이의 거리 </a:t>
            </a:r>
            <a:r>
              <a:rPr lang="en-US" altLang="ko-KR" dirty="0" smtClean="0"/>
              <a:t>: 85cm</a:t>
            </a:r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r>
              <a:rPr lang="en-US" altLang="ko-KR" dirty="0" smtClean="0"/>
              <a:t>segmentation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pycocotools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pygame</a:t>
            </a:r>
            <a:r>
              <a:rPr lang="en-US" altLang="ko-KR" dirty="0" smtClean="0"/>
              <a:t> package</a:t>
            </a:r>
            <a:r>
              <a:rPr lang="ko-KR" altLang="en-US" dirty="0" smtClean="0"/>
              <a:t>를 이용하여 </a:t>
            </a:r>
            <a:endParaRPr lang="en-US" altLang="ko-KR" dirty="0" smtClean="0"/>
          </a:p>
          <a:p>
            <a:pPr marL="157162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tabLst>
                <a:tab pos="533400" algn="l"/>
              </a:tabLst>
              <a:defRPr/>
            </a:pPr>
            <a:r>
              <a:rPr lang="en-US" altLang="ko-KR" dirty="0"/>
              <a:t>	</a:t>
            </a:r>
            <a:r>
              <a:rPr lang="ko-KR" altLang="en-US" dirty="0" smtClean="0"/>
              <a:t>수작업으로 찍음</a:t>
            </a:r>
            <a:endParaRPr lang="en-US" altLang="ko-KR" dirty="0" smtClean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r>
              <a:rPr lang="ko-KR" altLang="en-US" dirty="0" smtClean="0"/>
              <a:t>각도 데이터 </a:t>
            </a:r>
            <a:r>
              <a:rPr lang="en-US" altLang="ko-KR" dirty="0" smtClean="0"/>
              <a:t>: segmentation </a:t>
            </a:r>
            <a:r>
              <a:rPr lang="ko-KR" altLang="en-US" dirty="0" smtClean="0"/>
              <a:t>데이터를 이용하여 각 점의 좌표를 이용하여 계산</a:t>
            </a:r>
            <a:endParaRPr lang="en-US" altLang="ko-KR" dirty="0" smtClean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r>
              <a:rPr lang="ko-KR" altLang="en-US" dirty="0" smtClean="0"/>
              <a:t>기준점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블록의 각 모양에서의 기준점을 정해놓은 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pycocotools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pygame</a:t>
            </a:r>
            <a:r>
              <a:rPr lang="en-US" altLang="ko-KR" dirty="0" smtClean="0"/>
              <a:t> package</a:t>
            </a:r>
            <a:r>
              <a:rPr lang="ko-KR" altLang="en-US" dirty="0" smtClean="0"/>
              <a:t>를 이용하여 수작업으로 찍음</a:t>
            </a:r>
            <a:endParaRPr lang="en-US" altLang="ko-KR" dirty="0"/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xmlns="" id="{69120177-E003-425C-B432-769F8B6F80F4}"/>
              </a:ext>
            </a:extLst>
          </p:cNvPr>
          <p:cNvSpPr txBox="1">
            <a:spLocks noChangeArrowheads="1"/>
          </p:cNvSpPr>
          <p:nvPr/>
        </p:nvSpPr>
        <p:spPr>
          <a:xfrm>
            <a:off x="1671664" y="119042"/>
            <a:ext cx="8210550" cy="381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>
                <a:solidFill>
                  <a:srgbClr val="C00000"/>
                </a:solidFill>
                <a:latin typeface="맑은 고딕" pitchFamily="50" charset="-127"/>
              </a:rPr>
              <a:t>III. </a:t>
            </a:r>
            <a:r>
              <a:rPr lang="ko-KR" altLang="en-US" sz="2400" b="1" dirty="0">
                <a:solidFill>
                  <a:srgbClr val="C00000"/>
                </a:solidFill>
                <a:latin typeface="맑은 고딕" pitchFamily="50" charset="-127"/>
              </a:rPr>
              <a:t>시나리오 준비</a:t>
            </a:r>
            <a:endParaRPr lang="en-US" altLang="ko-KR" sz="2400" b="1" dirty="0">
              <a:solidFill>
                <a:srgbClr val="C00000"/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6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54560" y="2244206"/>
            <a:ext cx="2443942" cy="2832578"/>
            <a:chOff x="611560" y="1916832"/>
            <a:chExt cx="2443942" cy="2832578"/>
          </a:xfrm>
        </p:grpSpPr>
        <p:grpSp>
          <p:nvGrpSpPr>
            <p:cNvPr id="3" name="그룹 2"/>
            <p:cNvGrpSpPr/>
            <p:nvPr/>
          </p:nvGrpSpPr>
          <p:grpSpPr>
            <a:xfrm>
              <a:off x="611560" y="1916832"/>
              <a:ext cx="2443942" cy="2832578"/>
              <a:chOff x="611560" y="1916832"/>
              <a:chExt cx="2443942" cy="2832578"/>
            </a:xfrm>
          </p:grpSpPr>
          <p:pic>
            <p:nvPicPr>
              <p:cNvPr id="6" name="Picture 2" descr="C:\Users\user\Desktop\SomaCube\annotation\cocohandai550\train\block1_0010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710" t="14701" r="23233" b="51546"/>
              <a:stretch/>
            </p:blipFill>
            <p:spPr bwMode="auto">
              <a:xfrm>
                <a:off x="611560" y="1916832"/>
                <a:ext cx="2443942" cy="2186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11560" y="4103079"/>
                    <a:ext cx="223224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block1_0010.jpg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/>
                            </a:rPr>
                            <m:t>14.81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°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560" y="4103079"/>
                    <a:ext cx="2232248" cy="64633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2180" t="-47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" name="직선 연결선 3"/>
            <p:cNvCxnSpPr/>
            <p:nvPr/>
          </p:nvCxnSpPr>
          <p:spPr>
            <a:xfrm>
              <a:off x="611560" y="2636912"/>
              <a:ext cx="244394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1403648" y="2636912"/>
              <a:ext cx="1651854" cy="4320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4759372" y="2233257"/>
            <a:ext cx="2232248" cy="2854476"/>
            <a:chOff x="3470229" y="1947653"/>
            <a:chExt cx="2232248" cy="2854476"/>
          </a:xfrm>
        </p:grpSpPr>
        <p:pic>
          <p:nvPicPr>
            <p:cNvPr id="9" name="Picture 3" descr="C:\Users\user\Desktop\SomaCube\annotation\cocohandai550\train\block6_000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1" t="34345" r="44653" b="32827"/>
            <a:stretch/>
          </p:blipFill>
          <p:spPr bwMode="auto">
            <a:xfrm>
              <a:off x="3563888" y="1947653"/>
              <a:ext cx="2044931" cy="212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470229" y="4155798"/>
                  <a:ext cx="2232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block6_0000.jpg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11.40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°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229" y="4155798"/>
                  <a:ext cx="2232248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186" t="-47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연결선 10"/>
            <p:cNvCxnSpPr/>
            <p:nvPr/>
          </p:nvCxnSpPr>
          <p:spPr>
            <a:xfrm>
              <a:off x="3563888" y="2226994"/>
              <a:ext cx="204493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4427984" y="2226994"/>
              <a:ext cx="1180835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7552490" y="2276473"/>
            <a:ext cx="2232248" cy="2768045"/>
            <a:chOff x="6409490" y="2038240"/>
            <a:chExt cx="2232248" cy="2768045"/>
          </a:xfrm>
        </p:grpSpPr>
        <p:pic>
          <p:nvPicPr>
            <p:cNvPr id="14" name="Picture 4" descr="C:\Users\user\Desktop\SomaCube\annotation\cocohandai550\train\block5_0026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26" t="15646" r="49121" b="54288"/>
            <a:stretch/>
          </p:blipFill>
          <p:spPr bwMode="auto">
            <a:xfrm>
              <a:off x="6498857" y="2038240"/>
              <a:ext cx="2053514" cy="1947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409490" y="4159954"/>
                  <a:ext cx="2232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block5_0026.jpg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/>
                          </a:rPr>
                          <m:t>8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6.13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°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9490" y="4159954"/>
                  <a:ext cx="2232248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180" t="-47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연결선 15"/>
            <p:cNvCxnSpPr/>
            <p:nvPr/>
          </p:nvCxnSpPr>
          <p:spPr>
            <a:xfrm>
              <a:off x="6498857" y="2438610"/>
              <a:ext cx="2053514" cy="6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7900261" y="2444969"/>
              <a:ext cx="72008" cy="14180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xmlns="" id="{D41C3FB3-0212-4559-B5BE-95F76B740E99}"/>
              </a:ext>
            </a:extLst>
          </p:cNvPr>
          <p:cNvSpPr txBox="1">
            <a:spLocks noChangeArrowheads="1"/>
          </p:cNvSpPr>
          <p:nvPr/>
        </p:nvSpPr>
        <p:spPr>
          <a:xfrm>
            <a:off x="1579494" y="578807"/>
            <a:ext cx="9033013" cy="481826"/>
          </a:xfrm>
          <a:prstGeom prst="rect">
            <a:avLst/>
          </a:prstGeom>
        </p:spPr>
        <p:txBody>
          <a:bodyPr/>
          <a:lstStyle/>
          <a:p>
            <a:pPr marL="176213" indent="-176213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ko-KR" altLang="en-US" sz="2000" b="1"/>
              <a:t> </a:t>
            </a:r>
            <a:r>
              <a:rPr lang="ko-KR" altLang="en-US" sz="2000" b="1" smtClean="0"/>
              <a:t>각도 데이터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19603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554465"/>
              </p:ext>
            </p:extLst>
          </p:nvPr>
        </p:nvGraphicFramePr>
        <p:xfrm>
          <a:off x="1419622" y="1096858"/>
          <a:ext cx="10407268" cy="56449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83033"/>
                <a:gridCol w="1820601"/>
                <a:gridCol w="1932514"/>
                <a:gridCol w="3271120"/>
              </a:tblGrid>
              <a:tr h="18816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81656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81656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D41C3FB3-0212-4559-B5BE-95F76B740E99}"/>
              </a:ext>
            </a:extLst>
          </p:cNvPr>
          <p:cNvSpPr txBox="1">
            <a:spLocks noChangeArrowheads="1"/>
          </p:cNvSpPr>
          <p:nvPr/>
        </p:nvSpPr>
        <p:spPr>
          <a:xfrm>
            <a:off x="1579494" y="578807"/>
            <a:ext cx="9033013" cy="481826"/>
          </a:xfrm>
          <a:prstGeom prst="rect">
            <a:avLst/>
          </a:prstGeom>
        </p:spPr>
        <p:txBody>
          <a:bodyPr/>
          <a:lstStyle/>
          <a:p>
            <a:pPr marL="176213" indent="-176213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기준점 세팅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8" t="24264" r="28734" b="34444"/>
          <a:stretch/>
        </p:blipFill>
        <p:spPr>
          <a:xfrm>
            <a:off x="9634107" y="5169337"/>
            <a:ext cx="1162050" cy="1276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7" t="30587" r="32179" b="28122"/>
          <a:stretch/>
        </p:blipFill>
        <p:spPr>
          <a:xfrm>
            <a:off x="7890761" y="5169337"/>
            <a:ext cx="1041755" cy="12763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6" t="36753" r="24443" b="19411"/>
          <a:stretch/>
        </p:blipFill>
        <p:spPr>
          <a:xfrm>
            <a:off x="1690362" y="1354292"/>
            <a:ext cx="1333500" cy="13550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6" t="28522" r="25233" b="28280"/>
          <a:stretch/>
        </p:blipFill>
        <p:spPr>
          <a:xfrm>
            <a:off x="3352901" y="1354292"/>
            <a:ext cx="1190625" cy="13352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1" t="35441" r="32591" b="24977"/>
          <a:stretch/>
        </p:blipFill>
        <p:spPr>
          <a:xfrm>
            <a:off x="4319411" y="5169337"/>
            <a:ext cx="1111097" cy="12234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3" t="29049" r="21734" b="31370"/>
          <a:stretch/>
        </p:blipFill>
        <p:spPr>
          <a:xfrm>
            <a:off x="2646566" y="5169337"/>
            <a:ext cx="1131358" cy="122348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5" t="36914" r="29346" b="19411"/>
          <a:stretch/>
        </p:blipFill>
        <p:spPr>
          <a:xfrm>
            <a:off x="10157982" y="3248637"/>
            <a:ext cx="1228329" cy="134999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8" t="27209" r="28631" b="29116"/>
          <a:stretch/>
        </p:blipFill>
        <p:spPr>
          <a:xfrm>
            <a:off x="7127257" y="3248640"/>
            <a:ext cx="1052815" cy="134999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2" t="21921" r="25262" b="34404"/>
          <a:stretch/>
        </p:blipFill>
        <p:spPr>
          <a:xfrm>
            <a:off x="8596571" y="3248634"/>
            <a:ext cx="1172898" cy="135000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7" t="25854" r="22680" b="31241"/>
          <a:stretch/>
        </p:blipFill>
        <p:spPr>
          <a:xfrm>
            <a:off x="10377055" y="1397830"/>
            <a:ext cx="1278650" cy="132621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1" t="21882" r="12928" b="34443"/>
          <a:stretch/>
        </p:blipFill>
        <p:spPr>
          <a:xfrm>
            <a:off x="8769342" y="1374040"/>
            <a:ext cx="1333501" cy="135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2" t="27209" r="28581" b="29116"/>
          <a:stretch/>
        </p:blipFill>
        <p:spPr>
          <a:xfrm>
            <a:off x="5144758" y="3215104"/>
            <a:ext cx="1221323" cy="135000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5" t="25736" r="13340" b="30589"/>
          <a:stretch/>
        </p:blipFill>
        <p:spPr>
          <a:xfrm>
            <a:off x="3617206" y="3215106"/>
            <a:ext cx="1347259" cy="134999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5" t="30589" r="37370" b="25736"/>
          <a:stretch/>
        </p:blipFill>
        <p:spPr>
          <a:xfrm>
            <a:off x="1690362" y="3215106"/>
            <a:ext cx="1719689" cy="134999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4" t="37195" r="43289" b="19130"/>
          <a:stretch/>
        </p:blipFill>
        <p:spPr>
          <a:xfrm>
            <a:off x="6797475" y="1359298"/>
            <a:ext cx="1401647" cy="135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5" t="39942" r="47698" b="16859"/>
          <a:stretch/>
        </p:blipFill>
        <p:spPr>
          <a:xfrm>
            <a:off x="5211058" y="1374040"/>
            <a:ext cx="1328793" cy="133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7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94" y="1383771"/>
            <a:ext cx="8741489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1C3FB3-0212-4559-B5BE-95F76B740E99}"/>
              </a:ext>
            </a:extLst>
          </p:cNvPr>
          <p:cNvSpPr txBox="1">
            <a:spLocks noChangeArrowheads="1"/>
          </p:cNvSpPr>
          <p:nvPr/>
        </p:nvSpPr>
        <p:spPr>
          <a:xfrm>
            <a:off x="1579494" y="578807"/>
            <a:ext cx="9033013" cy="481826"/>
          </a:xfrm>
          <a:prstGeom prst="rect">
            <a:avLst/>
          </a:prstGeom>
        </p:spPr>
        <p:txBody>
          <a:bodyPr/>
          <a:lstStyle/>
          <a:p>
            <a:pPr marL="176213" indent="-176213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기준점 데이터 편집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82442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55</Words>
  <Application>Microsoft Office PowerPoint</Application>
  <PresentationFormat>사용자 지정</PresentationFormat>
  <Paragraphs>19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윤성</dc:creator>
  <cp:lastModifiedBy>user</cp:lastModifiedBy>
  <cp:revision>8</cp:revision>
  <dcterms:created xsi:type="dcterms:W3CDTF">2019-09-09T22:08:48Z</dcterms:created>
  <dcterms:modified xsi:type="dcterms:W3CDTF">2019-09-16T04:53:28Z</dcterms:modified>
</cp:coreProperties>
</file>