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688" r:id="rId3"/>
    <p:sldMasterId id="2147483693" r:id="rId4"/>
    <p:sldMasterId id="2147483696" r:id="rId5"/>
    <p:sldMasterId id="2147483719" r:id="rId6"/>
    <p:sldMasterId id="2147483723" r:id="rId7"/>
  </p:sldMasterIdLst>
  <p:notesMasterIdLst>
    <p:notesMasterId r:id="rId9"/>
  </p:notesMasterIdLst>
  <p:handoutMasterIdLst>
    <p:handoutMasterId r:id="rId10"/>
  </p:handoutMasterIdLst>
  <p:sldIdLst>
    <p:sldId id="143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766A93-EBD8-4D5B-B5ED-73437CEEAE96}">
          <p14:sldIdLst>
            <p14:sldId id="1434"/>
          </p14:sldIdLst>
        </p14:section>
        <p14:section name="제목 없는 구역" id="{936A8B39-725C-40FB-B193-36081EE67C5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Bok Song" initials="JB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F9FF"/>
    <a:srgbClr val="C0D4F5"/>
    <a:srgbClr val="E29595"/>
    <a:srgbClr val="D2EEC0"/>
    <a:srgbClr val="485E7C"/>
    <a:srgbClr val="2300F2"/>
    <a:srgbClr val="3A9DB8"/>
    <a:srgbClr val="E8E8E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5853" autoAdjust="0"/>
  </p:normalViewPr>
  <p:slideViewPr>
    <p:cSldViewPr showGuides="1">
      <p:cViewPr varScale="1">
        <p:scale>
          <a:sx n="105" d="100"/>
          <a:sy n="105" d="100"/>
        </p:scale>
        <p:origin x="1288" y="192"/>
      </p:cViewPr>
      <p:guideLst>
        <p:guide orient="horz" pos="935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DBAB-E3D0-4AB0-9AF7-4207E5F8D002}" type="datetimeFigureOut">
              <a:rPr lang="ko-KR" altLang="en-US" smtClean="0"/>
              <a:pPr/>
              <a:t>2019. 9. 8.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3021B-8623-425F-8894-1A33BA982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423E-1127-46ED-8458-93778C027C09}" type="datetimeFigureOut">
              <a:rPr lang="ko-KR" altLang="en-US" smtClean="0"/>
              <a:pPr/>
              <a:t>2019. 9. 8.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5474-8E38-45D3-8D3D-424F7FFBD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4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45474-8E38-45D3-8D3D-424F7FFBDC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51254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4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9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6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2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58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5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9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2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16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961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86FF407-A564-441A-9DB7-A061B34B5362}"/>
              </a:ext>
            </a:extLst>
          </p:cNvPr>
          <p:cNvSpPr/>
          <p:nvPr userDrawn="1"/>
        </p:nvSpPr>
        <p:spPr>
          <a:xfrm>
            <a:off x="107504" y="476672"/>
            <a:ext cx="892899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E900-A992-4046-A783-2A06259FBA70}" type="datetimeFigureOut">
              <a:rPr lang="ko-KR" altLang="en-US" smtClean="0"/>
              <a:t>2019. 9. 8.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BF10-A45B-4ED9-B618-CC541204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NUL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NUL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5.xml"/><Relationship Id="rId13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97861" y="102551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7" r:id="rId4"/>
    <p:sldLayoutId id="214748371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6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15271E9-CBDB-416B-850F-6492E232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</p:spPr>
        <p:txBody>
          <a:bodyPr/>
          <a:lstStyle/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xmlns="" id="{69120177-E003-425C-B432-769F8B6F80F4}"/>
              </a:ext>
            </a:extLst>
          </p:cNvPr>
          <p:cNvSpPr txBox="1">
            <a:spLocks noChangeArrowheads="1"/>
          </p:cNvSpPr>
          <p:nvPr/>
        </p:nvSpPr>
        <p:spPr>
          <a:xfrm>
            <a:off x="147664" y="119042"/>
            <a:ext cx="821055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맑은 고딕" pitchFamily="50" charset="-127"/>
              </a:rPr>
              <a:t>III. </a:t>
            </a:r>
            <a:r>
              <a:rPr lang="ko-KR" altLang="en-US" sz="2400" b="1" dirty="0">
                <a:solidFill>
                  <a:srgbClr val="C00000"/>
                </a:solidFill>
                <a:latin typeface="맑은 고딕" pitchFamily="50" charset="-127"/>
              </a:rPr>
              <a:t>시나리오 </a:t>
            </a:r>
            <a:r>
              <a:rPr lang="ko-KR" altLang="en-US" sz="2400" b="1" dirty="0" smtClean="0">
                <a:solidFill>
                  <a:srgbClr val="C00000"/>
                </a:solidFill>
                <a:latin typeface="맑은 고딕" pitchFamily="50" charset="-127"/>
              </a:rPr>
              <a:t>준비</a:t>
            </a:r>
            <a:endParaRPr lang="en-US" altLang="ko-KR" sz="2400" b="1" dirty="0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55491" y="543174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 smtClean="0"/>
              <a:t>Semantic Segmentation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준호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i="1" dirty="0" smtClean="0"/>
              <a:t>Mask RCNN </a:t>
            </a:r>
            <a:r>
              <a:rPr lang="en-US" altLang="ko-KR" dirty="0" smtClean="0"/>
              <a:t>vs </a:t>
            </a:r>
            <a:r>
              <a:rPr lang="en-US" altLang="ko-KR" i="1" dirty="0" err="1" smtClean="0"/>
              <a:t>DeepLab</a:t>
            </a:r>
            <a:endParaRPr lang="ko-KR" altLang="en-US" dirty="0"/>
          </a:p>
          <a:p>
            <a:pPr marL="819150" lvl="1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 err="1" smtClean="0"/>
              <a:t>DeepLab</a:t>
            </a:r>
            <a:r>
              <a:rPr lang="ko-KR" altLang="en-US" dirty="0" smtClean="0"/>
              <a:t> 이</a:t>
            </a:r>
            <a:r>
              <a:rPr lang="en-US" altLang="ko-KR" dirty="0" smtClean="0"/>
              <a:t> edge</a:t>
            </a:r>
            <a:r>
              <a:rPr lang="ko-KR" altLang="en-US" dirty="0" smtClean="0"/>
              <a:t>를 더 잘</a:t>
            </a:r>
            <a:r>
              <a:rPr lang="en-US" altLang="ko-KR" dirty="0" smtClean="0"/>
              <a:t> detect</a:t>
            </a:r>
            <a:r>
              <a:rPr lang="en-US" altLang="ko-KR" dirty="0"/>
              <a:t> </a:t>
            </a:r>
            <a:r>
              <a:rPr lang="ko-KR" altLang="en-US" dirty="0" smtClean="0"/>
              <a:t>하여 좀 더 정확한</a:t>
            </a:r>
            <a:r>
              <a:rPr lang="en-US" altLang="ko-KR" dirty="0"/>
              <a:t>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 을 한다</a:t>
            </a:r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/>
          </a:p>
          <a:p>
            <a:pPr marL="157162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en-US" altLang="ko-KR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endParaRPr lang="ko-KR" altLang="en-US" dirty="0" smtClean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ko-KR" altLang="en-US" dirty="0" smtClean="0"/>
              <a:t>이후 시도해볼 알고리즘</a:t>
            </a:r>
            <a:r>
              <a:rPr lang="en-US" altLang="ko-KR" dirty="0" smtClean="0"/>
              <a:t>: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segnet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pspnet</a:t>
            </a:r>
            <a:endParaRPr lang="en-US" altLang="ko-KR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1916832"/>
            <a:ext cx="7200800" cy="361587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46881"/>
              </p:ext>
            </p:extLst>
          </p:nvPr>
        </p:nvGraphicFramePr>
        <p:xfrm>
          <a:off x="2557534" y="5709002"/>
          <a:ext cx="4028925" cy="568960"/>
        </p:xfrm>
        <a:graphic>
          <a:graphicData uri="http://schemas.openxmlformats.org/drawingml/2006/table">
            <a:tbl>
              <a:tblPr/>
              <a:tblGrid>
                <a:gridCol w="805785"/>
                <a:gridCol w="805785"/>
                <a:gridCol w="805785"/>
                <a:gridCol w="805785"/>
                <a:gridCol w="805785"/>
              </a:tblGrid>
              <a:tr h="219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mIoU</a:t>
                      </a:r>
                      <a:endParaRPr lang="en-US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0.974</a:t>
                      </a:r>
                      <a:endParaRPr lang="hr-HR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0.982</a:t>
                      </a:r>
                      <a:endParaRPr lang="is-IS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0.979</a:t>
                      </a:r>
                      <a:endParaRPr lang="fi-FI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0.976</a:t>
                      </a:r>
                      <a:endParaRPr lang="is-IS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FWIoU</a:t>
                      </a:r>
                      <a:endParaRPr lang="en-US" sz="120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0.998</a:t>
                      </a:r>
                      <a:endParaRPr lang="is-IS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0.998</a:t>
                      </a:r>
                      <a:endParaRPr lang="cs-CZ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0.998</a:t>
                      </a:r>
                      <a:endParaRPr lang="is-IS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0.998</a:t>
                      </a:r>
                      <a:endParaRPr lang="nb-NO" sz="1200" dirty="0">
                        <a:effectLst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F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171742</TotalTime>
  <Words>46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Helvetica</vt:lpstr>
      <vt:lpstr>Helvetica Neue</vt:lpstr>
      <vt:lpstr>Monotype Sorts</vt:lpstr>
      <vt:lpstr>Wingdings</vt:lpstr>
      <vt:lpstr>맑은 고딕</vt:lpstr>
      <vt:lpstr>Arial</vt:lpstr>
      <vt:lpstr>2_디자인 사용자 지정</vt:lpstr>
      <vt:lpstr>5_디자인 사용자 지정</vt:lpstr>
      <vt:lpstr>3_디자인 사용자 지정</vt:lpstr>
      <vt:lpstr>4_디자인 사용자 지정</vt:lpstr>
      <vt:lpstr>디자인 사용자 지정</vt:lpstr>
      <vt:lpstr>6_디자인 사용자 지정</vt:lpstr>
      <vt:lpstr>7_디자인 사용자 지정</vt:lpstr>
      <vt:lpstr>PowerPoint Presentation</vt:lpstr>
    </vt:vector>
  </TitlesOfParts>
  <Company>Korea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지능로봇연구실 발표자료</dc:title>
  <dc:creator>IRL</dc:creator>
  <cp:keywords>Robot</cp:keywords>
  <cp:lastModifiedBy>Microsoft Office User</cp:lastModifiedBy>
  <cp:revision>5985</cp:revision>
  <cp:lastPrinted>2011-12-30T04:57:40Z</cp:lastPrinted>
  <dcterms:created xsi:type="dcterms:W3CDTF">2010-03-05T08:50:26Z</dcterms:created>
  <dcterms:modified xsi:type="dcterms:W3CDTF">2019-09-08T13:11:24Z</dcterms:modified>
</cp:coreProperties>
</file>