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688" r:id="rId3"/>
    <p:sldMasterId id="2147483693" r:id="rId4"/>
    <p:sldMasterId id="2147483696" r:id="rId5"/>
    <p:sldMasterId id="2147483719" r:id="rId6"/>
    <p:sldMasterId id="2147483723" r:id="rId7"/>
  </p:sldMasterIdLst>
  <p:notesMasterIdLst>
    <p:notesMasterId r:id="rId9"/>
  </p:notesMasterIdLst>
  <p:handoutMasterIdLst>
    <p:handoutMasterId r:id="rId10"/>
  </p:handoutMasterIdLst>
  <p:sldIdLst>
    <p:sldId id="144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766A93-EBD8-4D5B-B5ED-73437CEEAE96}">
          <p14:sldIdLst>
            <p14:sldId id="1440"/>
          </p14:sldIdLst>
        </p14:section>
        <p14:section name="제목 없는 구역" id="{936A8B39-725C-40FB-B193-36081EE67C5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Bok Song" initials="J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0F2"/>
    <a:srgbClr val="0000FF"/>
    <a:srgbClr val="ECF9FF"/>
    <a:srgbClr val="C0D4F5"/>
    <a:srgbClr val="E29595"/>
    <a:srgbClr val="D2EEC0"/>
    <a:srgbClr val="485E7C"/>
    <a:srgbClr val="3A9DB8"/>
    <a:srgbClr val="E8E8E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353" autoAdjust="0"/>
  </p:normalViewPr>
  <p:slideViewPr>
    <p:cSldViewPr showGuides="1">
      <p:cViewPr varScale="1">
        <p:scale>
          <a:sx n="82" d="100"/>
          <a:sy n="82" d="100"/>
        </p:scale>
        <p:origin x="1459" y="62"/>
      </p:cViewPr>
      <p:guideLst>
        <p:guide orient="horz" pos="935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DBAB-E3D0-4AB0-9AF7-4207E5F8D002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3021B-8623-425F-8894-1A33BA982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423E-1127-46ED-8458-93778C027C09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5474-8E38-45D3-8D3D-424F7FFBD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4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45474-8E38-45D3-8D3D-424F7FFBDC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51254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4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9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62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2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58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51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95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2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516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961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1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86FF407-A564-441A-9DB7-A061B34B5362}"/>
              </a:ext>
            </a:extLst>
          </p:cNvPr>
          <p:cNvSpPr/>
          <p:nvPr userDrawn="1"/>
        </p:nvSpPr>
        <p:spPr>
          <a:xfrm>
            <a:off x="107504" y="476672"/>
            <a:ext cx="892899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BF908-5C5F-48ED-BDE1-09C14BC3A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2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9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E900-A992-4046-A783-2A06259FBA70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BF10-A45B-4ED9-B618-CC541204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97861" y="102551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7" r:id="rId4"/>
    <p:sldLayoutId id="214748371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kumimoji="0" lang="ko-KR" altLang="en-US" dirty="0"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7800" y="6499225"/>
            <a:ext cx="8788400" cy="1588"/>
          </a:xfrm>
          <a:prstGeom prst="line">
            <a:avLst/>
          </a:prstGeom>
          <a:ln w="28575">
            <a:solidFill>
              <a:srgbClr val="23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00813" y="6500813"/>
            <a:ext cx="2643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ntelligent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obotics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ab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2875" y="6500813"/>
            <a:ext cx="2643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KOREA UNIVERSITY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143375" y="650081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C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22" y="71414"/>
            <a:ext cx="9001156" cy="50006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kumimoji="0" lang="ko-KR" altLang="en-US" dirty="0"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7800" y="6499225"/>
            <a:ext cx="8788400" cy="1588"/>
          </a:xfrm>
          <a:prstGeom prst="line">
            <a:avLst/>
          </a:prstGeom>
          <a:ln w="28575">
            <a:solidFill>
              <a:srgbClr val="23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00813" y="6500813"/>
            <a:ext cx="2643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ntelligent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obotics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L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Wingdings" pitchFamily="2" charset="2"/>
              </a:rPr>
              <a:t>ab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2875" y="6500813"/>
            <a:ext cx="2643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KOREA UNIVERSITY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143375" y="6500813"/>
            <a:ext cx="857250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C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22" y="71414"/>
            <a:ext cx="9001156" cy="500066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035230" y="142853"/>
            <a:ext cx="857250" cy="35718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6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79512" y="579123"/>
            <a:ext cx="88210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271E9-CBDB-416B-850F-6492E232F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119485"/>
            <a:ext cx="713234" cy="357187"/>
          </a:xfrm>
        </p:spPr>
        <p:txBody>
          <a:bodyPr/>
          <a:lstStyle/>
          <a:p>
            <a:pPr>
              <a:defRPr/>
            </a:pPr>
            <a:fld id="{0FD2CF4E-5B6D-453F-9394-9FC7ECBAE13F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69120177-E003-425C-B432-769F8B6F80F4}"/>
              </a:ext>
            </a:extLst>
          </p:cNvPr>
          <p:cNvSpPr txBox="1">
            <a:spLocks noChangeArrowheads="1"/>
          </p:cNvSpPr>
          <p:nvPr/>
        </p:nvSpPr>
        <p:spPr>
          <a:xfrm>
            <a:off x="147664" y="119042"/>
            <a:ext cx="821055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맑은 고딕" pitchFamily="50" charset="-127"/>
              </a:rPr>
              <a:t>III. </a:t>
            </a:r>
            <a:r>
              <a:rPr lang="ko-KR" altLang="en-US" sz="2400" b="1" dirty="0">
                <a:solidFill>
                  <a:srgbClr val="C00000"/>
                </a:solidFill>
                <a:latin typeface="맑은 고딕" pitchFamily="50" charset="-127"/>
              </a:rPr>
              <a:t>시나리오 준비</a:t>
            </a:r>
            <a:endParaRPr lang="en-US" altLang="ko-KR" sz="2400" b="1" dirty="0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1C3FB3-0212-4559-B5BE-95F76B740E99}"/>
              </a:ext>
            </a:extLst>
          </p:cNvPr>
          <p:cNvSpPr txBox="1">
            <a:spLocks noChangeArrowheads="1"/>
          </p:cNvSpPr>
          <p:nvPr/>
        </p:nvSpPr>
        <p:spPr>
          <a:xfrm>
            <a:off x="55493" y="578807"/>
            <a:ext cx="9033013" cy="481826"/>
          </a:xfrm>
          <a:prstGeom prst="rect">
            <a:avLst/>
          </a:prstGeom>
        </p:spPr>
        <p:txBody>
          <a:bodyPr/>
          <a:lstStyle/>
          <a:p>
            <a:pPr marL="176213" indent="-176213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Pose estimation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C06DDCB-E825-4C8F-8037-E6C58C3EC4C5}"/>
              </a:ext>
            </a:extLst>
          </p:cNvPr>
          <p:cNvSpPr txBox="1">
            <a:spLocks noChangeArrowheads="1"/>
          </p:cNvSpPr>
          <p:nvPr/>
        </p:nvSpPr>
        <p:spPr>
          <a:xfrm>
            <a:off x="359730" y="3816365"/>
            <a:ext cx="9033013" cy="481826"/>
          </a:xfrm>
          <a:prstGeom prst="rect">
            <a:avLst/>
          </a:prstGeom>
        </p:spPr>
        <p:txBody>
          <a:bodyPr/>
          <a:lstStyle/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 err="1"/>
              <a:t>Deeplab</a:t>
            </a:r>
            <a:r>
              <a:rPr lang="ko-KR" altLang="en-US" dirty="0"/>
              <a:t> 결과 이미지의 </a:t>
            </a:r>
            <a:r>
              <a:rPr lang="en-US" altLang="ko-KR" dirty="0"/>
              <a:t>bounding box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/>
              <a:t>bounding box</a:t>
            </a:r>
            <a:r>
              <a:rPr lang="ko-KR" altLang="en-US" dirty="0"/>
              <a:t>의 꼭지점의 좌표를 통한 회전각 계산</a:t>
            </a:r>
            <a:endParaRPr lang="en-US" altLang="ko-KR" dirty="0"/>
          </a:p>
          <a:p>
            <a:pPr marL="361950" indent="-204788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533400" algn="l"/>
              </a:tabLst>
              <a:defRPr/>
            </a:pPr>
            <a:r>
              <a:rPr lang="en-US" altLang="ko-KR" dirty="0"/>
              <a:t>Momentum</a:t>
            </a:r>
            <a:r>
              <a:rPr lang="ko-KR" altLang="en-US" dirty="0"/>
              <a:t>을 이용하여 중심 좌표 출력</a:t>
            </a:r>
            <a:endParaRPr lang="en-US" altLang="ko-KR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4ACC5A-27AE-4A0C-B0A6-2419FB50EFB7}"/>
              </a:ext>
            </a:extLst>
          </p:cNvPr>
          <p:cNvGrpSpPr/>
          <p:nvPr/>
        </p:nvGrpSpPr>
        <p:grpSpPr>
          <a:xfrm>
            <a:off x="637496" y="1307093"/>
            <a:ext cx="1493295" cy="2198043"/>
            <a:chOff x="637496" y="1307093"/>
            <a:chExt cx="1493295" cy="219804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8783FA5-3858-4D70-8AE9-CD4A58DD1F88}"/>
                </a:ext>
              </a:extLst>
            </p:cNvPr>
            <p:cNvGrpSpPr/>
            <p:nvPr/>
          </p:nvGrpSpPr>
          <p:grpSpPr>
            <a:xfrm>
              <a:off x="649686" y="1307093"/>
              <a:ext cx="1481105" cy="1481104"/>
              <a:chOff x="4139952" y="2276872"/>
              <a:chExt cx="1008112" cy="10081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BE194E-E566-402D-B252-4251ED2E2B1A}"/>
                  </a:ext>
                </a:extLst>
              </p:cNvPr>
              <p:cNvSpPr/>
              <p:nvPr/>
            </p:nvSpPr>
            <p:spPr>
              <a:xfrm>
                <a:off x="4139952" y="2276872"/>
                <a:ext cx="1008112" cy="1008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17F6DD0-4E01-4822-9257-DC97A9F3CA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754" t="50497" r="40053" b="24948"/>
              <a:stretch/>
            </p:blipFill>
            <p:spPr>
              <a:xfrm>
                <a:off x="4252939" y="2420888"/>
                <a:ext cx="792088" cy="720080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51E4FA-A215-45CB-905B-567A400FE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40" t="70022" r="86022" b="23700"/>
            <a:stretch/>
          </p:blipFill>
          <p:spPr>
            <a:xfrm>
              <a:off x="637496" y="2905110"/>
              <a:ext cx="1491673" cy="60002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051E62-1290-474D-BFEF-126F75BCF94A}"/>
              </a:ext>
            </a:extLst>
          </p:cNvPr>
          <p:cNvGrpSpPr/>
          <p:nvPr/>
        </p:nvGrpSpPr>
        <p:grpSpPr>
          <a:xfrm>
            <a:off x="2757637" y="1289740"/>
            <a:ext cx="1481105" cy="2215396"/>
            <a:chOff x="2757637" y="1289740"/>
            <a:chExt cx="1481105" cy="221539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FD05B36-8603-4255-BBE9-2D8855FE66C7}"/>
                </a:ext>
              </a:extLst>
            </p:cNvPr>
            <p:cNvGrpSpPr/>
            <p:nvPr/>
          </p:nvGrpSpPr>
          <p:grpSpPr>
            <a:xfrm>
              <a:off x="2757637" y="1289740"/>
              <a:ext cx="1481105" cy="1481104"/>
              <a:chOff x="4139952" y="3578899"/>
              <a:chExt cx="1008112" cy="10081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5E4F504-BDD3-470D-8DFD-73D11E124362}"/>
                  </a:ext>
                </a:extLst>
              </p:cNvPr>
              <p:cNvSpPr/>
              <p:nvPr/>
            </p:nvSpPr>
            <p:spPr>
              <a:xfrm>
                <a:off x="4139952" y="3578899"/>
                <a:ext cx="1008112" cy="1008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83FD6FC-375F-42CB-A598-A419E80920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5025" t="60675" r="44738" b="22524"/>
              <a:stretch/>
            </p:blipFill>
            <p:spPr>
              <a:xfrm>
                <a:off x="4139952" y="3650326"/>
                <a:ext cx="936104" cy="864096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F865C1C-F87D-4D30-BB2A-4BD7EF105F1E}"/>
                </a:ext>
              </a:extLst>
            </p:cNvPr>
            <p:cNvGrpSpPr/>
            <p:nvPr/>
          </p:nvGrpSpPr>
          <p:grpSpPr>
            <a:xfrm>
              <a:off x="2766665" y="2905110"/>
              <a:ext cx="1472077" cy="600026"/>
              <a:chOff x="2759225" y="2999950"/>
              <a:chExt cx="1472077" cy="600026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DFC5799-76AF-4C09-9CAD-F200689207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434" t="76118" r="85670" b="19273"/>
              <a:stretch/>
            </p:blipFill>
            <p:spPr>
              <a:xfrm>
                <a:off x="2759225" y="2999950"/>
                <a:ext cx="1472077" cy="429049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72579C3E-FAEE-48F7-918D-43824736D4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434" t="83460" r="85670" b="14585"/>
              <a:stretch/>
            </p:blipFill>
            <p:spPr>
              <a:xfrm>
                <a:off x="2759225" y="3418039"/>
                <a:ext cx="1472077" cy="181937"/>
              </a:xfrm>
              <a:prstGeom prst="rect">
                <a:avLst/>
              </a:prstGeom>
            </p:spPr>
          </p:pic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AE03CD-014D-4321-B773-6E0CEE2935D7}"/>
              </a:ext>
            </a:extLst>
          </p:cNvPr>
          <p:cNvGrpSpPr/>
          <p:nvPr/>
        </p:nvGrpSpPr>
        <p:grpSpPr>
          <a:xfrm>
            <a:off x="4876237" y="1289740"/>
            <a:ext cx="1528793" cy="2215252"/>
            <a:chOff x="4876237" y="1289740"/>
            <a:chExt cx="1528793" cy="221525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BB22642-A64A-4688-8871-1CC24C0B3901}"/>
                </a:ext>
              </a:extLst>
            </p:cNvPr>
            <p:cNvGrpSpPr/>
            <p:nvPr/>
          </p:nvGrpSpPr>
          <p:grpSpPr>
            <a:xfrm>
              <a:off x="4891216" y="1289740"/>
              <a:ext cx="1481105" cy="1481105"/>
              <a:chOff x="5452864" y="2276872"/>
              <a:chExt cx="1008112" cy="10081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F168E6-AE5A-4783-9138-250ABB2A8B62}"/>
                  </a:ext>
                </a:extLst>
              </p:cNvPr>
              <p:cNvSpPr/>
              <p:nvPr/>
            </p:nvSpPr>
            <p:spPr>
              <a:xfrm>
                <a:off x="5452864" y="2276872"/>
                <a:ext cx="1008112" cy="1008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DC088DB-4667-4CF2-BD1C-5FDA37C795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8765" t="60080" r="21136" b="20969"/>
              <a:stretch/>
            </p:blipFill>
            <p:spPr>
              <a:xfrm>
                <a:off x="5632884" y="2420888"/>
                <a:ext cx="648072" cy="72008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7E639E4-2118-4786-AA7E-02D99C9CE719}"/>
                </a:ext>
              </a:extLst>
            </p:cNvPr>
            <p:cNvGrpSpPr/>
            <p:nvPr/>
          </p:nvGrpSpPr>
          <p:grpSpPr>
            <a:xfrm>
              <a:off x="4876237" y="2905110"/>
              <a:ext cx="1528793" cy="599882"/>
              <a:chOff x="4864917" y="3050049"/>
              <a:chExt cx="2258428" cy="1009246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0BD488F-DEF5-4A57-9D8D-02C3160A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57" t="69723" r="85766" b="25245"/>
              <a:stretch/>
            </p:blipFill>
            <p:spPr>
              <a:xfrm>
                <a:off x="4864917" y="3050049"/>
                <a:ext cx="2258427" cy="7200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21F4AE1-BED0-4BE6-B37D-F1D7CABAA0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57" t="81296" r="85766" b="16691"/>
              <a:stretch/>
            </p:blipFill>
            <p:spPr>
              <a:xfrm>
                <a:off x="4866823" y="3771506"/>
                <a:ext cx="2256522" cy="287789"/>
              </a:xfrm>
              <a:prstGeom prst="rect">
                <a:avLst/>
              </a:prstGeom>
            </p:spPr>
          </p:pic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B9FB654-1C7D-41AE-8BF2-D4C1830A8889}"/>
              </a:ext>
            </a:extLst>
          </p:cNvPr>
          <p:cNvGrpSpPr/>
          <p:nvPr/>
        </p:nvGrpSpPr>
        <p:grpSpPr>
          <a:xfrm>
            <a:off x="7043817" y="1307093"/>
            <a:ext cx="1488623" cy="2188133"/>
            <a:chOff x="7043817" y="1307093"/>
            <a:chExt cx="1488623" cy="21881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0B704E-E716-49A0-AE60-2C002644D170}"/>
                </a:ext>
              </a:extLst>
            </p:cNvPr>
            <p:cNvGrpSpPr/>
            <p:nvPr/>
          </p:nvGrpSpPr>
          <p:grpSpPr>
            <a:xfrm>
              <a:off x="7051335" y="1307093"/>
              <a:ext cx="1481105" cy="1481105"/>
              <a:chOff x="5452864" y="3578899"/>
              <a:chExt cx="1008112" cy="10081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10F1C45-84B5-49E7-B52B-CD46F79C5242}"/>
                  </a:ext>
                </a:extLst>
              </p:cNvPr>
              <p:cNvSpPr/>
              <p:nvPr/>
            </p:nvSpPr>
            <p:spPr>
              <a:xfrm>
                <a:off x="5452864" y="3578899"/>
                <a:ext cx="1008112" cy="1008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EC2868F-ED29-4BBD-8F52-CFB1B2499B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5821" t="58476" r="1836" b="20678"/>
              <a:stretch/>
            </p:blipFill>
            <p:spPr>
              <a:xfrm>
                <a:off x="5560876" y="3676478"/>
                <a:ext cx="792088" cy="79208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1CFF617-6FD2-4DDF-A606-F1A5F8788BD5}"/>
                </a:ext>
              </a:extLst>
            </p:cNvPr>
            <p:cNvGrpSpPr/>
            <p:nvPr/>
          </p:nvGrpSpPr>
          <p:grpSpPr>
            <a:xfrm>
              <a:off x="7043817" y="2905110"/>
              <a:ext cx="1462687" cy="590116"/>
              <a:chOff x="6145022" y="4669829"/>
              <a:chExt cx="2258427" cy="1053579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2331709-996B-42F7-9D09-78BDC35DF5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57" t="83269" r="85766" b="14286"/>
              <a:stretch/>
            </p:blipFill>
            <p:spPr>
              <a:xfrm>
                <a:off x="6145022" y="5373530"/>
                <a:ext cx="2258427" cy="349878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2840E91E-70CD-41DE-962D-0ED67467DC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57" t="76319" r="85766" b="18766"/>
              <a:stretch/>
            </p:blipFill>
            <p:spPr>
              <a:xfrm>
                <a:off x="6145022" y="4669829"/>
                <a:ext cx="2258427" cy="703388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E2F0083-5F58-474B-A9CD-44EA5421A4BE}"/>
              </a:ext>
            </a:extLst>
          </p:cNvPr>
          <p:cNvSpPr txBox="1"/>
          <p:nvPr/>
        </p:nvSpPr>
        <p:spPr>
          <a:xfrm>
            <a:off x="1368744" y="543335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회전각의 오차율 </a:t>
            </a:r>
            <a:r>
              <a:rPr lang="en-US" altLang="ko-KR" b="1" dirty="0"/>
              <a:t>&lt; 1°</a:t>
            </a:r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D1676F-3718-47C1-836F-72ACF75B3FB2}"/>
              </a:ext>
            </a:extLst>
          </p:cNvPr>
          <p:cNvGrpSpPr/>
          <p:nvPr/>
        </p:nvGrpSpPr>
        <p:grpSpPr>
          <a:xfrm>
            <a:off x="5868144" y="4796420"/>
            <a:ext cx="1729512" cy="1408976"/>
            <a:chOff x="4252939" y="5128747"/>
            <a:chExt cx="1729512" cy="14089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4ED58C9-B295-4B3F-9D9D-F1DBF68604E6}"/>
                    </a:ext>
                  </a:extLst>
                </p:cNvPr>
                <p:cNvSpPr/>
                <p:nvPr/>
              </p:nvSpPr>
              <p:spPr>
                <a:xfrm>
                  <a:off x="4252939" y="5128747"/>
                  <a:ext cx="1729512" cy="566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l-GR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4ED58C9-B295-4B3F-9D9D-F1DBF6860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39" y="5128747"/>
                  <a:ext cx="1729512" cy="566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809469-2A2F-42B7-82D0-00605E5C47CC}"/>
                    </a:ext>
                  </a:extLst>
                </p:cNvPr>
                <p:cNvSpPr txBox="1"/>
                <p:nvPr/>
              </p:nvSpPr>
              <p:spPr>
                <a:xfrm>
                  <a:off x="4308457" y="5811849"/>
                  <a:ext cx="1323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&lt;1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&lt;5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809469-2A2F-42B7-82D0-00605E5C4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457" y="5811849"/>
                  <a:ext cx="132331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22" r="-2765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D81B8D-F6BA-48B5-9A9B-33C38A337008}"/>
                    </a:ext>
                  </a:extLst>
                </p:cNvPr>
                <p:cNvSpPr txBox="1"/>
                <p:nvPr/>
              </p:nvSpPr>
              <p:spPr>
                <a:xfrm>
                  <a:off x="4308457" y="6260724"/>
                  <a:ext cx="145879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 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≤0.8 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en-US" altLang="ko-KR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D81B8D-F6BA-48B5-9A9B-33C38A337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457" y="6260724"/>
                  <a:ext cx="145879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37" r="-1255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3264DD3-0842-46A8-B58E-414A827B20E7}"/>
              </a:ext>
            </a:extLst>
          </p:cNvPr>
          <p:cNvSpPr/>
          <p:nvPr/>
        </p:nvSpPr>
        <p:spPr>
          <a:xfrm>
            <a:off x="4322056" y="5363114"/>
            <a:ext cx="1029139" cy="4151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01902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171753</TotalTime>
  <Words>57</Words>
  <Application>Microsoft Office PowerPoint</Application>
  <PresentationFormat>화면 슬라이드 쇼(4:3)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Monotype Sorts</vt:lpstr>
      <vt:lpstr>맑은 고딕</vt:lpstr>
      <vt:lpstr>Arial</vt:lpstr>
      <vt:lpstr>Cambria Math</vt:lpstr>
      <vt:lpstr>Wingdings</vt:lpstr>
      <vt:lpstr>2_디자인 사용자 지정</vt:lpstr>
      <vt:lpstr>5_디자인 사용자 지정</vt:lpstr>
      <vt:lpstr>3_디자인 사용자 지정</vt:lpstr>
      <vt:lpstr>4_디자인 사용자 지정</vt:lpstr>
      <vt:lpstr>디자인 사용자 지정</vt:lpstr>
      <vt:lpstr>6_디자인 사용자 지정</vt:lpstr>
      <vt:lpstr>7_디자인 사용자 지정</vt:lpstr>
      <vt:lpstr>PowerPoint 프레젠테이션</vt:lpstr>
    </vt:vector>
  </TitlesOfParts>
  <Company>Korea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지능로봇연구실 발표자료</dc:title>
  <dc:creator>IRL</dc:creator>
  <cp:keywords>Robot</cp:keywords>
  <cp:lastModifiedBy>민지 김</cp:lastModifiedBy>
  <cp:revision>5985</cp:revision>
  <cp:lastPrinted>2011-12-30T04:57:40Z</cp:lastPrinted>
  <dcterms:created xsi:type="dcterms:W3CDTF">2010-03-05T08:50:26Z</dcterms:created>
  <dcterms:modified xsi:type="dcterms:W3CDTF">2019-09-09T19:57:08Z</dcterms:modified>
</cp:coreProperties>
</file>