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8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iHPtBQOPAELJN1lh4TJUgIPnYy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0. 류소리 최샘이 조의 발표를 시작하겠습니다.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일차 과정에 대하여 간력하게 설명 뒤 2차과정을 설명하겠습니다.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0. 류소리 최샘이 조의 발표를 시작하겠습니다.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일차 과정에 대하여 간력하게 설명 뒤 2차과정을 설명하겠습니다.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일차 과정 주제 및 선정이유에 대하여 발표하겠습니다.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주제입니다. 흉부 X-ray의 경우 다른 부위보다 의학적 오진이 생기기 쉬운 부위입니다.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            저희 주제는 흉부 X-ray에서 작은 size의 병변까지 식별하고, 병변의 위치를 확인하여 판독에 도움을 주는 것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2697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선정이유입니다</a:t>
            </a:r>
            <a:r>
              <a:rPr lang="en-US" sz="1200">
                <a:solidFill>
                  <a:srgbClr val="62697C"/>
                </a:solidFill>
              </a:rPr>
              <a:t>. </a:t>
            </a:r>
            <a:r>
              <a:rPr lang="en-US" sz="1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이미지 데이터의 처리 및 분석에 대하여 공부해 보고싶어 프로젝트를 선정하게 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/>
              <a:t>개발 환경을 보시겠습니다. </a:t>
            </a:r>
            <a:r>
              <a:rPr b="1" lang="en-US"/>
              <a:t>툴</a:t>
            </a:r>
            <a:r>
              <a:rPr lang="en-US"/>
              <a:t>은 :구글 코랩,  </a:t>
            </a:r>
            <a:r>
              <a:rPr b="1" lang="en-US"/>
              <a:t>언어</a:t>
            </a:r>
            <a:r>
              <a:rPr lang="en-US"/>
              <a:t>: 파이썬,  </a:t>
            </a:r>
            <a:r>
              <a:rPr b="1" lang="en-US"/>
              <a:t>라이브러리</a:t>
            </a:r>
            <a:r>
              <a:rPr lang="en-US"/>
              <a:t>: 사이킷런, 케라스, 텐서플로우 등을 사용하였습니다.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/>
              <a:t>데이터 수집은 케글 웹사이트를 통해 수집 하였습니다.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1차 분석 목표 및 계획입니다.</a:t>
            </a:r>
            <a:endParaRPr b="1" sz="1200">
              <a:solidFill>
                <a:srgbClr val="62697C"/>
              </a:solidFill>
              <a:highlight>
                <a:srgbClr val="B6DBD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200"/>
              <a:buFont typeface="Noto Sans Symbols"/>
              <a:buNone/>
            </a:pPr>
            <a:r>
              <a:rPr b="1" lang="en-US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흉부의 X-ray 이미지만으로 이상 유무를 정확하게 평가 가능한지 확인하고,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200"/>
              <a:buFont typeface="Noto Sans Symbols"/>
              <a:buNone/>
            </a:pPr>
            <a:r>
              <a:rPr b="1" lang="en-US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14가지 유형의 병변치와 정상치을 확인하여, 올바른 곳에 바운딩 박스를 그려보려 고자 했습니다.</a:t>
            </a:r>
            <a:endParaRPr b="1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다음으로는 데이터 분석입니다.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데이터는 약 6.8천개의 인덱스와 8개의 칼럼을 가지고 있습니다.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15가지의 병변이 있고, 데이터 분포 확인한 결과. </a:t>
            </a:r>
            <a:r>
              <a:rPr lang="en-US" sz="12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No finding 정상치가 압도적으로 많은 것을 알 수 있습니다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먼저 이미지 데이터를 확인 전 이미지 확장자에 대해 설명하겠습니다.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rgbClr val="62697C"/>
                </a:solidFill>
              </a:rPr>
              <a:t>데이터 분석 중 확장자가</a:t>
            </a:r>
            <a:r>
              <a:rPr lang="en-US" sz="1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일반적 이미지 확장자인(.jpg .png)가 아닌 </a:t>
            </a:r>
            <a:r>
              <a:rPr lang="en-US" sz="12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DICOM</a:t>
            </a:r>
            <a:r>
              <a:rPr lang="en-US" sz="1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이라는 확장자인 것을 확인하였다.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DICOM은 의료에서 사용하는 특수한 디지털 영상 확장자이며,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Pydicom 라이브러리를 통해 이 확장자를 다루었습니다.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이미지데이터를 확인해 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샘플 이미지 데이터를 출력해 bbox을 그려보는것 까지 1차 과정에서 진행하였습니다.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여기서 부터 2차 발표 과정을 설명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데이터 전처리, 학습방법 정하기 및 코드 적용하기, 마지막으로 결과까지 확인하도록 하겠습니다.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데이터 전처리부터 보시겠습니다.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4.(2) 첫번째 데이터 전처리로 불필요한 칼럼 삭제하고/ img_path 칼럼 추가하였습니다.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/ </a:t>
            </a:r>
            <a:r>
              <a:rPr b="1"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칼럼 추가 이유는 </a:t>
            </a: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모델을 돌릴때 </a:t>
            </a:r>
            <a:r>
              <a:rPr b="1"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X_featers </a:t>
            </a: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값으로 이미지 경로를 가지고 오고 싶었기 떄문입니다.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4(1). 정상치의 bbox 좌표값이 NaN으로 되어있어 결측치로 보이기도 하고,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      / 라이브러리를 이용해 이미지와 bbox를 resizing시 오류가 나는 것 같아 bbox의 NaN값을 0.1로 대체해주었다.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5. 두번째 전처리로는 </a:t>
            </a:r>
            <a:r>
              <a:rPr b="1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albumentation (알부멘테이션)라이브러리를 이용하여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이미지들의 사이즈를 맞춰주는 </a:t>
            </a:r>
            <a:r>
              <a:rPr b="1" lang="en-US"/>
              <a:t>리사이즈</a:t>
            </a:r>
            <a:r>
              <a:rPr lang="en-US"/>
              <a:t> 작업을 진행 하였습니다.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다음으로는 학습 방법 정하기 &amp; 코드 적용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7(3). 이미지 전처리 방법들을 정리해 봤으니, 이제 어떻게 학습을 시켜야 할까?며 상의 중 3가지의 방법을 정하게 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/첫번째로 이중모델을 만들어 정상치 값과 병변치 값을 구분할 예정입니다.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/이후 다중모델을 통해 14가지의 병변의 따른 값의 구분을 할 예정입니다.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/마지막으로 다중모델이 성공시 bbox을 추가하여 정확한 병변의 위치를 확인할 것입니다.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9(2). 이중모델 부터 보겠습니다.  /그래프의 </a:t>
            </a:r>
            <a:r>
              <a:rPr b="1" lang="en-US"/>
              <a:t>no finding</a:t>
            </a:r>
            <a:r>
              <a:rPr lang="en-US"/>
              <a:t>이 14번 정상치 데이터이고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/가장 많은 데이터 값을 가지고 있음을 알 수 있습니다.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8(2). /14번 정상치 값에→ 0을 , 병변치인 나머지 0~13번 값은 → 1로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/이중 분류를 하기 위해 class_id 값을 바꿔 주었습니다.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10(3). 이중 분류는 우리 배웠던 모델 중 랜덤포레스트로 확인하려 했으나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/X_featers 값에 경로가 들어가/  Error 발생하였고  /경로를 픽셀화 하는 함수를 만들기로 결정하였습니다.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11.(2) 함수를 만들었으나 데이터의 양이 많아 직접 픽셀화 하는 과정이 어려웠습니다.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따라서 데이터의 양을 줄이고 png로 확장자 변형하기로 결정 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다음과정을 좀 더 자세히 설명하겠다.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12.(3) 첫번째로 데이터 처리입니다. /데이터 처리로는 (앞에 그래프에서 보셨다 싶이)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데이터 양이 가장 많은 14번 값을 삭제해 줌으로써 6만7천개의 데이터에서 -&gt; 3만6천개로 데이터의 양이 반으로 줄었다.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또한 이 과정에서 이중분류를 에서 다중분류로 넘어가게 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두번째로 jpg로의 </a:t>
            </a:r>
            <a:r>
              <a:rPr b="1" lang="en-US"/>
              <a:t>확장자의 변경</a:t>
            </a:r>
            <a:r>
              <a:rPr lang="en-US"/>
              <a:t>입니다./ 확장자를 변경 한 이유에는 3가지 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먼저 dicom 확장자를 변환하면서 데이터 안에 있는 불필요한 값인 환자정보(헤더)를 삭제하면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데이터의 용량이 조금이라도 더 줄어들 것이라 판단하였고,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또한/ Dicom 확장자 같은 경우에는 이미지에 접근하기 위해 따로 pixel화 해야 하는 과정이 필요한데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이 과정에서 문제가 발생했을 수도 있을 것이라 판단하였습니다.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마지막으로 dicom확장자를 사용시 차원이 2차원이라는 문제점이 있었으며, 차원 문제는 추후에 설명하도록 하겠습니다.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13.(2) 다음으로는 다중 분류 입니다.  다중 분류에서는 정상치 데이터를 제외한 변병치 값들로만 활용하였습니다.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빠른 학습을 위해 먼저 / 이미지 사이즈를 512에서 214로 변경하였고 / 원-핫인코딩과 split(스플릿트)를 하여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/traing값 약 2만5천개, value 값 약 만개의 값을 확인하였습니다.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14.(1) 또한 알맞은 경로를 확인하였고, 이미지 확인까지 하였습니다.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/여기서  jpg 확장자로 변경 후 3차원 shape을 확인할 수 있었습니다.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15(5). 저희가 전 처리 과정 중 차원을 맞춰주는 과정에서  문제가 발생 하였는데요./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차원에 대해 좀 더 자세히 설명하자면  / 이미지를 모델로 돌리기 위해서는 4차원의 shape이 필요합니다./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처음 이중 분류에서는 이미지 shape이  2차원 이어서 차원을 4차원으로 맞춰주려 노력하던 중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/확장자를 dicom에서 png로 변환하는 과정에서 자연스럽게 이미지 파일인 3차원이 되었습니다.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/저희는 4차원을 만들기 위해 로더 클래스를 사용하여 차원의 문제를 해결하였습니다.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16. 다음으로는 데이터 로더 클래스 작성 후  카테고리화 된 라벨과 이미지 차원 변화를 확인하였습니다.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17(2). 이제 임의의 CNN모델을 활용하 /  epoch를 20으로 fit 해주었습니다.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/ 첫번째 결과 값입니다.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18. 결과입니다.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20.(4)  기존 목표는/ 정화도 80%이상 넘기기와 / test 이미지로 정확한 병변에 bbox를 그려내는 것이 목표였습니다.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/현재까지 저희의 결과는 정확도 25% 나왔습니다. / test로는 아직 이미지를 확인하지 못한 상태입니다. 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21.(3) 추후과정 입니다. /첫번째로 정확도 20% 이상 끌어올리기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          /</a:t>
            </a:r>
            <a:r>
              <a:rPr b="1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Grad-CAM 그리기, </a:t>
            </a:r>
            <a:r>
              <a:rPr lang="en-US"/>
              <a:t>bbox 그리기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22. 처음 접해보는 의료용 이미지 데이터라 많은 시행 차고가 있었으나 피드백을 수용해 추후에 완성을 할 예정입니다.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긴 발표를 들어주셨어 감사합니다.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6만7-&gt; nan 36천개,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이미지변환 -&gt;유니큐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rgbClr val="A4B1C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53"/>
          <p:cNvGrpSpPr/>
          <p:nvPr/>
        </p:nvGrpSpPr>
        <p:grpSpPr>
          <a:xfrm>
            <a:off x="309159" y="4480928"/>
            <a:ext cx="1376914" cy="1999977"/>
            <a:chOff x="-1724025" y="3741738"/>
            <a:chExt cx="2406650" cy="3495675"/>
          </a:xfrm>
        </p:grpSpPr>
        <p:sp>
          <p:nvSpPr>
            <p:cNvPr id="17" name="Google Shape;17;p53"/>
            <p:cNvSpPr/>
            <p:nvPr/>
          </p:nvSpPr>
          <p:spPr>
            <a:xfrm>
              <a:off x="-1724025" y="3741738"/>
              <a:ext cx="2406650" cy="3495675"/>
            </a:xfrm>
            <a:custGeom>
              <a:rect b="b" l="l" r="r" t="t"/>
              <a:pathLst>
                <a:path extrusionOk="0" h="2202" w="1516">
                  <a:moveTo>
                    <a:pt x="0" y="0"/>
                  </a:moveTo>
                  <a:lnTo>
                    <a:pt x="0" y="2202"/>
                  </a:lnTo>
                  <a:lnTo>
                    <a:pt x="1516" y="2202"/>
                  </a:lnTo>
                  <a:lnTo>
                    <a:pt x="1516" y="0"/>
                  </a:lnTo>
                  <a:lnTo>
                    <a:pt x="0" y="0"/>
                  </a:lnTo>
                  <a:close/>
                  <a:moveTo>
                    <a:pt x="1419" y="2103"/>
                  </a:moveTo>
                  <a:lnTo>
                    <a:pt x="100" y="2103"/>
                  </a:lnTo>
                  <a:lnTo>
                    <a:pt x="100" y="130"/>
                  </a:lnTo>
                  <a:lnTo>
                    <a:pt x="441" y="130"/>
                  </a:lnTo>
                  <a:lnTo>
                    <a:pt x="441" y="232"/>
                  </a:lnTo>
                  <a:lnTo>
                    <a:pt x="441" y="232"/>
                  </a:lnTo>
                  <a:lnTo>
                    <a:pt x="442" y="237"/>
                  </a:lnTo>
                  <a:lnTo>
                    <a:pt x="443" y="243"/>
                  </a:lnTo>
                  <a:lnTo>
                    <a:pt x="447" y="247"/>
                  </a:lnTo>
                  <a:lnTo>
                    <a:pt x="450" y="252"/>
                  </a:lnTo>
                  <a:lnTo>
                    <a:pt x="455" y="256"/>
                  </a:lnTo>
                  <a:lnTo>
                    <a:pt x="459" y="259"/>
                  </a:lnTo>
                  <a:lnTo>
                    <a:pt x="465" y="261"/>
                  </a:lnTo>
                  <a:lnTo>
                    <a:pt x="471" y="261"/>
                  </a:lnTo>
                  <a:lnTo>
                    <a:pt x="1027" y="261"/>
                  </a:lnTo>
                  <a:lnTo>
                    <a:pt x="1027" y="261"/>
                  </a:lnTo>
                  <a:lnTo>
                    <a:pt x="1033" y="261"/>
                  </a:lnTo>
                  <a:lnTo>
                    <a:pt x="1038" y="259"/>
                  </a:lnTo>
                  <a:lnTo>
                    <a:pt x="1043" y="256"/>
                  </a:lnTo>
                  <a:lnTo>
                    <a:pt x="1047" y="252"/>
                  </a:lnTo>
                  <a:lnTo>
                    <a:pt x="1051" y="247"/>
                  </a:lnTo>
                  <a:lnTo>
                    <a:pt x="1054" y="243"/>
                  </a:lnTo>
                  <a:lnTo>
                    <a:pt x="1055" y="237"/>
                  </a:lnTo>
                  <a:lnTo>
                    <a:pt x="1056" y="232"/>
                  </a:lnTo>
                  <a:lnTo>
                    <a:pt x="1056" y="130"/>
                  </a:lnTo>
                  <a:lnTo>
                    <a:pt x="1419" y="130"/>
                  </a:lnTo>
                  <a:lnTo>
                    <a:pt x="1419" y="2103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8;p53"/>
            <p:cNvSpPr/>
            <p:nvPr/>
          </p:nvSpPr>
          <p:spPr>
            <a:xfrm>
              <a:off x="-1565275" y="3948113"/>
              <a:ext cx="2093913" cy="3132138"/>
            </a:xfrm>
            <a:custGeom>
              <a:rect b="b" l="l" r="r" t="t"/>
              <a:pathLst>
                <a:path extrusionOk="0" h="1973" w="1319">
                  <a:moveTo>
                    <a:pt x="956" y="102"/>
                  </a:moveTo>
                  <a:lnTo>
                    <a:pt x="956" y="102"/>
                  </a:lnTo>
                  <a:lnTo>
                    <a:pt x="955" y="107"/>
                  </a:lnTo>
                  <a:lnTo>
                    <a:pt x="954" y="113"/>
                  </a:lnTo>
                  <a:lnTo>
                    <a:pt x="951" y="117"/>
                  </a:lnTo>
                  <a:lnTo>
                    <a:pt x="947" y="122"/>
                  </a:lnTo>
                  <a:lnTo>
                    <a:pt x="943" y="126"/>
                  </a:lnTo>
                  <a:lnTo>
                    <a:pt x="938" y="129"/>
                  </a:lnTo>
                  <a:lnTo>
                    <a:pt x="933" y="131"/>
                  </a:lnTo>
                  <a:lnTo>
                    <a:pt x="927" y="131"/>
                  </a:lnTo>
                  <a:lnTo>
                    <a:pt x="371" y="131"/>
                  </a:lnTo>
                  <a:lnTo>
                    <a:pt x="371" y="131"/>
                  </a:lnTo>
                  <a:lnTo>
                    <a:pt x="365" y="131"/>
                  </a:lnTo>
                  <a:lnTo>
                    <a:pt x="359" y="129"/>
                  </a:lnTo>
                  <a:lnTo>
                    <a:pt x="355" y="126"/>
                  </a:lnTo>
                  <a:lnTo>
                    <a:pt x="350" y="122"/>
                  </a:lnTo>
                  <a:lnTo>
                    <a:pt x="347" y="117"/>
                  </a:lnTo>
                  <a:lnTo>
                    <a:pt x="343" y="113"/>
                  </a:lnTo>
                  <a:lnTo>
                    <a:pt x="342" y="107"/>
                  </a:lnTo>
                  <a:lnTo>
                    <a:pt x="341" y="102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1973"/>
                  </a:lnTo>
                  <a:lnTo>
                    <a:pt x="1319" y="1973"/>
                  </a:lnTo>
                  <a:lnTo>
                    <a:pt x="1319" y="0"/>
                  </a:lnTo>
                  <a:lnTo>
                    <a:pt x="956" y="0"/>
                  </a:lnTo>
                  <a:lnTo>
                    <a:pt x="956" y="102"/>
                  </a:lnTo>
                  <a:close/>
                  <a:moveTo>
                    <a:pt x="1164" y="374"/>
                  </a:moveTo>
                  <a:lnTo>
                    <a:pt x="1164" y="396"/>
                  </a:lnTo>
                  <a:lnTo>
                    <a:pt x="139" y="396"/>
                  </a:lnTo>
                  <a:lnTo>
                    <a:pt x="139" y="374"/>
                  </a:lnTo>
                  <a:lnTo>
                    <a:pt x="1164" y="374"/>
                  </a:lnTo>
                  <a:close/>
                  <a:moveTo>
                    <a:pt x="140" y="597"/>
                  </a:moveTo>
                  <a:lnTo>
                    <a:pt x="1165" y="597"/>
                  </a:lnTo>
                  <a:lnTo>
                    <a:pt x="1165" y="619"/>
                  </a:lnTo>
                  <a:lnTo>
                    <a:pt x="140" y="619"/>
                  </a:lnTo>
                  <a:lnTo>
                    <a:pt x="140" y="597"/>
                  </a:lnTo>
                  <a:close/>
                  <a:moveTo>
                    <a:pt x="138" y="236"/>
                  </a:moveTo>
                  <a:lnTo>
                    <a:pt x="578" y="236"/>
                  </a:lnTo>
                  <a:lnTo>
                    <a:pt x="578" y="277"/>
                  </a:lnTo>
                  <a:lnTo>
                    <a:pt x="138" y="277"/>
                  </a:lnTo>
                  <a:lnTo>
                    <a:pt x="138" y="236"/>
                  </a:lnTo>
                  <a:close/>
                  <a:moveTo>
                    <a:pt x="139" y="817"/>
                  </a:moveTo>
                  <a:lnTo>
                    <a:pt x="1164" y="817"/>
                  </a:lnTo>
                  <a:lnTo>
                    <a:pt x="1164" y="838"/>
                  </a:lnTo>
                  <a:lnTo>
                    <a:pt x="139" y="838"/>
                  </a:lnTo>
                  <a:lnTo>
                    <a:pt x="139" y="817"/>
                  </a:lnTo>
                  <a:close/>
                  <a:moveTo>
                    <a:pt x="1165" y="925"/>
                  </a:moveTo>
                  <a:lnTo>
                    <a:pt x="1165" y="946"/>
                  </a:lnTo>
                  <a:lnTo>
                    <a:pt x="140" y="946"/>
                  </a:lnTo>
                  <a:lnTo>
                    <a:pt x="140" y="925"/>
                  </a:lnTo>
                  <a:lnTo>
                    <a:pt x="1165" y="925"/>
                  </a:lnTo>
                  <a:close/>
                  <a:moveTo>
                    <a:pt x="140" y="1040"/>
                  </a:moveTo>
                  <a:lnTo>
                    <a:pt x="1165" y="1040"/>
                  </a:lnTo>
                  <a:lnTo>
                    <a:pt x="1165" y="1061"/>
                  </a:lnTo>
                  <a:lnTo>
                    <a:pt x="140" y="1061"/>
                  </a:lnTo>
                  <a:lnTo>
                    <a:pt x="140" y="1040"/>
                  </a:lnTo>
                  <a:close/>
                  <a:moveTo>
                    <a:pt x="143" y="1148"/>
                  </a:moveTo>
                  <a:lnTo>
                    <a:pt x="1167" y="1148"/>
                  </a:lnTo>
                  <a:lnTo>
                    <a:pt x="1167" y="1169"/>
                  </a:lnTo>
                  <a:lnTo>
                    <a:pt x="143" y="1169"/>
                  </a:lnTo>
                  <a:lnTo>
                    <a:pt x="143" y="1148"/>
                  </a:lnTo>
                  <a:close/>
                  <a:moveTo>
                    <a:pt x="1169" y="1494"/>
                  </a:moveTo>
                  <a:lnTo>
                    <a:pt x="145" y="1494"/>
                  </a:lnTo>
                  <a:lnTo>
                    <a:pt x="145" y="1472"/>
                  </a:lnTo>
                  <a:lnTo>
                    <a:pt x="1169" y="1472"/>
                  </a:lnTo>
                  <a:lnTo>
                    <a:pt x="1169" y="1494"/>
                  </a:lnTo>
                  <a:close/>
                  <a:moveTo>
                    <a:pt x="1169" y="1387"/>
                  </a:moveTo>
                  <a:lnTo>
                    <a:pt x="145" y="1387"/>
                  </a:lnTo>
                  <a:lnTo>
                    <a:pt x="145" y="1365"/>
                  </a:lnTo>
                  <a:lnTo>
                    <a:pt x="1169" y="1365"/>
                  </a:lnTo>
                  <a:lnTo>
                    <a:pt x="1169" y="1387"/>
                  </a:lnTo>
                  <a:close/>
                  <a:moveTo>
                    <a:pt x="1167" y="1279"/>
                  </a:moveTo>
                  <a:lnTo>
                    <a:pt x="143" y="1279"/>
                  </a:lnTo>
                  <a:lnTo>
                    <a:pt x="143" y="1257"/>
                  </a:lnTo>
                  <a:lnTo>
                    <a:pt x="1167" y="1257"/>
                  </a:lnTo>
                  <a:lnTo>
                    <a:pt x="1167" y="1279"/>
                  </a:lnTo>
                  <a:close/>
                  <a:moveTo>
                    <a:pt x="1167" y="727"/>
                  </a:moveTo>
                  <a:lnTo>
                    <a:pt x="143" y="727"/>
                  </a:lnTo>
                  <a:lnTo>
                    <a:pt x="143" y="705"/>
                  </a:lnTo>
                  <a:lnTo>
                    <a:pt x="1167" y="705"/>
                  </a:lnTo>
                  <a:lnTo>
                    <a:pt x="1167" y="727"/>
                  </a:lnTo>
                  <a:close/>
                  <a:moveTo>
                    <a:pt x="1165" y="504"/>
                  </a:moveTo>
                  <a:lnTo>
                    <a:pt x="140" y="504"/>
                  </a:lnTo>
                  <a:lnTo>
                    <a:pt x="140" y="482"/>
                  </a:lnTo>
                  <a:lnTo>
                    <a:pt x="1165" y="482"/>
                  </a:lnTo>
                  <a:lnTo>
                    <a:pt x="1165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9;p53"/>
            <p:cNvSpPr/>
            <p:nvPr/>
          </p:nvSpPr>
          <p:spPr>
            <a:xfrm>
              <a:off x="-1344612" y="4541838"/>
              <a:ext cx="1627188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0;p53"/>
            <p:cNvSpPr/>
            <p:nvPr/>
          </p:nvSpPr>
          <p:spPr>
            <a:xfrm>
              <a:off x="-1343025" y="4713288"/>
              <a:ext cx="1627188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21;p53"/>
            <p:cNvSpPr/>
            <p:nvPr/>
          </p:nvSpPr>
          <p:spPr>
            <a:xfrm>
              <a:off x="-1343025" y="4895850"/>
              <a:ext cx="1627188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22;p53"/>
            <p:cNvSpPr/>
            <p:nvPr/>
          </p:nvSpPr>
          <p:spPr>
            <a:xfrm>
              <a:off x="-1338262" y="5067300"/>
              <a:ext cx="1625600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23;p53"/>
            <p:cNvSpPr/>
            <p:nvPr/>
          </p:nvSpPr>
          <p:spPr>
            <a:xfrm>
              <a:off x="-1344612" y="5245100"/>
              <a:ext cx="1627188" cy="33338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4;p53"/>
            <p:cNvSpPr/>
            <p:nvPr/>
          </p:nvSpPr>
          <p:spPr>
            <a:xfrm>
              <a:off x="-1343025" y="5416550"/>
              <a:ext cx="1627188" cy="33338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;p53"/>
            <p:cNvSpPr/>
            <p:nvPr/>
          </p:nvSpPr>
          <p:spPr>
            <a:xfrm>
              <a:off x="-1343025" y="5599113"/>
              <a:ext cx="1627188" cy="33338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6;p53"/>
            <p:cNvSpPr/>
            <p:nvPr/>
          </p:nvSpPr>
          <p:spPr>
            <a:xfrm>
              <a:off x="-1338262" y="5770563"/>
              <a:ext cx="1625600" cy="33338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-1338262" y="5943600"/>
              <a:ext cx="1625600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-1335087" y="6115050"/>
              <a:ext cx="1625600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-1335087" y="6284913"/>
              <a:ext cx="1625600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-1346200" y="4322763"/>
              <a:ext cx="698500" cy="65088"/>
            </a:xfrm>
            <a:prstGeom prst="rect">
              <a:avLst/>
            </a:pr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" name="Google Shape;31;p53"/>
          <p:cNvGrpSpPr/>
          <p:nvPr/>
        </p:nvGrpSpPr>
        <p:grpSpPr>
          <a:xfrm>
            <a:off x="2143333" y="4154819"/>
            <a:ext cx="1544935" cy="2340912"/>
            <a:chOff x="2170113" y="2927350"/>
            <a:chExt cx="2921000" cy="4425950"/>
          </a:xfrm>
        </p:grpSpPr>
        <p:sp>
          <p:nvSpPr>
            <p:cNvPr id="32" name="Google Shape;32;p53"/>
            <p:cNvSpPr/>
            <p:nvPr/>
          </p:nvSpPr>
          <p:spPr>
            <a:xfrm>
              <a:off x="4130675" y="2960688"/>
              <a:ext cx="631825" cy="1631950"/>
            </a:xfrm>
            <a:custGeom>
              <a:rect b="b" l="l" r="r" t="t"/>
              <a:pathLst>
                <a:path extrusionOk="0" h="1028" w="398">
                  <a:moveTo>
                    <a:pt x="223" y="896"/>
                  </a:moveTo>
                  <a:lnTo>
                    <a:pt x="223" y="896"/>
                  </a:lnTo>
                  <a:lnTo>
                    <a:pt x="253" y="813"/>
                  </a:lnTo>
                  <a:lnTo>
                    <a:pt x="284" y="725"/>
                  </a:lnTo>
                  <a:lnTo>
                    <a:pt x="300" y="674"/>
                  </a:lnTo>
                  <a:lnTo>
                    <a:pt x="318" y="619"/>
                  </a:lnTo>
                  <a:lnTo>
                    <a:pt x="336" y="557"/>
                  </a:lnTo>
                  <a:lnTo>
                    <a:pt x="356" y="486"/>
                  </a:lnTo>
                  <a:lnTo>
                    <a:pt x="356" y="486"/>
                  </a:lnTo>
                  <a:lnTo>
                    <a:pt x="366" y="449"/>
                  </a:lnTo>
                  <a:lnTo>
                    <a:pt x="376" y="414"/>
                  </a:lnTo>
                  <a:lnTo>
                    <a:pt x="383" y="380"/>
                  </a:lnTo>
                  <a:lnTo>
                    <a:pt x="390" y="347"/>
                  </a:lnTo>
                  <a:lnTo>
                    <a:pt x="394" y="317"/>
                  </a:lnTo>
                  <a:lnTo>
                    <a:pt x="397" y="288"/>
                  </a:lnTo>
                  <a:lnTo>
                    <a:pt x="398" y="259"/>
                  </a:lnTo>
                  <a:lnTo>
                    <a:pt x="398" y="232"/>
                  </a:lnTo>
                  <a:lnTo>
                    <a:pt x="395" y="208"/>
                  </a:lnTo>
                  <a:lnTo>
                    <a:pt x="392" y="184"/>
                  </a:lnTo>
                  <a:lnTo>
                    <a:pt x="386" y="163"/>
                  </a:lnTo>
                  <a:lnTo>
                    <a:pt x="380" y="141"/>
                  </a:lnTo>
                  <a:lnTo>
                    <a:pt x="372" y="122"/>
                  </a:lnTo>
                  <a:lnTo>
                    <a:pt x="362" y="104"/>
                  </a:lnTo>
                  <a:lnTo>
                    <a:pt x="350" y="87"/>
                  </a:lnTo>
                  <a:lnTo>
                    <a:pt x="337" y="72"/>
                  </a:lnTo>
                  <a:lnTo>
                    <a:pt x="337" y="72"/>
                  </a:lnTo>
                  <a:lnTo>
                    <a:pt x="329" y="65"/>
                  </a:lnTo>
                  <a:lnTo>
                    <a:pt x="320" y="57"/>
                  </a:lnTo>
                  <a:lnTo>
                    <a:pt x="310" y="49"/>
                  </a:lnTo>
                  <a:lnTo>
                    <a:pt x="300" y="42"/>
                  </a:lnTo>
                  <a:lnTo>
                    <a:pt x="289" y="36"/>
                  </a:lnTo>
                  <a:lnTo>
                    <a:pt x="278" y="30"/>
                  </a:lnTo>
                  <a:lnTo>
                    <a:pt x="256" y="21"/>
                  </a:lnTo>
                  <a:lnTo>
                    <a:pt x="230" y="13"/>
                  </a:lnTo>
                  <a:lnTo>
                    <a:pt x="203" y="6"/>
                  </a:lnTo>
                  <a:lnTo>
                    <a:pt x="173" y="3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06" y="0"/>
                  </a:lnTo>
                  <a:lnTo>
                    <a:pt x="7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8" y="12"/>
                  </a:lnTo>
                  <a:lnTo>
                    <a:pt x="14" y="21"/>
                  </a:lnTo>
                  <a:lnTo>
                    <a:pt x="18" y="3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8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74" y="65"/>
                  </a:lnTo>
                  <a:lnTo>
                    <a:pt x="107" y="65"/>
                  </a:lnTo>
                  <a:lnTo>
                    <a:pt x="140" y="65"/>
                  </a:lnTo>
                  <a:lnTo>
                    <a:pt x="140" y="65"/>
                  </a:lnTo>
                  <a:lnTo>
                    <a:pt x="162" y="66"/>
                  </a:lnTo>
                  <a:lnTo>
                    <a:pt x="182" y="68"/>
                  </a:lnTo>
                  <a:lnTo>
                    <a:pt x="202" y="72"/>
                  </a:lnTo>
                  <a:lnTo>
                    <a:pt x="218" y="77"/>
                  </a:lnTo>
                  <a:lnTo>
                    <a:pt x="234" y="84"/>
                  </a:lnTo>
                  <a:lnTo>
                    <a:pt x="249" y="92"/>
                  </a:lnTo>
                  <a:lnTo>
                    <a:pt x="262" y="101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4" y="123"/>
                  </a:lnTo>
                  <a:lnTo>
                    <a:pt x="293" y="137"/>
                  </a:lnTo>
                  <a:lnTo>
                    <a:pt x="300" y="151"/>
                  </a:lnTo>
                  <a:lnTo>
                    <a:pt x="306" y="168"/>
                  </a:lnTo>
                  <a:lnTo>
                    <a:pt x="311" y="185"/>
                  </a:lnTo>
                  <a:lnTo>
                    <a:pt x="314" y="204"/>
                  </a:lnTo>
                  <a:lnTo>
                    <a:pt x="316" y="225"/>
                  </a:lnTo>
                  <a:lnTo>
                    <a:pt x="318" y="247"/>
                  </a:lnTo>
                  <a:lnTo>
                    <a:pt x="318" y="270"/>
                  </a:lnTo>
                  <a:lnTo>
                    <a:pt x="315" y="294"/>
                  </a:lnTo>
                  <a:lnTo>
                    <a:pt x="313" y="320"/>
                  </a:lnTo>
                  <a:lnTo>
                    <a:pt x="309" y="347"/>
                  </a:lnTo>
                  <a:lnTo>
                    <a:pt x="303" y="377"/>
                  </a:lnTo>
                  <a:lnTo>
                    <a:pt x="296" y="407"/>
                  </a:lnTo>
                  <a:lnTo>
                    <a:pt x="287" y="437"/>
                  </a:lnTo>
                  <a:lnTo>
                    <a:pt x="278" y="471"/>
                  </a:lnTo>
                  <a:lnTo>
                    <a:pt x="278" y="471"/>
                  </a:lnTo>
                  <a:lnTo>
                    <a:pt x="278" y="471"/>
                  </a:lnTo>
                  <a:lnTo>
                    <a:pt x="258" y="541"/>
                  </a:lnTo>
                  <a:lnTo>
                    <a:pt x="239" y="603"/>
                  </a:lnTo>
                  <a:lnTo>
                    <a:pt x="222" y="658"/>
                  </a:lnTo>
                  <a:lnTo>
                    <a:pt x="206" y="708"/>
                  </a:lnTo>
                  <a:lnTo>
                    <a:pt x="176" y="796"/>
                  </a:lnTo>
                  <a:lnTo>
                    <a:pt x="146" y="878"/>
                  </a:lnTo>
                  <a:lnTo>
                    <a:pt x="146" y="878"/>
                  </a:lnTo>
                  <a:lnTo>
                    <a:pt x="123" y="942"/>
                  </a:lnTo>
                  <a:lnTo>
                    <a:pt x="97" y="1014"/>
                  </a:lnTo>
                  <a:lnTo>
                    <a:pt x="176" y="1028"/>
                  </a:lnTo>
                  <a:lnTo>
                    <a:pt x="176" y="1028"/>
                  </a:lnTo>
                  <a:lnTo>
                    <a:pt x="200" y="958"/>
                  </a:lnTo>
                  <a:lnTo>
                    <a:pt x="223" y="896"/>
                  </a:lnTo>
                  <a:lnTo>
                    <a:pt x="223" y="8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>
              <a:off x="2784475" y="2971800"/>
              <a:ext cx="617538" cy="1625600"/>
            </a:xfrm>
            <a:custGeom>
              <a:rect b="b" l="l" r="r" t="t"/>
              <a:pathLst>
                <a:path extrusionOk="0" h="1024" w="389">
                  <a:moveTo>
                    <a:pt x="245" y="839"/>
                  </a:moveTo>
                  <a:lnTo>
                    <a:pt x="245" y="839"/>
                  </a:lnTo>
                  <a:lnTo>
                    <a:pt x="217" y="763"/>
                  </a:lnTo>
                  <a:lnTo>
                    <a:pt x="189" y="681"/>
                  </a:lnTo>
                  <a:lnTo>
                    <a:pt x="156" y="584"/>
                  </a:lnTo>
                  <a:lnTo>
                    <a:pt x="119" y="464"/>
                  </a:lnTo>
                  <a:lnTo>
                    <a:pt x="119" y="464"/>
                  </a:lnTo>
                  <a:lnTo>
                    <a:pt x="110" y="432"/>
                  </a:lnTo>
                  <a:lnTo>
                    <a:pt x="102" y="401"/>
                  </a:lnTo>
                  <a:lnTo>
                    <a:pt x="95" y="372"/>
                  </a:lnTo>
                  <a:lnTo>
                    <a:pt x="89" y="344"/>
                  </a:lnTo>
                  <a:lnTo>
                    <a:pt x="85" y="318"/>
                  </a:lnTo>
                  <a:lnTo>
                    <a:pt x="81" y="292"/>
                  </a:lnTo>
                  <a:lnTo>
                    <a:pt x="80" y="268"/>
                  </a:lnTo>
                  <a:lnTo>
                    <a:pt x="80" y="245"/>
                  </a:lnTo>
                  <a:lnTo>
                    <a:pt x="81" y="224"/>
                  </a:lnTo>
                  <a:lnTo>
                    <a:pt x="84" y="204"/>
                  </a:lnTo>
                  <a:lnTo>
                    <a:pt x="87" y="185"/>
                  </a:lnTo>
                  <a:lnTo>
                    <a:pt x="93" y="168"/>
                  </a:lnTo>
                  <a:lnTo>
                    <a:pt x="98" y="151"/>
                  </a:lnTo>
                  <a:lnTo>
                    <a:pt x="106" y="136"/>
                  </a:lnTo>
                  <a:lnTo>
                    <a:pt x="115" y="124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37" y="100"/>
                  </a:lnTo>
                  <a:lnTo>
                    <a:pt x="150" y="91"/>
                  </a:lnTo>
                  <a:lnTo>
                    <a:pt x="165" y="84"/>
                  </a:lnTo>
                  <a:lnTo>
                    <a:pt x="181" y="77"/>
                  </a:lnTo>
                  <a:lnTo>
                    <a:pt x="199" y="72"/>
                  </a:lnTo>
                  <a:lnTo>
                    <a:pt x="219" y="68"/>
                  </a:lnTo>
                  <a:lnTo>
                    <a:pt x="239" y="65"/>
                  </a:lnTo>
                  <a:lnTo>
                    <a:pt x="263" y="64"/>
                  </a:lnTo>
                  <a:lnTo>
                    <a:pt x="263" y="64"/>
                  </a:lnTo>
                  <a:lnTo>
                    <a:pt x="293" y="63"/>
                  </a:lnTo>
                  <a:lnTo>
                    <a:pt x="325" y="63"/>
                  </a:lnTo>
                  <a:lnTo>
                    <a:pt x="386" y="65"/>
                  </a:lnTo>
                  <a:lnTo>
                    <a:pt x="386" y="65"/>
                  </a:lnTo>
                  <a:lnTo>
                    <a:pt x="380" y="59"/>
                  </a:lnTo>
                  <a:lnTo>
                    <a:pt x="377" y="51"/>
                  </a:lnTo>
                  <a:lnTo>
                    <a:pt x="373" y="44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75" y="26"/>
                  </a:lnTo>
                  <a:lnTo>
                    <a:pt x="377" y="18"/>
                  </a:lnTo>
                  <a:lnTo>
                    <a:pt x="382" y="9"/>
                  </a:lnTo>
                  <a:lnTo>
                    <a:pt x="389" y="1"/>
                  </a:lnTo>
                  <a:lnTo>
                    <a:pt x="389" y="1"/>
                  </a:lnTo>
                  <a:lnTo>
                    <a:pt x="325" y="0"/>
                  </a:lnTo>
                  <a:lnTo>
                    <a:pt x="292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28" y="2"/>
                  </a:lnTo>
                  <a:lnTo>
                    <a:pt x="199" y="6"/>
                  </a:lnTo>
                  <a:lnTo>
                    <a:pt x="171" y="11"/>
                  </a:lnTo>
                  <a:lnTo>
                    <a:pt x="145" y="19"/>
                  </a:lnTo>
                  <a:lnTo>
                    <a:pt x="132" y="25"/>
                  </a:lnTo>
                  <a:lnTo>
                    <a:pt x="121" y="29"/>
                  </a:lnTo>
                  <a:lnTo>
                    <a:pt x="110" y="36"/>
                  </a:lnTo>
                  <a:lnTo>
                    <a:pt x="98" y="42"/>
                  </a:lnTo>
                  <a:lnTo>
                    <a:pt x="88" y="49"/>
                  </a:lnTo>
                  <a:lnTo>
                    <a:pt x="79" y="56"/>
                  </a:lnTo>
                  <a:lnTo>
                    <a:pt x="70" y="64"/>
                  </a:lnTo>
                  <a:lnTo>
                    <a:pt x="61" y="72"/>
                  </a:lnTo>
                  <a:lnTo>
                    <a:pt x="61" y="72"/>
                  </a:lnTo>
                  <a:lnTo>
                    <a:pt x="48" y="88"/>
                  </a:lnTo>
                  <a:lnTo>
                    <a:pt x="36" y="105"/>
                  </a:lnTo>
                  <a:lnTo>
                    <a:pt x="26" y="122"/>
                  </a:lnTo>
                  <a:lnTo>
                    <a:pt x="18" y="141"/>
                  </a:lnTo>
                  <a:lnTo>
                    <a:pt x="12" y="162"/>
                  </a:lnTo>
                  <a:lnTo>
                    <a:pt x="6" y="184"/>
                  </a:lnTo>
                  <a:lnTo>
                    <a:pt x="3" y="206"/>
                  </a:lnTo>
                  <a:lnTo>
                    <a:pt x="0" y="231"/>
                  </a:lnTo>
                  <a:lnTo>
                    <a:pt x="0" y="257"/>
                  </a:lnTo>
                  <a:lnTo>
                    <a:pt x="1" y="285"/>
                  </a:lnTo>
                  <a:lnTo>
                    <a:pt x="4" y="313"/>
                  </a:lnTo>
                  <a:lnTo>
                    <a:pt x="8" y="344"/>
                  </a:lnTo>
                  <a:lnTo>
                    <a:pt x="14" y="375"/>
                  </a:lnTo>
                  <a:lnTo>
                    <a:pt x="22" y="408"/>
                  </a:lnTo>
                  <a:lnTo>
                    <a:pt x="31" y="443"/>
                  </a:lnTo>
                  <a:lnTo>
                    <a:pt x="41" y="479"/>
                  </a:lnTo>
                  <a:lnTo>
                    <a:pt x="41" y="479"/>
                  </a:lnTo>
                  <a:lnTo>
                    <a:pt x="79" y="599"/>
                  </a:lnTo>
                  <a:lnTo>
                    <a:pt x="111" y="697"/>
                  </a:lnTo>
                  <a:lnTo>
                    <a:pt x="140" y="780"/>
                  </a:lnTo>
                  <a:lnTo>
                    <a:pt x="167" y="857"/>
                  </a:lnTo>
                  <a:lnTo>
                    <a:pt x="167" y="857"/>
                  </a:lnTo>
                  <a:lnTo>
                    <a:pt x="196" y="936"/>
                  </a:lnTo>
                  <a:lnTo>
                    <a:pt x="227" y="1024"/>
                  </a:lnTo>
                  <a:lnTo>
                    <a:pt x="305" y="1009"/>
                  </a:lnTo>
                  <a:lnTo>
                    <a:pt x="305" y="1009"/>
                  </a:lnTo>
                  <a:lnTo>
                    <a:pt x="273" y="919"/>
                  </a:lnTo>
                  <a:lnTo>
                    <a:pt x="245" y="839"/>
                  </a:lnTo>
                  <a:lnTo>
                    <a:pt x="245" y="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2170113" y="5915025"/>
              <a:ext cx="2551113" cy="1438275"/>
            </a:xfrm>
            <a:custGeom>
              <a:rect b="b" l="l" r="r" t="t"/>
              <a:pathLst>
                <a:path extrusionOk="0" h="906" w="1607">
                  <a:moveTo>
                    <a:pt x="1607" y="418"/>
                  </a:moveTo>
                  <a:lnTo>
                    <a:pt x="1607" y="418"/>
                  </a:lnTo>
                  <a:lnTo>
                    <a:pt x="1540" y="383"/>
                  </a:lnTo>
                  <a:lnTo>
                    <a:pt x="1473" y="348"/>
                  </a:lnTo>
                  <a:lnTo>
                    <a:pt x="1405" y="313"/>
                  </a:lnTo>
                  <a:lnTo>
                    <a:pt x="1337" y="281"/>
                  </a:lnTo>
                  <a:lnTo>
                    <a:pt x="1270" y="249"/>
                  </a:lnTo>
                  <a:lnTo>
                    <a:pt x="1202" y="219"/>
                  </a:lnTo>
                  <a:lnTo>
                    <a:pt x="1135" y="190"/>
                  </a:lnTo>
                  <a:lnTo>
                    <a:pt x="1068" y="163"/>
                  </a:lnTo>
                  <a:lnTo>
                    <a:pt x="1066" y="0"/>
                  </a:lnTo>
                  <a:lnTo>
                    <a:pt x="986" y="0"/>
                  </a:lnTo>
                  <a:lnTo>
                    <a:pt x="987" y="133"/>
                  </a:lnTo>
                  <a:lnTo>
                    <a:pt x="987" y="133"/>
                  </a:lnTo>
                  <a:lnTo>
                    <a:pt x="946" y="119"/>
                  </a:lnTo>
                  <a:lnTo>
                    <a:pt x="906" y="106"/>
                  </a:lnTo>
                  <a:lnTo>
                    <a:pt x="866" y="94"/>
                  </a:lnTo>
                  <a:lnTo>
                    <a:pt x="827" y="84"/>
                  </a:lnTo>
                  <a:lnTo>
                    <a:pt x="787" y="74"/>
                  </a:lnTo>
                  <a:lnTo>
                    <a:pt x="748" y="65"/>
                  </a:lnTo>
                  <a:lnTo>
                    <a:pt x="710" y="57"/>
                  </a:lnTo>
                  <a:lnTo>
                    <a:pt x="671" y="51"/>
                  </a:lnTo>
                  <a:lnTo>
                    <a:pt x="634" y="45"/>
                  </a:lnTo>
                  <a:lnTo>
                    <a:pt x="598" y="42"/>
                  </a:lnTo>
                  <a:lnTo>
                    <a:pt x="561" y="40"/>
                  </a:lnTo>
                  <a:lnTo>
                    <a:pt x="526" y="39"/>
                  </a:lnTo>
                  <a:lnTo>
                    <a:pt x="491" y="39"/>
                  </a:lnTo>
                  <a:lnTo>
                    <a:pt x="456" y="41"/>
                  </a:lnTo>
                  <a:lnTo>
                    <a:pt x="422" y="44"/>
                  </a:lnTo>
                  <a:lnTo>
                    <a:pt x="390" y="50"/>
                  </a:lnTo>
                  <a:lnTo>
                    <a:pt x="390" y="50"/>
                  </a:lnTo>
                  <a:lnTo>
                    <a:pt x="364" y="56"/>
                  </a:lnTo>
                  <a:lnTo>
                    <a:pt x="338" y="62"/>
                  </a:lnTo>
                  <a:lnTo>
                    <a:pt x="313" y="69"/>
                  </a:lnTo>
                  <a:lnTo>
                    <a:pt x="289" y="78"/>
                  </a:lnTo>
                  <a:lnTo>
                    <a:pt x="266" y="88"/>
                  </a:lnTo>
                  <a:lnTo>
                    <a:pt x="243" y="98"/>
                  </a:lnTo>
                  <a:lnTo>
                    <a:pt x="221" y="111"/>
                  </a:lnTo>
                  <a:lnTo>
                    <a:pt x="199" y="123"/>
                  </a:lnTo>
                  <a:lnTo>
                    <a:pt x="179" y="138"/>
                  </a:lnTo>
                  <a:lnTo>
                    <a:pt x="159" y="152"/>
                  </a:lnTo>
                  <a:lnTo>
                    <a:pt x="139" y="168"/>
                  </a:lnTo>
                  <a:lnTo>
                    <a:pt x="121" y="186"/>
                  </a:lnTo>
                  <a:lnTo>
                    <a:pt x="103" y="204"/>
                  </a:lnTo>
                  <a:lnTo>
                    <a:pt x="86" y="223"/>
                  </a:lnTo>
                  <a:lnTo>
                    <a:pt x="70" y="244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43" y="285"/>
                  </a:lnTo>
                  <a:lnTo>
                    <a:pt x="31" y="307"/>
                  </a:lnTo>
                  <a:lnTo>
                    <a:pt x="22" y="328"/>
                  </a:lnTo>
                  <a:lnTo>
                    <a:pt x="14" y="352"/>
                  </a:lnTo>
                  <a:lnTo>
                    <a:pt x="8" y="375"/>
                  </a:lnTo>
                  <a:lnTo>
                    <a:pt x="3" y="399"/>
                  </a:lnTo>
                  <a:lnTo>
                    <a:pt x="1" y="424"/>
                  </a:lnTo>
                  <a:lnTo>
                    <a:pt x="0" y="448"/>
                  </a:lnTo>
                  <a:lnTo>
                    <a:pt x="0" y="473"/>
                  </a:lnTo>
                  <a:lnTo>
                    <a:pt x="2" y="498"/>
                  </a:lnTo>
                  <a:lnTo>
                    <a:pt x="5" y="523"/>
                  </a:lnTo>
                  <a:lnTo>
                    <a:pt x="10" y="548"/>
                  </a:lnTo>
                  <a:lnTo>
                    <a:pt x="17" y="573"/>
                  </a:lnTo>
                  <a:lnTo>
                    <a:pt x="26" y="597"/>
                  </a:lnTo>
                  <a:lnTo>
                    <a:pt x="36" y="622"/>
                  </a:lnTo>
                  <a:lnTo>
                    <a:pt x="47" y="646"/>
                  </a:lnTo>
                  <a:lnTo>
                    <a:pt x="47" y="646"/>
                  </a:lnTo>
                  <a:lnTo>
                    <a:pt x="59" y="668"/>
                  </a:lnTo>
                  <a:lnTo>
                    <a:pt x="74" y="690"/>
                  </a:lnTo>
                  <a:lnTo>
                    <a:pt x="90" y="710"/>
                  </a:lnTo>
                  <a:lnTo>
                    <a:pt x="107" y="730"/>
                  </a:lnTo>
                  <a:lnTo>
                    <a:pt x="125" y="749"/>
                  </a:lnTo>
                  <a:lnTo>
                    <a:pt x="144" y="767"/>
                  </a:lnTo>
                  <a:lnTo>
                    <a:pt x="165" y="784"/>
                  </a:lnTo>
                  <a:lnTo>
                    <a:pt x="187" y="801"/>
                  </a:lnTo>
                  <a:lnTo>
                    <a:pt x="209" y="816"/>
                  </a:lnTo>
                  <a:lnTo>
                    <a:pt x="234" y="831"/>
                  </a:lnTo>
                  <a:lnTo>
                    <a:pt x="259" y="843"/>
                  </a:lnTo>
                  <a:lnTo>
                    <a:pt x="285" y="855"/>
                  </a:lnTo>
                  <a:lnTo>
                    <a:pt x="312" y="867"/>
                  </a:lnTo>
                  <a:lnTo>
                    <a:pt x="340" y="876"/>
                  </a:lnTo>
                  <a:lnTo>
                    <a:pt x="369" y="885"/>
                  </a:lnTo>
                  <a:lnTo>
                    <a:pt x="400" y="892"/>
                  </a:lnTo>
                  <a:lnTo>
                    <a:pt x="402" y="892"/>
                  </a:lnTo>
                  <a:lnTo>
                    <a:pt x="402" y="892"/>
                  </a:lnTo>
                  <a:lnTo>
                    <a:pt x="444" y="899"/>
                  </a:lnTo>
                  <a:lnTo>
                    <a:pt x="483" y="903"/>
                  </a:lnTo>
                  <a:lnTo>
                    <a:pt x="523" y="906"/>
                  </a:lnTo>
                  <a:lnTo>
                    <a:pt x="561" y="906"/>
                  </a:lnTo>
                  <a:lnTo>
                    <a:pt x="561" y="906"/>
                  </a:lnTo>
                  <a:lnTo>
                    <a:pt x="606" y="905"/>
                  </a:lnTo>
                  <a:lnTo>
                    <a:pt x="649" y="901"/>
                  </a:lnTo>
                  <a:lnTo>
                    <a:pt x="670" y="898"/>
                  </a:lnTo>
                  <a:lnTo>
                    <a:pt x="691" y="895"/>
                  </a:lnTo>
                  <a:lnTo>
                    <a:pt x="711" y="891"/>
                  </a:lnTo>
                  <a:lnTo>
                    <a:pt x="731" y="887"/>
                  </a:lnTo>
                  <a:lnTo>
                    <a:pt x="750" y="881"/>
                  </a:lnTo>
                  <a:lnTo>
                    <a:pt x="769" y="876"/>
                  </a:lnTo>
                  <a:lnTo>
                    <a:pt x="787" y="869"/>
                  </a:lnTo>
                  <a:lnTo>
                    <a:pt x="805" y="861"/>
                  </a:lnTo>
                  <a:lnTo>
                    <a:pt x="822" y="853"/>
                  </a:lnTo>
                  <a:lnTo>
                    <a:pt x="839" y="845"/>
                  </a:lnTo>
                  <a:lnTo>
                    <a:pt x="856" y="836"/>
                  </a:lnTo>
                  <a:lnTo>
                    <a:pt x="872" y="826"/>
                  </a:lnTo>
                  <a:lnTo>
                    <a:pt x="872" y="826"/>
                  </a:lnTo>
                  <a:lnTo>
                    <a:pt x="894" y="810"/>
                  </a:lnTo>
                  <a:lnTo>
                    <a:pt x="917" y="793"/>
                  </a:lnTo>
                  <a:lnTo>
                    <a:pt x="937" y="775"/>
                  </a:lnTo>
                  <a:lnTo>
                    <a:pt x="955" y="756"/>
                  </a:lnTo>
                  <a:lnTo>
                    <a:pt x="973" y="735"/>
                  </a:lnTo>
                  <a:lnTo>
                    <a:pt x="989" y="713"/>
                  </a:lnTo>
                  <a:lnTo>
                    <a:pt x="1004" y="691"/>
                  </a:lnTo>
                  <a:lnTo>
                    <a:pt x="1017" y="666"/>
                  </a:lnTo>
                  <a:lnTo>
                    <a:pt x="1029" y="641"/>
                  </a:lnTo>
                  <a:lnTo>
                    <a:pt x="1040" y="614"/>
                  </a:lnTo>
                  <a:lnTo>
                    <a:pt x="1048" y="587"/>
                  </a:lnTo>
                  <a:lnTo>
                    <a:pt x="1056" y="558"/>
                  </a:lnTo>
                  <a:lnTo>
                    <a:pt x="1061" y="529"/>
                  </a:lnTo>
                  <a:lnTo>
                    <a:pt x="1066" y="498"/>
                  </a:lnTo>
                  <a:lnTo>
                    <a:pt x="1069" y="467"/>
                  </a:lnTo>
                  <a:lnTo>
                    <a:pt x="1070" y="434"/>
                  </a:lnTo>
                  <a:lnTo>
                    <a:pt x="1070" y="433"/>
                  </a:lnTo>
                  <a:lnTo>
                    <a:pt x="1068" y="233"/>
                  </a:lnTo>
                  <a:lnTo>
                    <a:pt x="1068" y="233"/>
                  </a:lnTo>
                  <a:lnTo>
                    <a:pt x="1130" y="259"/>
                  </a:lnTo>
                  <a:lnTo>
                    <a:pt x="1192" y="286"/>
                  </a:lnTo>
                  <a:lnTo>
                    <a:pt x="1254" y="316"/>
                  </a:lnTo>
                  <a:lnTo>
                    <a:pt x="1316" y="345"/>
                  </a:lnTo>
                  <a:lnTo>
                    <a:pt x="1378" y="375"/>
                  </a:lnTo>
                  <a:lnTo>
                    <a:pt x="1440" y="407"/>
                  </a:lnTo>
                  <a:lnTo>
                    <a:pt x="1564" y="472"/>
                  </a:lnTo>
                  <a:lnTo>
                    <a:pt x="1564" y="472"/>
                  </a:lnTo>
                  <a:lnTo>
                    <a:pt x="1572" y="458"/>
                  </a:lnTo>
                  <a:lnTo>
                    <a:pt x="1581" y="443"/>
                  </a:lnTo>
                  <a:lnTo>
                    <a:pt x="1593" y="430"/>
                  </a:lnTo>
                  <a:lnTo>
                    <a:pt x="1607" y="418"/>
                  </a:lnTo>
                  <a:lnTo>
                    <a:pt x="1607" y="418"/>
                  </a:lnTo>
                  <a:close/>
                  <a:moveTo>
                    <a:pt x="822" y="776"/>
                  </a:moveTo>
                  <a:lnTo>
                    <a:pt x="822" y="776"/>
                  </a:lnTo>
                  <a:lnTo>
                    <a:pt x="803" y="788"/>
                  </a:lnTo>
                  <a:lnTo>
                    <a:pt x="783" y="798"/>
                  </a:lnTo>
                  <a:lnTo>
                    <a:pt x="763" y="807"/>
                  </a:lnTo>
                  <a:lnTo>
                    <a:pt x="741" y="815"/>
                  </a:lnTo>
                  <a:lnTo>
                    <a:pt x="719" y="822"/>
                  </a:lnTo>
                  <a:lnTo>
                    <a:pt x="695" y="828"/>
                  </a:lnTo>
                  <a:lnTo>
                    <a:pt x="671" y="833"/>
                  </a:lnTo>
                  <a:lnTo>
                    <a:pt x="647" y="837"/>
                  </a:lnTo>
                  <a:lnTo>
                    <a:pt x="621" y="840"/>
                  </a:lnTo>
                  <a:lnTo>
                    <a:pt x="595" y="842"/>
                  </a:lnTo>
                  <a:lnTo>
                    <a:pt x="567" y="843"/>
                  </a:lnTo>
                  <a:lnTo>
                    <a:pt x="539" y="842"/>
                  </a:lnTo>
                  <a:lnTo>
                    <a:pt x="510" y="841"/>
                  </a:lnTo>
                  <a:lnTo>
                    <a:pt x="481" y="838"/>
                  </a:lnTo>
                  <a:lnTo>
                    <a:pt x="450" y="835"/>
                  </a:lnTo>
                  <a:lnTo>
                    <a:pt x="420" y="831"/>
                  </a:lnTo>
                  <a:lnTo>
                    <a:pt x="420" y="831"/>
                  </a:lnTo>
                  <a:lnTo>
                    <a:pt x="388" y="823"/>
                  </a:lnTo>
                  <a:lnTo>
                    <a:pt x="358" y="813"/>
                  </a:lnTo>
                  <a:lnTo>
                    <a:pt x="330" y="802"/>
                  </a:lnTo>
                  <a:lnTo>
                    <a:pt x="304" y="791"/>
                  </a:lnTo>
                  <a:lnTo>
                    <a:pt x="280" y="779"/>
                  </a:lnTo>
                  <a:lnTo>
                    <a:pt x="258" y="765"/>
                  </a:lnTo>
                  <a:lnTo>
                    <a:pt x="237" y="752"/>
                  </a:lnTo>
                  <a:lnTo>
                    <a:pt x="218" y="738"/>
                  </a:lnTo>
                  <a:lnTo>
                    <a:pt x="201" y="724"/>
                  </a:lnTo>
                  <a:lnTo>
                    <a:pt x="186" y="709"/>
                  </a:lnTo>
                  <a:lnTo>
                    <a:pt x="172" y="693"/>
                  </a:lnTo>
                  <a:lnTo>
                    <a:pt x="160" y="678"/>
                  </a:lnTo>
                  <a:lnTo>
                    <a:pt x="147" y="664"/>
                  </a:lnTo>
                  <a:lnTo>
                    <a:pt x="137" y="649"/>
                  </a:lnTo>
                  <a:lnTo>
                    <a:pt x="129" y="635"/>
                  </a:lnTo>
                  <a:lnTo>
                    <a:pt x="121" y="621"/>
                  </a:lnTo>
                  <a:lnTo>
                    <a:pt x="121" y="621"/>
                  </a:lnTo>
                  <a:lnTo>
                    <a:pt x="111" y="601"/>
                  </a:lnTo>
                  <a:lnTo>
                    <a:pt x="102" y="579"/>
                  </a:lnTo>
                  <a:lnTo>
                    <a:pt x="95" y="559"/>
                  </a:lnTo>
                  <a:lnTo>
                    <a:pt x="90" y="538"/>
                  </a:lnTo>
                  <a:lnTo>
                    <a:pt x="85" y="516"/>
                  </a:lnTo>
                  <a:lnTo>
                    <a:pt x="82" y="494"/>
                  </a:lnTo>
                  <a:lnTo>
                    <a:pt x="80" y="472"/>
                  </a:lnTo>
                  <a:lnTo>
                    <a:pt x="80" y="451"/>
                  </a:lnTo>
                  <a:lnTo>
                    <a:pt x="81" y="430"/>
                  </a:lnTo>
                  <a:lnTo>
                    <a:pt x="83" y="409"/>
                  </a:lnTo>
                  <a:lnTo>
                    <a:pt x="86" y="388"/>
                  </a:lnTo>
                  <a:lnTo>
                    <a:pt x="92" y="369"/>
                  </a:lnTo>
                  <a:lnTo>
                    <a:pt x="98" y="348"/>
                  </a:lnTo>
                  <a:lnTo>
                    <a:pt x="106" y="330"/>
                  </a:lnTo>
                  <a:lnTo>
                    <a:pt x="115" y="312"/>
                  </a:lnTo>
                  <a:lnTo>
                    <a:pt x="125" y="295"/>
                  </a:lnTo>
                  <a:lnTo>
                    <a:pt x="125" y="295"/>
                  </a:lnTo>
                  <a:lnTo>
                    <a:pt x="138" y="276"/>
                  </a:lnTo>
                  <a:lnTo>
                    <a:pt x="152" y="259"/>
                  </a:lnTo>
                  <a:lnTo>
                    <a:pt x="166" y="243"/>
                  </a:lnTo>
                  <a:lnTo>
                    <a:pt x="182" y="227"/>
                  </a:lnTo>
                  <a:lnTo>
                    <a:pt x="198" y="212"/>
                  </a:lnTo>
                  <a:lnTo>
                    <a:pt x="214" y="199"/>
                  </a:lnTo>
                  <a:lnTo>
                    <a:pt x="231" y="186"/>
                  </a:lnTo>
                  <a:lnTo>
                    <a:pt x="248" y="174"/>
                  </a:lnTo>
                  <a:lnTo>
                    <a:pt x="266" y="164"/>
                  </a:lnTo>
                  <a:lnTo>
                    <a:pt x="284" y="154"/>
                  </a:lnTo>
                  <a:lnTo>
                    <a:pt x="303" y="145"/>
                  </a:lnTo>
                  <a:lnTo>
                    <a:pt x="323" y="135"/>
                  </a:lnTo>
                  <a:lnTo>
                    <a:pt x="343" y="129"/>
                  </a:lnTo>
                  <a:lnTo>
                    <a:pt x="364" y="122"/>
                  </a:lnTo>
                  <a:lnTo>
                    <a:pt x="386" y="116"/>
                  </a:lnTo>
                  <a:lnTo>
                    <a:pt x="408" y="112"/>
                  </a:lnTo>
                  <a:lnTo>
                    <a:pt x="408" y="112"/>
                  </a:lnTo>
                  <a:lnTo>
                    <a:pt x="439" y="107"/>
                  </a:lnTo>
                  <a:lnTo>
                    <a:pt x="471" y="104"/>
                  </a:lnTo>
                  <a:lnTo>
                    <a:pt x="503" y="102"/>
                  </a:lnTo>
                  <a:lnTo>
                    <a:pt x="537" y="102"/>
                  </a:lnTo>
                  <a:lnTo>
                    <a:pt x="572" y="104"/>
                  </a:lnTo>
                  <a:lnTo>
                    <a:pt x="607" y="106"/>
                  </a:lnTo>
                  <a:lnTo>
                    <a:pt x="642" y="111"/>
                  </a:lnTo>
                  <a:lnTo>
                    <a:pt x="679" y="116"/>
                  </a:lnTo>
                  <a:lnTo>
                    <a:pt x="715" y="123"/>
                  </a:lnTo>
                  <a:lnTo>
                    <a:pt x="754" y="131"/>
                  </a:lnTo>
                  <a:lnTo>
                    <a:pt x="791" y="140"/>
                  </a:lnTo>
                  <a:lnTo>
                    <a:pt x="830" y="151"/>
                  </a:lnTo>
                  <a:lnTo>
                    <a:pt x="869" y="163"/>
                  </a:lnTo>
                  <a:lnTo>
                    <a:pt x="908" y="175"/>
                  </a:lnTo>
                  <a:lnTo>
                    <a:pt x="947" y="188"/>
                  </a:lnTo>
                  <a:lnTo>
                    <a:pt x="988" y="203"/>
                  </a:lnTo>
                  <a:lnTo>
                    <a:pt x="990" y="433"/>
                  </a:lnTo>
                  <a:lnTo>
                    <a:pt x="990" y="433"/>
                  </a:lnTo>
                  <a:lnTo>
                    <a:pt x="989" y="462"/>
                  </a:lnTo>
                  <a:lnTo>
                    <a:pt x="987" y="490"/>
                  </a:lnTo>
                  <a:lnTo>
                    <a:pt x="982" y="517"/>
                  </a:lnTo>
                  <a:lnTo>
                    <a:pt x="978" y="543"/>
                  </a:lnTo>
                  <a:lnTo>
                    <a:pt x="971" y="568"/>
                  </a:lnTo>
                  <a:lnTo>
                    <a:pt x="963" y="593"/>
                  </a:lnTo>
                  <a:lnTo>
                    <a:pt x="955" y="615"/>
                  </a:lnTo>
                  <a:lnTo>
                    <a:pt x="945" y="638"/>
                  </a:lnTo>
                  <a:lnTo>
                    <a:pt x="934" y="659"/>
                  </a:lnTo>
                  <a:lnTo>
                    <a:pt x="922" y="680"/>
                  </a:lnTo>
                  <a:lnTo>
                    <a:pt x="908" y="699"/>
                  </a:lnTo>
                  <a:lnTo>
                    <a:pt x="892" y="716"/>
                  </a:lnTo>
                  <a:lnTo>
                    <a:pt x="876" y="733"/>
                  </a:lnTo>
                  <a:lnTo>
                    <a:pt x="860" y="748"/>
                  </a:lnTo>
                  <a:lnTo>
                    <a:pt x="842" y="763"/>
                  </a:lnTo>
                  <a:lnTo>
                    <a:pt x="822" y="776"/>
                  </a:lnTo>
                  <a:lnTo>
                    <a:pt x="822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53"/>
            <p:cNvSpPr/>
            <p:nvPr/>
          </p:nvSpPr>
          <p:spPr>
            <a:xfrm>
              <a:off x="3106738" y="4564063"/>
              <a:ext cx="1339850" cy="1350963"/>
            </a:xfrm>
            <a:custGeom>
              <a:rect b="b" l="l" r="r" t="t"/>
              <a:pathLst>
                <a:path extrusionOk="0" h="851" w="844">
                  <a:moveTo>
                    <a:pt x="507" y="851"/>
                  </a:moveTo>
                  <a:lnTo>
                    <a:pt x="507" y="406"/>
                  </a:lnTo>
                  <a:lnTo>
                    <a:pt x="507" y="406"/>
                  </a:lnTo>
                  <a:lnTo>
                    <a:pt x="531" y="401"/>
                  </a:lnTo>
                  <a:lnTo>
                    <a:pt x="554" y="392"/>
                  </a:lnTo>
                  <a:lnTo>
                    <a:pt x="577" y="383"/>
                  </a:lnTo>
                  <a:lnTo>
                    <a:pt x="599" y="370"/>
                  </a:lnTo>
                  <a:lnTo>
                    <a:pt x="620" y="358"/>
                  </a:lnTo>
                  <a:lnTo>
                    <a:pt x="641" y="343"/>
                  </a:lnTo>
                  <a:lnTo>
                    <a:pt x="662" y="326"/>
                  </a:lnTo>
                  <a:lnTo>
                    <a:pt x="682" y="309"/>
                  </a:lnTo>
                  <a:lnTo>
                    <a:pt x="682" y="309"/>
                  </a:lnTo>
                  <a:lnTo>
                    <a:pt x="696" y="296"/>
                  </a:lnTo>
                  <a:lnTo>
                    <a:pt x="708" y="282"/>
                  </a:lnTo>
                  <a:lnTo>
                    <a:pt x="721" y="268"/>
                  </a:lnTo>
                  <a:lnTo>
                    <a:pt x="733" y="252"/>
                  </a:lnTo>
                  <a:lnTo>
                    <a:pt x="745" y="236"/>
                  </a:lnTo>
                  <a:lnTo>
                    <a:pt x="756" y="219"/>
                  </a:lnTo>
                  <a:lnTo>
                    <a:pt x="767" y="202"/>
                  </a:lnTo>
                  <a:lnTo>
                    <a:pt x="778" y="186"/>
                  </a:lnTo>
                  <a:lnTo>
                    <a:pt x="787" y="166"/>
                  </a:lnTo>
                  <a:lnTo>
                    <a:pt x="797" y="148"/>
                  </a:lnTo>
                  <a:lnTo>
                    <a:pt x="814" y="108"/>
                  </a:lnTo>
                  <a:lnTo>
                    <a:pt x="830" y="66"/>
                  </a:lnTo>
                  <a:lnTo>
                    <a:pt x="844" y="22"/>
                  </a:lnTo>
                  <a:lnTo>
                    <a:pt x="821" y="18"/>
                  </a:lnTo>
                  <a:lnTo>
                    <a:pt x="742" y="4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08" y="35"/>
                  </a:lnTo>
                  <a:lnTo>
                    <a:pt x="696" y="67"/>
                  </a:lnTo>
                  <a:lnTo>
                    <a:pt x="682" y="99"/>
                  </a:lnTo>
                  <a:lnTo>
                    <a:pt x="667" y="129"/>
                  </a:lnTo>
                  <a:lnTo>
                    <a:pt x="652" y="157"/>
                  </a:lnTo>
                  <a:lnTo>
                    <a:pt x="635" y="182"/>
                  </a:lnTo>
                  <a:lnTo>
                    <a:pt x="617" y="207"/>
                  </a:lnTo>
                  <a:lnTo>
                    <a:pt x="599" y="228"/>
                  </a:lnTo>
                  <a:lnTo>
                    <a:pt x="578" y="248"/>
                  </a:lnTo>
                  <a:lnTo>
                    <a:pt x="558" y="264"/>
                  </a:lnTo>
                  <a:lnTo>
                    <a:pt x="538" y="279"/>
                  </a:lnTo>
                  <a:lnTo>
                    <a:pt x="516" y="291"/>
                  </a:lnTo>
                  <a:lnTo>
                    <a:pt x="494" y="302"/>
                  </a:lnTo>
                  <a:lnTo>
                    <a:pt x="471" y="308"/>
                  </a:lnTo>
                  <a:lnTo>
                    <a:pt x="460" y="311"/>
                  </a:lnTo>
                  <a:lnTo>
                    <a:pt x="449" y="313"/>
                  </a:lnTo>
                  <a:lnTo>
                    <a:pt x="437" y="314"/>
                  </a:lnTo>
                  <a:lnTo>
                    <a:pt x="425" y="314"/>
                  </a:lnTo>
                  <a:lnTo>
                    <a:pt x="425" y="314"/>
                  </a:lnTo>
                  <a:lnTo>
                    <a:pt x="424" y="314"/>
                  </a:lnTo>
                  <a:lnTo>
                    <a:pt x="424" y="314"/>
                  </a:lnTo>
                  <a:lnTo>
                    <a:pt x="413" y="314"/>
                  </a:lnTo>
                  <a:lnTo>
                    <a:pt x="401" y="313"/>
                  </a:lnTo>
                  <a:lnTo>
                    <a:pt x="389" y="312"/>
                  </a:lnTo>
                  <a:lnTo>
                    <a:pt x="378" y="308"/>
                  </a:lnTo>
                  <a:lnTo>
                    <a:pt x="355" y="302"/>
                  </a:lnTo>
                  <a:lnTo>
                    <a:pt x="333" y="293"/>
                  </a:lnTo>
                  <a:lnTo>
                    <a:pt x="311" y="280"/>
                  </a:lnTo>
                  <a:lnTo>
                    <a:pt x="290" y="266"/>
                  </a:lnTo>
                  <a:lnTo>
                    <a:pt x="270" y="249"/>
                  </a:lnTo>
                  <a:lnTo>
                    <a:pt x="249" y="230"/>
                  </a:lnTo>
                  <a:lnTo>
                    <a:pt x="230" y="208"/>
                  </a:lnTo>
                  <a:lnTo>
                    <a:pt x="212" y="184"/>
                  </a:lnTo>
                  <a:lnTo>
                    <a:pt x="195" y="159"/>
                  </a:lnTo>
                  <a:lnTo>
                    <a:pt x="178" y="130"/>
                  </a:lnTo>
                  <a:lnTo>
                    <a:pt x="164" y="101"/>
                  </a:lnTo>
                  <a:lnTo>
                    <a:pt x="149" y="70"/>
                  </a:lnTo>
                  <a:lnTo>
                    <a:pt x="137" y="37"/>
                  </a:lnTo>
                  <a:lnTo>
                    <a:pt x="125" y="2"/>
                  </a:lnTo>
                  <a:lnTo>
                    <a:pt x="102" y="6"/>
                  </a:lnTo>
                  <a:lnTo>
                    <a:pt x="24" y="2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65"/>
                  </a:lnTo>
                  <a:lnTo>
                    <a:pt x="27" y="102"/>
                  </a:lnTo>
                  <a:lnTo>
                    <a:pt x="43" y="137"/>
                  </a:lnTo>
                  <a:lnTo>
                    <a:pt x="61" y="171"/>
                  </a:lnTo>
                  <a:lnTo>
                    <a:pt x="79" y="202"/>
                  </a:lnTo>
                  <a:lnTo>
                    <a:pt x="99" y="233"/>
                  </a:lnTo>
                  <a:lnTo>
                    <a:pt x="121" y="261"/>
                  </a:lnTo>
                  <a:lnTo>
                    <a:pt x="143" y="286"/>
                  </a:lnTo>
                  <a:lnTo>
                    <a:pt x="167" y="309"/>
                  </a:lnTo>
                  <a:lnTo>
                    <a:pt x="192" y="331"/>
                  </a:lnTo>
                  <a:lnTo>
                    <a:pt x="217" y="350"/>
                  </a:lnTo>
                  <a:lnTo>
                    <a:pt x="244" y="367"/>
                  </a:lnTo>
                  <a:lnTo>
                    <a:pt x="271" y="382"/>
                  </a:lnTo>
                  <a:lnTo>
                    <a:pt x="299" y="394"/>
                  </a:lnTo>
                  <a:lnTo>
                    <a:pt x="328" y="403"/>
                  </a:lnTo>
                  <a:lnTo>
                    <a:pt x="357" y="411"/>
                  </a:lnTo>
                  <a:lnTo>
                    <a:pt x="357" y="851"/>
                  </a:lnTo>
                  <a:lnTo>
                    <a:pt x="396" y="851"/>
                  </a:lnTo>
                  <a:lnTo>
                    <a:pt x="476" y="851"/>
                  </a:lnTo>
                  <a:lnTo>
                    <a:pt x="507" y="85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6;p53"/>
            <p:cNvSpPr/>
            <p:nvPr/>
          </p:nvSpPr>
          <p:spPr>
            <a:xfrm>
              <a:off x="3376613" y="2930525"/>
              <a:ext cx="311150" cy="195263"/>
            </a:xfrm>
            <a:custGeom>
              <a:rect b="b" l="l" r="r" t="t"/>
              <a:pathLst>
                <a:path extrusionOk="0" h="123" w="196">
                  <a:moveTo>
                    <a:pt x="13" y="91"/>
                  </a:moveTo>
                  <a:lnTo>
                    <a:pt x="13" y="91"/>
                  </a:lnTo>
                  <a:lnTo>
                    <a:pt x="20" y="98"/>
                  </a:lnTo>
                  <a:lnTo>
                    <a:pt x="27" y="105"/>
                  </a:lnTo>
                  <a:lnTo>
                    <a:pt x="38" y="110"/>
                  </a:lnTo>
                  <a:lnTo>
                    <a:pt x="48" y="114"/>
                  </a:lnTo>
                  <a:lnTo>
                    <a:pt x="59" y="119"/>
                  </a:lnTo>
                  <a:lnTo>
                    <a:pt x="71" y="121"/>
                  </a:lnTo>
                  <a:lnTo>
                    <a:pt x="85" y="123"/>
                  </a:lnTo>
                  <a:lnTo>
                    <a:pt x="98" y="123"/>
                  </a:lnTo>
                  <a:lnTo>
                    <a:pt x="98" y="123"/>
                  </a:lnTo>
                  <a:lnTo>
                    <a:pt x="118" y="122"/>
                  </a:lnTo>
                  <a:lnTo>
                    <a:pt x="137" y="119"/>
                  </a:lnTo>
                  <a:lnTo>
                    <a:pt x="154" y="113"/>
                  </a:lnTo>
                  <a:lnTo>
                    <a:pt x="168" y="105"/>
                  </a:lnTo>
                  <a:lnTo>
                    <a:pt x="174" y="101"/>
                  </a:lnTo>
                  <a:lnTo>
                    <a:pt x="180" y="96"/>
                  </a:lnTo>
                  <a:lnTo>
                    <a:pt x="185" y="91"/>
                  </a:lnTo>
                  <a:lnTo>
                    <a:pt x="189" y="86"/>
                  </a:lnTo>
                  <a:lnTo>
                    <a:pt x="192" y="80"/>
                  </a:lnTo>
                  <a:lnTo>
                    <a:pt x="194" y="73"/>
                  </a:lnTo>
                  <a:lnTo>
                    <a:pt x="196" y="68"/>
                  </a:lnTo>
                  <a:lnTo>
                    <a:pt x="196" y="61"/>
                  </a:lnTo>
                  <a:lnTo>
                    <a:pt x="196" y="61"/>
                  </a:lnTo>
                  <a:lnTo>
                    <a:pt x="196" y="55"/>
                  </a:lnTo>
                  <a:lnTo>
                    <a:pt x="194" y="49"/>
                  </a:lnTo>
                  <a:lnTo>
                    <a:pt x="192" y="43"/>
                  </a:lnTo>
                  <a:lnTo>
                    <a:pt x="189" y="37"/>
                  </a:lnTo>
                  <a:lnTo>
                    <a:pt x="185" y="32"/>
                  </a:lnTo>
                  <a:lnTo>
                    <a:pt x="180" y="27"/>
                  </a:lnTo>
                  <a:lnTo>
                    <a:pt x="174" y="22"/>
                  </a:lnTo>
                  <a:lnTo>
                    <a:pt x="168" y="18"/>
                  </a:lnTo>
                  <a:lnTo>
                    <a:pt x="154" y="10"/>
                  </a:lnTo>
                  <a:lnTo>
                    <a:pt x="137" y="5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6" y="0"/>
                  </a:lnTo>
                  <a:lnTo>
                    <a:pt x="74" y="1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41" y="12"/>
                  </a:lnTo>
                  <a:lnTo>
                    <a:pt x="32" y="16"/>
                  </a:lnTo>
                  <a:lnTo>
                    <a:pt x="23" y="2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9" y="35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7" y="85"/>
                  </a:lnTo>
                  <a:lnTo>
                    <a:pt x="13" y="91"/>
                  </a:lnTo>
                  <a:lnTo>
                    <a:pt x="13" y="91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7;p53"/>
            <p:cNvSpPr/>
            <p:nvPr/>
          </p:nvSpPr>
          <p:spPr>
            <a:xfrm>
              <a:off x="3849688" y="2927350"/>
              <a:ext cx="311150" cy="195263"/>
            </a:xfrm>
            <a:custGeom>
              <a:rect b="b" l="l" r="r" t="t"/>
              <a:pathLst>
                <a:path extrusionOk="0" h="123" w="196">
                  <a:moveTo>
                    <a:pt x="177" y="24"/>
                  </a:moveTo>
                  <a:lnTo>
                    <a:pt x="177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2" y="10"/>
                  </a:lnTo>
                  <a:lnTo>
                    <a:pt x="143" y="7"/>
                  </a:lnTo>
                  <a:lnTo>
                    <a:pt x="132" y="3"/>
                  </a:lnTo>
                  <a:lnTo>
                    <a:pt x="122" y="1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79" y="1"/>
                  </a:lnTo>
                  <a:lnTo>
                    <a:pt x="60" y="5"/>
                  </a:lnTo>
                  <a:lnTo>
                    <a:pt x="44" y="10"/>
                  </a:lnTo>
                  <a:lnTo>
                    <a:pt x="29" y="18"/>
                  </a:lnTo>
                  <a:lnTo>
                    <a:pt x="22" y="23"/>
                  </a:lnTo>
                  <a:lnTo>
                    <a:pt x="17" y="27"/>
                  </a:lnTo>
                  <a:lnTo>
                    <a:pt x="12" y="32"/>
                  </a:lnTo>
                  <a:lnTo>
                    <a:pt x="8" y="37"/>
                  </a:lnTo>
                  <a:lnTo>
                    <a:pt x="4" y="43"/>
                  </a:lnTo>
                  <a:lnTo>
                    <a:pt x="2" y="48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8" y="86"/>
                  </a:lnTo>
                  <a:lnTo>
                    <a:pt x="12" y="91"/>
                  </a:lnTo>
                  <a:lnTo>
                    <a:pt x="17" y="96"/>
                  </a:lnTo>
                  <a:lnTo>
                    <a:pt x="22" y="100"/>
                  </a:lnTo>
                  <a:lnTo>
                    <a:pt x="29" y="105"/>
                  </a:lnTo>
                  <a:lnTo>
                    <a:pt x="44" y="113"/>
                  </a:lnTo>
                  <a:lnTo>
                    <a:pt x="60" y="118"/>
                  </a:lnTo>
                  <a:lnTo>
                    <a:pt x="79" y="122"/>
                  </a:lnTo>
                  <a:lnTo>
                    <a:pt x="98" y="123"/>
                  </a:lnTo>
                  <a:lnTo>
                    <a:pt x="98" y="123"/>
                  </a:lnTo>
                  <a:lnTo>
                    <a:pt x="113" y="123"/>
                  </a:lnTo>
                  <a:lnTo>
                    <a:pt x="126" y="121"/>
                  </a:lnTo>
                  <a:lnTo>
                    <a:pt x="140" y="117"/>
                  </a:lnTo>
                  <a:lnTo>
                    <a:pt x="152" y="114"/>
                  </a:lnTo>
                  <a:lnTo>
                    <a:pt x="162" y="108"/>
                  </a:lnTo>
                  <a:lnTo>
                    <a:pt x="172" y="103"/>
                  </a:lnTo>
                  <a:lnTo>
                    <a:pt x="180" y="95"/>
                  </a:lnTo>
                  <a:lnTo>
                    <a:pt x="187" y="88"/>
                  </a:lnTo>
                  <a:lnTo>
                    <a:pt x="187" y="88"/>
                  </a:lnTo>
                  <a:lnTo>
                    <a:pt x="191" y="81"/>
                  </a:lnTo>
                  <a:lnTo>
                    <a:pt x="194" y="75"/>
                  </a:lnTo>
                  <a:lnTo>
                    <a:pt x="196" y="69"/>
                  </a:lnTo>
                  <a:lnTo>
                    <a:pt x="196" y="61"/>
                  </a:lnTo>
                  <a:lnTo>
                    <a:pt x="196" y="61"/>
                  </a:lnTo>
                  <a:lnTo>
                    <a:pt x="196" y="56"/>
                  </a:lnTo>
                  <a:lnTo>
                    <a:pt x="195" y="51"/>
                  </a:lnTo>
                  <a:lnTo>
                    <a:pt x="191" y="42"/>
                  </a:lnTo>
                  <a:lnTo>
                    <a:pt x="185" y="33"/>
                  </a:lnTo>
                  <a:lnTo>
                    <a:pt x="177" y="24"/>
                  </a:lnTo>
                  <a:lnTo>
                    <a:pt x="177" y="24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4541838" y="6437313"/>
              <a:ext cx="549275" cy="549275"/>
            </a:xfrm>
            <a:custGeom>
              <a:rect b="b" l="l" r="r" t="t"/>
              <a:pathLst>
                <a:path extrusionOk="0" h="346" w="346">
                  <a:moveTo>
                    <a:pt x="346" y="173"/>
                  </a:moveTo>
                  <a:lnTo>
                    <a:pt x="346" y="173"/>
                  </a:lnTo>
                  <a:lnTo>
                    <a:pt x="345" y="191"/>
                  </a:lnTo>
                  <a:lnTo>
                    <a:pt x="343" y="208"/>
                  </a:lnTo>
                  <a:lnTo>
                    <a:pt x="338" y="224"/>
                  </a:lnTo>
                  <a:lnTo>
                    <a:pt x="332" y="240"/>
                  </a:lnTo>
                  <a:lnTo>
                    <a:pt x="325" y="255"/>
                  </a:lnTo>
                  <a:lnTo>
                    <a:pt x="316" y="269"/>
                  </a:lnTo>
                  <a:lnTo>
                    <a:pt x="307" y="283"/>
                  </a:lnTo>
                  <a:lnTo>
                    <a:pt x="295" y="295"/>
                  </a:lnTo>
                  <a:lnTo>
                    <a:pt x="283" y="307"/>
                  </a:lnTo>
                  <a:lnTo>
                    <a:pt x="269" y="316"/>
                  </a:lnTo>
                  <a:lnTo>
                    <a:pt x="255" y="325"/>
                  </a:lnTo>
                  <a:lnTo>
                    <a:pt x="240" y="333"/>
                  </a:lnTo>
                  <a:lnTo>
                    <a:pt x="224" y="338"/>
                  </a:lnTo>
                  <a:lnTo>
                    <a:pt x="207" y="343"/>
                  </a:lnTo>
                  <a:lnTo>
                    <a:pt x="190" y="345"/>
                  </a:lnTo>
                  <a:lnTo>
                    <a:pt x="172" y="346"/>
                  </a:lnTo>
                  <a:lnTo>
                    <a:pt x="172" y="346"/>
                  </a:lnTo>
                  <a:lnTo>
                    <a:pt x="154" y="345"/>
                  </a:lnTo>
                  <a:lnTo>
                    <a:pt x="138" y="343"/>
                  </a:lnTo>
                  <a:lnTo>
                    <a:pt x="122" y="338"/>
                  </a:lnTo>
                  <a:lnTo>
                    <a:pt x="105" y="333"/>
                  </a:lnTo>
                  <a:lnTo>
                    <a:pt x="90" y="325"/>
                  </a:lnTo>
                  <a:lnTo>
                    <a:pt x="76" y="316"/>
                  </a:lnTo>
                  <a:lnTo>
                    <a:pt x="62" y="307"/>
                  </a:lnTo>
                  <a:lnTo>
                    <a:pt x="51" y="295"/>
                  </a:lnTo>
                  <a:lnTo>
                    <a:pt x="39" y="283"/>
                  </a:lnTo>
                  <a:lnTo>
                    <a:pt x="29" y="269"/>
                  </a:lnTo>
                  <a:lnTo>
                    <a:pt x="20" y="255"/>
                  </a:lnTo>
                  <a:lnTo>
                    <a:pt x="14" y="240"/>
                  </a:lnTo>
                  <a:lnTo>
                    <a:pt x="8" y="224"/>
                  </a:lnTo>
                  <a:lnTo>
                    <a:pt x="3" y="208"/>
                  </a:lnTo>
                  <a:lnTo>
                    <a:pt x="0" y="19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55"/>
                  </a:lnTo>
                  <a:lnTo>
                    <a:pt x="3" y="138"/>
                  </a:lnTo>
                  <a:lnTo>
                    <a:pt x="8" y="122"/>
                  </a:lnTo>
                  <a:lnTo>
                    <a:pt x="14" y="105"/>
                  </a:lnTo>
                  <a:lnTo>
                    <a:pt x="20" y="90"/>
                  </a:lnTo>
                  <a:lnTo>
                    <a:pt x="29" y="76"/>
                  </a:lnTo>
                  <a:lnTo>
                    <a:pt x="39" y="63"/>
                  </a:lnTo>
                  <a:lnTo>
                    <a:pt x="51" y="51"/>
                  </a:lnTo>
                  <a:lnTo>
                    <a:pt x="62" y="40"/>
                  </a:lnTo>
                  <a:lnTo>
                    <a:pt x="76" y="30"/>
                  </a:lnTo>
                  <a:lnTo>
                    <a:pt x="90" y="21"/>
                  </a:lnTo>
                  <a:lnTo>
                    <a:pt x="105" y="14"/>
                  </a:lnTo>
                  <a:lnTo>
                    <a:pt x="122" y="8"/>
                  </a:lnTo>
                  <a:lnTo>
                    <a:pt x="138" y="4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0"/>
                  </a:lnTo>
                  <a:lnTo>
                    <a:pt x="207" y="4"/>
                  </a:lnTo>
                  <a:lnTo>
                    <a:pt x="224" y="8"/>
                  </a:lnTo>
                  <a:lnTo>
                    <a:pt x="240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3" y="40"/>
                  </a:lnTo>
                  <a:lnTo>
                    <a:pt x="295" y="51"/>
                  </a:lnTo>
                  <a:lnTo>
                    <a:pt x="307" y="63"/>
                  </a:lnTo>
                  <a:lnTo>
                    <a:pt x="316" y="76"/>
                  </a:lnTo>
                  <a:lnTo>
                    <a:pt x="325" y="90"/>
                  </a:lnTo>
                  <a:lnTo>
                    <a:pt x="332" y="105"/>
                  </a:lnTo>
                  <a:lnTo>
                    <a:pt x="338" y="122"/>
                  </a:lnTo>
                  <a:lnTo>
                    <a:pt x="343" y="138"/>
                  </a:lnTo>
                  <a:lnTo>
                    <a:pt x="345" y="155"/>
                  </a:lnTo>
                  <a:lnTo>
                    <a:pt x="346" y="173"/>
                  </a:lnTo>
                  <a:lnTo>
                    <a:pt x="346" y="173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9;p53"/>
            <p:cNvSpPr/>
            <p:nvPr/>
          </p:nvSpPr>
          <p:spPr>
            <a:xfrm>
              <a:off x="4691063" y="6586538"/>
              <a:ext cx="255588" cy="254000"/>
            </a:xfrm>
            <a:custGeom>
              <a:rect b="b" l="l" r="r" t="t"/>
              <a:pathLst>
                <a:path extrusionOk="0" h="160" w="161">
                  <a:moveTo>
                    <a:pt x="161" y="80"/>
                  </a:moveTo>
                  <a:lnTo>
                    <a:pt x="161" y="80"/>
                  </a:lnTo>
                  <a:lnTo>
                    <a:pt x="160" y="88"/>
                  </a:lnTo>
                  <a:lnTo>
                    <a:pt x="158" y="97"/>
                  </a:lnTo>
                  <a:lnTo>
                    <a:pt x="157" y="103"/>
                  </a:lnTo>
                  <a:lnTo>
                    <a:pt x="154" y="111"/>
                  </a:lnTo>
                  <a:lnTo>
                    <a:pt x="151" y="118"/>
                  </a:lnTo>
                  <a:lnTo>
                    <a:pt x="147" y="125"/>
                  </a:lnTo>
                  <a:lnTo>
                    <a:pt x="143" y="130"/>
                  </a:lnTo>
                  <a:lnTo>
                    <a:pt x="137" y="137"/>
                  </a:lnTo>
                  <a:lnTo>
                    <a:pt x="131" y="142"/>
                  </a:lnTo>
                  <a:lnTo>
                    <a:pt x="125" y="146"/>
                  </a:lnTo>
                  <a:lnTo>
                    <a:pt x="119" y="151"/>
                  </a:lnTo>
                  <a:lnTo>
                    <a:pt x="111" y="154"/>
                  </a:lnTo>
                  <a:lnTo>
                    <a:pt x="104" y="156"/>
                  </a:lnTo>
                  <a:lnTo>
                    <a:pt x="96" y="159"/>
                  </a:lnTo>
                  <a:lnTo>
                    <a:pt x="89" y="160"/>
                  </a:lnTo>
                  <a:lnTo>
                    <a:pt x="81" y="160"/>
                  </a:lnTo>
                  <a:lnTo>
                    <a:pt x="81" y="160"/>
                  </a:lnTo>
                  <a:lnTo>
                    <a:pt x="72" y="160"/>
                  </a:lnTo>
                  <a:lnTo>
                    <a:pt x="64" y="159"/>
                  </a:lnTo>
                  <a:lnTo>
                    <a:pt x="56" y="156"/>
                  </a:lnTo>
                  <a:lnTo>
                    <a:pt x="49" y="154"/>
                  </a:lnTo>
                  <a:lnTo>
                    <a:pt x="42" y="151"/>
                  </a:lnTo>
                  <a:lnTo>
                    <a:pt x="36" y="146"/>
                  </a:lnTo>
                  <a:lnTo>
                    <a:pt x="29" y="142"/>
                  </a:lnTo>
                  <a:lnTo>
                    <a:pt x="23" y="137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4" y="56"/>
                  </a:lnTo>
                  <a:lnTo>
                    <a:pt x="6" y="48"/>
                  </a:lnTo>
                  <a:lnTo>
                    <a:pt x="10" y="41"/>
                  </a:lnTo>
                  <a:lnTo>
                    <a:pt x="14" y="35"/>
                  </a:lnTo>
                  <a:lnTo>
                    <a:pt x="19" y="29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6" y="13"/>
                  </a:lnTo>
                  <a:lnTo>
                    <a:pt x="42" y="10"/>
                  </a:lnTo>
                  <a:lnTo>
                    <a:pt x="49" y="7"/>
                  </a:lnTo>
                  <a:lnTo>
                    <a:pt x="56" y="3"/>
                  </a:lnTo>
                  <a:lnTo>
                    <a:pt x="64" y="1"/>
                  </a:lnTo>
                  <a:lnTo>
                    <a:pt x="72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4" y="3"/>
                  </a:lnTo>
                  <a:lnTo>
                    <a:pt x="111" y="7"/>
                  </a:lnTo>
                  <a:lnTo>
                    <a:pt x="119" y="10"/>
                  </a:lnTo>
                  <a:lnTo>
                    <a:pt x="125" y="13"/>
                  </a:lnTo>
                  <a:lnTo>
                    <a:pt x="131" y="18"/>
                  </a:lnTo>
                  <a:lnTo>
                    <a:pt x="137" y="23"/>
                  </a:lnTo>
                  <a:lnTo>
                    <a:pt x="143" y="29"/>
                  </a:lnTo>
                  <a:lnTo>
                    <a:pt x="147" y="35"/>
                  </a:lnTo>
                  <a:lnTo>
                    <a:pt x="151" y="41"/>
                  </a:lnTo>
                  <a:lnTo>
                    <a:pt x="154" y="48"/>
                  </a:lnTo>
                  <a:lnTo>
                    <a:pt x="157" y="56"/>
                  </a:lnTo>
                  <a:lnTo>
                    <a:pt x="158" y="64"/>
                  </a:lnTo>
                  <a:lnTo>
                    <a:pt x="160" y="72"/>
                  </a:lnTo>
                  <a:lnTo>
                    <a:pt x="161" y="80"/>
                  </a:lnTo>
                  <a:lnTo>
                    <a:pt x="161" y="80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" name="Google Shape;40;p53"/>
          <p:cNvGrpSpPr/>
          <p:nvPr/>
        </p:nvGrpSpPr>
        <p:grpSpPr>
          <a:xfrm>
            <a:off x="4096208" y="2351634"/>
            <a:ext cx="642790" cy="1702264"/>
            <a:chOff x="166688" y="4691063"/>
            <a:chExt cx="947737" cy="2509837"/>
          </a:xfrm>
        </p:grpSpPr>
        <p:sp>
          <p:nvSpPr>
            <p:cNvPr id="41" name="Google Shape;41;p53"/>
            <p:cNvSpPr/>
            <p:nvPr/>
          </p:nvSpPr>
          <p:spPr>
            <a:xfrm>
              <a:off x="166688" y="4708525"/>
              <a:ext cx="149225" cy="201613"/>
            </a:xfrm>
            <a:custGeom>
              <a:rect b="b" l="l" r="r" t="t"/>
              <a:pathLst>
                <a:path extrusionOk="0" h="127" w="94">
                  <a:moveTo>
                    <a:pt x="46" y="0"/>
                  </a:moveTo>
                  <a:lnTo>
                    <a:pt x="46" y="0"/>
                  </a:lnTo>
                  <a:lnTo>
                    <a:pt x="37" y="0"/>
                  </a:lnTo>
                  <a:lnTo>
                    <a:pt x="28" y="3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3" y="28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3" y="99"/>
                  </a:lnTo>
                  <a:lnTo>
                    <a:pt x="7" y="107"/>
                  </a:lnTo>
                  <a:lnTo>
                    <a:pt x="13" y="114"/>
                  </a:lnTo>
                  <a:lnTo>
                    <a:pt x="20" y="119"/>
                  </a:lnTo>
                  <a:lnTo>
                    <a:pt x="28" y="124"/>
                  </a:lnTo>
                  <a:lnTo>
                    <a:pt x="37" y="126"/>
                  </a:lnTo>
                  <a:lnTo>
                    <a:pt x="46" y="127"/>
                  </a:lnTo>
                  <a:lnTo>
                    <a:pt x="94" y="127"/>
                  </a:lnTo>
                  <a:lnTo>
                    <a:pt x="94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>
              <a:off x="1041400" y="4765675"/>
              <a:ext cx="73025" cy="100013"/>
            </a:xfrm>
            <a:custGeom>
              <a:rect b="b" l="l" r="r" t="t"/>
              <a:pathLst>
                <a:path extrusionOk="0" h="63" w="46">
                  <a:moveTo>
                    <a:pt x="1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20" y="63"/>
                  </a:lnTo>
                  <a:lnTo>
                    <a:pt x="27" y="61"/>
                  </a:lnTo>
                  <a:lnTo>
                    <a:pt x="31" y="59"/>
                  </a:lnTo>
                  <a:lnTo>
                    <a:pt x="37" y="54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5" y="38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45" y="25"/>
                  </a:lnTo>
                  <a:lnTo>
                    <a:pt x="44" y="19"/>
                  </a:lnTo>
                  <a:lnTo>
                    <a:pt x="40" y="14"/>
                  </a:lnTo>
                  <a:lnTo>
                    <a:pt x="37" y="9"/>
                  </a:lnTo>
                  <a:lnTo>
                    <a:pt x="31" y="6"/>
                  </a:lnTo>
                  <a:lnTo>
                    <a:pt x="27" y="2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43;p53"/>
            <p:cNvSpPr/>
            <p:nvPr/>
          </p:nvSpPr>
          <p:spPr>
            <a:xfrm>
              <a:off x="487363" y="6032500"/>
              <a:ext cx="381000" cy="1168400"/>
            </a:xfrm>
            <a:custGeom>
              <a:rect b="b" l="l" r="r" t="t"/>
              <a:pathLst>
                <a:path extrusionOk="0" h="736" w="240">
                  <a:moveTo>
                    <a:pt x="107" y="0"/>
                  </a:moveTo>
                  <a:lnTo>
                    <a:pt x="107" y="0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89" y="3"/>
                  </a:lnTo>
                  <a:lnTo>
                    <a:pt x="82" y="6"/>
                  </a:lnTo>
                  <a:lnTo>
                    <a:pt x="75" y="12"/>
                  </a:lnTo>
                  <a:lnTo>
                    <a:pt x="68" y="18"/>
                  </a:lnTo>
                  <a:lnTo>
                    <a:pt x="64" y="24"/>
                  </a:lnTo>
                  <a:lnTo>
                    <a:pt x="60" y="32"/>
                  </a:lnTo>
                  <a:lnTo>
                    <a:pt x="58" y="41"/>
                  </a:lnTo>
                  <a:lnTo>
                    <a:pt x="57" y="50"/>
                  </a:lnTo>
                  <a:lnTo>
                    <a:pt x="0" y="473"/>
                  </a:lnTo>
                  <a:lnTo>
                    <a:pt x="57" y="675"/>
                  </a:lnTo>
                  <a:lnTo>
                    <a:pt x="57" y="675"/>
                  </a:lnTo>
                  <a:lnTo>
                    <a:pt x="61" y="690"/>
                  </a:lnTo>
                  <a:lnTo>
                    <a:pt x="68" y="702"/>
                  </a:lnTo>
                  <a:lnTo>
                    <a:pt x="75" y="713"/>
                  </a:lnTo>
                  <a:lnTo>
                    <a:pt x="83" y="722"/>
                  </a:lnTo>
                  <a:lnTo>
                    <a:pt x="92" y="728"/>
                  </a:lnTo>
                  <a:lnTo>
                    <a:pt x="101" y="733"/>
                  </a:lnTo>
                  <a:lnTo>
                    <a:pt x="111" y="736"/>
                  </a:lnTo>
                  <a:lnTo>
                    <a:pt x="120" y="736"/>
                  </a:lnTo>
                  <a:lnTo>
                    <a:pt x="130" y="736"/>
                  </a:lnTo>
                  <a:lnTo>
                    <a:pt x="139" y="733"/>
                  </a:lnTo>
                  <a:lnTo>
                    <a:pt x="148" y="728"/>
                  </a:lnTo>
                  <a:lnTo>
                    <a:pt x="157" y="722"/>
                  </a:lnTo>
                  <a:lnTo>
                    <a:pt x="165" y="713"/>
                  </a:lnTo>
                  <a:lnTo>
                    <a:pt x="173" y="702"/>
                  </a:lnTo>
                  <a:lnTo>
                    <a:pt x="178" y="690"/>
                  </a:lnTo>
                  <a:lnTo>
                    <a:pt x="184" y="675"/>
                  </a:lnTo>
                  <a:lnTo>
                    <a:pt x="240" y="472"/>
                  </a:lnTo>
                  <a:lnTo>
                    <a:pt x="184" y="50"/>
                  </a:lnTo>
                  <a:lnTo>
                    <a:pt x="184" y="50"/>
                  </a:lnTo>
                  <a:lnTo>
                    <a:pt x="183" y="41"/>
                  </a:lnTo>
                  <a:lnTo>
                    <a:pt x="181" y="32"/>
                  </a:lnTo>
                  <a:lnTo>
                    <a:pt x="176" y="24"/>
                  </a:lnTo>
                  <a:lnTo>
                    <a:pt x="172" y="18"/>
                  </a:lnTo>
                  <a:lnTo>
                    <a:pt x="166" y="12"/>
                  </a:lnTo>
                  <a:lnTo>
                    <a:pt x="159" y="6"/>
                  </a:lnTo>
                  <a:lnTo>
                    <a:pt x="151" y="3"/>
                  </a:lnTo>
                  <a:lnTo>
                    <a:pt x="142" y="1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44;p53"/>
            <p:cNvSpPr/>
            <p:nvPr/>
          </p:nvSpPr>
          <p:spPr>
            <a:xfrm>
              <a:off x="315913" y="4691063"/>
              <a:ext cx="725488" cy="1343025"/>
            </a:xfrm>
            <a:custGeom>
              <a:rect b="b" l="l" r="r" t="t"/>
              <a:pathLst>
                <a:path extrusionOk="0" h="846" w="457">
                  <a:moveTo>
                    <a:pt x="457" y="39"/>
                  </a:moveTo>
                  <a:lnTo>
                    <a:pt x="244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38"/>
                  </a:lnTo>
                  <a:lnTo>
                    <a:pt x="0" y="151"/>
                  </a:lnTo>
                  <a:lnTo>
                    <a:pt x="205" y="151"/>
                  </a:lnTo>
                  <a:lnTo>
                    <a:pt x="205" y="846"/>
                  </a:lnTo>
                  <a:lnTo>
                    <a:pt x="205" y="846"/>
                  </a:lnTo>
                  <a:lnTo>
                    <a:pt x="215" y="845"/>
                  </a:lnTo>
                  <a:lnTo>
                    <a:pt x="240" y="845"/>
                  </a:lnTo>
                  <a:lnTo>
                    <a:pt x="240" y="845"/>
                  </a:lnTo>
                  <a:lnTo>
                    <a:pt x="250" y="846"/>
                  </a:lnTo>
                  <a:lnTo>
                    <a:pt x="250" y="151"/>
                  </a:lnTo>
                  <a:lnTo>
                    <a:pt x="250" y="151"/>
                  </a:lnTo>
                  <a:lnTo>
                    <a:pt x="457" y="118"/>
                  </a:lnTo>
                  <a:lnTo>
                    <a:pt x="457" y="110"/>
                  </a:lnTo>
                  <a:lnTo>
                    <a:pt x="457" y="47"/>
                  </a:lnTo>
                  <a:lnTo>
                    <a:pt x="45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Google Shape;45;p53"/>
          <p:cNvGrpSpPr/>
          <p:nvPr/>
        </p:nvGrpSpPr>
        <p:grpSpPr>
          <a:xfrm>
            <a:off x="318136" y="2220852"/>
            <a:ext cx="1468620" cy="695549"/>
            <a:chOff x="7939089" y="5027613"/>
            <a:chExt cx="2165349" cy="1025525"/>
          </a:xfrm>
        </p:grpSpPr>
        <p:sp>
          <p:nvSpPr>
            <p:cNvPr id="46" name="Google Shape;46;p53"/>
            <p:cNvSpPr/>
            <p:nvPr/>
          </p:nvSpPr>
          <p:spPr>
            <a:xfrm>
              <a:off x="8861426" y="5027613"/>
              <a:ext cx="1243012" cy="1025525"/>
            </a:xfrm>
            <a:custGeom>
              <a:rect b="b" l="l" r="r" t="t"/>
              <a:pathLst>
                <a:path extrusionOk="0" h="646" w="783">
                  <a:moveTo>
                    <a:pt x="461" y="646"/>
                  </a:moveTo>
                  <a:lnTo>
                    <a:pt x="461" y="646"/>
                  </a:lnTo>
                  <a:lnTo>
                    <a:pt x="478" y="645"/>
                  </a:lnTo>
                  <a:lnTo>
                    <a:pt x="494" y="644"/>
                  </a:lnTo>
                  <a:lnTo>
                    <a:pt x="510" y="642"/>
                  </a:lnTo>
                  <a:lnTo>
                    <a:pt x="527" y="639"/>
                  </a:lnTo>
                  <a:lnTo>
                    <a:pt x="542" y="636"/>
                  </a:lnTo>
                  <a:lnTo>
                    <a:pt x="557" y="631"/>
                  </a:lnTo>
                  <a:lnTo>
                    <a:pt x="572" y="626"/>
                  </a:lnTo>
                  <a:lnTo>
                    <a:pt x="587" y="621"/>
                  </a:lnTo>
                  <a:lnTo>
                    <a:pt x="601" y="614"/>
                  </a:lnTo>
                  <a:lnTo>
                    <a:pt x="615" y="606"/>
                  </a:lnTo>
                  <a:lnTo>
                    <a:pt x="629" y="599"/>
                  </a:lnTo>
                  <a:lnTo>
                    <a:pt x="642" y="590"/>
                  </a:lnTo>
                  <a:lnTo>
                    <a:pt x="655" y="582"/>
                  </a:lnTo>
                  <a:lnTo>
                    <a:pt x="667" y="572"/>
                  </a:lnTo>
                  <a:lnTo>
                    <a:pt x="679" y="562"/>
                  </a:lnTo>
                  <a:lnTo>
                    <a:pt x="689" y="551"/>
                  </a:lnTo>
                  <a:lnTo>
                    <a:pt x="700" y="540"/>
                  </a:lnTo>
                  <a:lnTo>
                    <a:pt x="710" y="528"/>
                  </a:lnTo>
                  <a:lnTo>
                    <a:pt x="720" y="516"/>
                  </a:lnTo>
                  <a:lnTo>
                    <a:pt x="729" y="503"/>
                  </a:lnTo>
                  <a:lnTo>
                    <a:pt x="737" y="490"/>
                  </a:lnTo>
                  <a:lnTo>
                    <a:pt x="744" y="477"/>
                  </a:lnTo>
                  <a:lnTo>
                    <a:pt x="752" y="463"/>
                  </a:lnTo>
                  <a:lnTo>
                    <a:pt x="758" y="448"/>
                  </a:lnTo>
                  <a:lnTo>
                    <a:pt x="764" y="434"/>
                  </a:lnTo>
                  <a:lnTo>
                    <a:pt x="769" y="419"/>
                  </a:lnTo>
                  <a:lnTo>
                    <a:pt x="774" y="404"/>
                  </a:lnTo>
                  <a:lnTo>
                    <a:pt x="777" y="388"/>
                  </a:lnTo>
                  <a:lnTo>
                    <a:pt x="780" y="371"/>
                  </a:lnTo>
                  <a:lnTo>
                    <a:pt x="782" y="355"/>
                  </a:lnTo>
                  <a:lnTo>
                    <a:pt x="783" y="339"/>
                  </a:lnTo>
                  <a:lnTo>
                    <a:pt x="783" y="323"/>
                  </a:lnTo>
                  <a:lnTo>
                    <a:pt x="783" y="323"/>
                  </a:lnTo>
                  <a:lnTo>
                    <a:pt x="783" y="306"/>
                  </a:lnTo>
                  <a:lnTo>
                    <a:pt x="782" y="289"/>
                  </a:lnTo>
                  <a:lnTo>
                    <a:pt x="780" y="273"/>
                  </a:lnTo>
                  <a:lnTo>
                    <a:pt x="777" y="258"/>
                  </a:lnTo>
                  <a:lnTo>
                    <a:pt x="774" y="242"/>
                  </a:lnTo>
                  <a:lnTo>
                    <a:pt x="769" y="227"/>
                  </a:lnTo>
                  <a:lnTo>
                    <a:pt x="764" y="212"/>
                  </a:lnTo>
                  <a:lnTo>
                    <a:pt x="758" y="197"/>
                  </a:lnTo>
                  <a:lnTo>
                    <a:pt x="752" y="183"/>
                  </a:lnTo>
                  <a:lnTo>
                    <a:pt x="744" y="169"/>
                  </a:lnTo>
                  <a:lnTo>
                    <a:pt x="737" y="156"/>
                  </a:lnTo>
                  <a:lnTo>
                    <a:pt x="728" y="143"/>
                  </a:lnTo>
                  <a:lnTo>
                    <a:pt x="720" y="130"/>
                  </a:lnTo>
                  <a:lnTo>
                    <a:pt x="710" y="118"/>
                  </a:lnTo>
                  <a:lnTo>
                    <a:pt x="699" y="106"/>
                  </a:lnTo>
                  <a:lnTo>
                    <a:pt x="688" y="94"/>
                  </a:lnTo>
                  <a:lnTo>
                    <a:pt x="678" y="83"/>
                  </a:lnTo>
                  <a:lnTo>
                    <a:pt x="666" y="74"/>
                  </a:lnTo>
                  <a:lnTo>
                    <a:pt x="654" y="64"/>
                  </a:lnTo>
                  <a:lnTo>
                    <a:pt x="641" y="55"/>
                  </a:lnTo>
                  <a:lnTo>
                    <a:pt x="628" y="47"/>
                  </a:lnTo>
                  <a:lnTo>
                    <a:pt x="614" y="39"/>
                  </a:lnTo>
                  <a:lnTo>
                    <a:pt x="600" y="32"/>
                  </a:lnTo>
                  <a:lnTo>
                    <a:pt x="586" y="25"/>
                  </a:lnTo>
                  <a:lnTo>
                    <a:pt x="572" y="20"/>
                  </a:lnTo>
                  <a:lnTo>
                    <a:pt x="557" y="14"/>
                  </a:lnTo>
                  <a:lnTo>
                    <a:pt x="541" y="10"/>
                  </a:lnTo>
                  <a:lnTo>
                    <a:pt x="526" y="7"/>
                  </a:lnTo>
                  <a:lnTo>
                    <a:pt x="509" y="4"/>
                  </a:lnTo>
                  <a:lnTo>
                    <a:pt x="493" y="2"/>
                  </a:lnTo>
                  <a:lnTo>
                    <a:pt x="477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5" y="0"/>
                  </a:lnTo>
                  <a:lnTo>
                    <a:pt x="430" y="2"/>
                  </a:lnTo>
                  <a:lnTo>
                    <a:pt x="414" y="4"/>
                  </a:lnTo>
                  <a:lnTo>
                    <a:pt x="399" y="6"/>
                  </a:lnTo>
                  <a:lnTo>
                    <a:pt x="384" y="9"/>
                  </a:lnTo>
                  <a:lnTo>
                    <a:pt x="370" y="13"/>
                  </a:lnTo>
                  <a:lnTo>
                    <a:pt x="356" y="18"/>
                  </a:lnTo>
                  <a:lnTo>
                    <a:pt x="342" y="23"/>
                  </a:lnTo>
                  <a:lnTo>
                    <a:pt x="328" y="28"/>
                  </a:lnTo>
                  <a:lnTo>
                    <a:pt x="315" y="35"/>
                  </a:lnTo>
                  <a:lnTo>
                    <a:pt x="302" y="42"/>
                  </a:lnTo>
                  <a:lnTo>
                    <a:pt x="289" y="50"/>
                  </a:lnTo>
                  <a:lnTo>
                    <a:pt x="277" y="58"/>
                  </a:lnTo>
                  <a:lnTo>
                    <a:pt x="266" y="66"/>
                  </a:lnTo>
                  <a:lnTo>
                    <a:pt x="254" y="75"/>
                  </a:lnTo>
                  <a:lnTo>
                    <a:pt x="243" y="85"/>
                  </a:lnTo>
                  <a:lnTo>
                    <a:pt x="232" y="95"/>
                  </a:lnTo>
                  <a:lnTo>
                    <a:pt x="222" y="105"/>
                  </a:lnTo>
                  <a:lnTo>
                    <a:pt x="213" y="116"/>
                  </a:lnTo>
                  <a:lnTo>
                    <a:pt x="204" y="128"/>
                  </a:lnTo>
                  <a:lnTo>
                    <a:pt x="196" y="140"/>
                  </a:lnTo>
                  <a:lnTo>
                    <a:pt x="187" y="151"/>
                  </a:lnTo>
                  <a:lnTo>
                    <a:pt x="179" y="164"/>
                  </a:lnTo>
                  <a:lnTo>
                    <a:pt x="173" y="177"/>
                  </a:lnTo>
                  <a:lnTo>
                    <a:pt x="166" y="190"/>
                  </a:lnTo>
                  <a:lnTo>
                    <a:pt x="161" y="204"/>
                  </a:lnTo>
                  <a:lnTo>
                    <a:pt x="156" y="218"/>
                  </a:lnTo>
                  <a:lnTo>
                    <a:pt x="151" y="232"/>
                  </a:lnTo>
                  <a:lnTo>
                    <a:pt x="147" y="246"/>
                  </a:lnTo>
                  <a:lnTo>
                    <a:pt x="144" y="261"/>
                  </a:lnTo>
                  <a:lnTo>
                    <a:pt x="142" y="277"/>
                  </a:lnTo>
                  <a:lnTo>
                    <a:pt x="139" y="292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1" y="295"/>
                  </a:lnTo>
                  <a:lnTo>
                    <a:pt x="1" y="348"/>
                  </a:lnTo>
                  <a:lnTo>
                    <a:pt x="1" y="348"/>
                  </a:lnTo>
                  <a:lnTo>
                    <a:pt x="1" y="352"/>
                  </a:lnTo>
                  <a:lnTo>
                    <a:pt x="0" y="356"/>
                  </a:lnTo>
                  <a:lnTo>
                    <a:pt x="139" y="356"/>
                  </a:lnTo>
                  <a:lnTo>
                    <a:pt x="139" y="356"/>
                  </a:lnTo>
                  <a:lnTo>
                    <a:pt x="142" y="371"/>
                  </a:lnTo>
                  <a:lnTo>
                    <a:pt x="144" y="386"/>
                  </a:lnTo>
                  <a:lnTo>
                    <a:pt x="147" y="401"/>
                  </a:lnTo>
                  <a:lnTo>
                    <a:pt x="151" y="416"/>
                  </a:lnTo>
                  <a:lnTo>
                    <a:pt x="156" y="430"/>
                  </a:lnTo>
                  <a:lnTo>
                    <a:pt x="161" y="444"/>
                  </a:lnTo>
                  <a:lnTo>
                    <a:pt x="167" y="457"/>
                  </a:lnTo>
                  <a:lnTo>
                    <a:pt x="173" y="471"/>
                  </a:lnTo>
                  <a:lnTo>
                    <a:pt x="180" y="484"/>
                  </a:lnTo>
                  <a:lnTo>
                    <a:pt x="188" y="495"/>
                  </a:lnTo>
                  <a:lnTo>
                    <a:pt x="196" y="507"/>
                  </a:lnTo>
                  <a:lnTo>
                    <a:pt x="204" y="519"/>
                  </a:lnTo>
                  <a:lnTo>
                    <a:pt x="214" y="531"/>
                  </a:lnTo>
                  <a:lnTo>
                    <a:pt x="224" y="542"/>
                  </a:lnTo>
                  <a:lnTo>
                    <a:pt x="233" y="553"/>
                  </a:lnTo>
                  <a:lnTo>
                    <a:pt x="244" y="562"/>
                  </a:lnTo>
                  <a:lnTo>
                    <a:pt x="255" y="572"/>
                  </a:lnTo>
                  <a:lnTo>
                    <a:pt x="267" y="581"/>
                  </a:lnTo>
                  <a:lnTo>
                    <a:pt x="279" y="589"/>
                  </a:lnTo>
                  <a:lnTo>
                    <a:pt x="290" y="598"/>
                  </a:lnTo>
                  <a:lnTo>
                    <a:pt x="303" y="604"/>
                  </a:lnTo>
                  <a:lnTo>
                    <a:pt x="316" y="612"/>
                  </a:lnTo>
                  <a:lnTo>
                    <a:pt x="329" y="618"/>
                  </a:lnTo>
                  <a:lnTo>
                    <a:pt x="343" y="624"/>
                  </a:lnTo>
                  <a:lnTo>
                    <a:pt x="356" y="629"/>
                  </a:lnTo>
                  <a:lnTo>
                    <a:pt x="371" y="633"/>
                  </a:lnTo>
                  <a:lnTo>
                    <a:pt x="385" y="637"/>
                  </a:lnTo>
                  <a:lnTo>
                    <a:pt x="400" y="640"/>
                  </a:lnTo>
                  <a:lnTo>
                    <a:pt x="416" y="643"/>
                  </a:lnTo>
                  <a:lnTo>
                    <a:pt x="431" y="644"/>
                  </a:lnTo>
                  <a:lnTo>
                    <a:pt x="446" y="645"/>
                  </a:lnTo>
                  <a:lnTo>
                    <a:pt x="461" y="646"/>
                  </a:lnTo>
                  <a:lnTo>
                    <a:pt x="461" y="646"/>
                  </a:lnTo>
                  <a:close/>
                  <a:moveTo>
                    <a:pt x="188" y="324"/>
                  </a:moveTo>
                  <a:lnTo>
                    <a:pt x="188" y="324"/>
                  </a:lnTo>
                  <a:lnTo>
                    <a:pt x="188" y="310"/>
                  </a:lnTo>
                  <a:lnTo>
                    <a:pt x="189" y="296"/>
                  </a:lnTo>
                  <a:lnTo>
                    <a:pt x="190" y="282"/>
                  </a:lnTo>
                  <a:lnTo>
                    <a:pt x="193" y="269"/>
                  </a:lnTo>
                  <a:lnTo>
                    <a:pt x="196" y="256"/>
                  </a:lnTo>
                  <a:lnTo>
                    <a:pt x="200" y="243"/>
                  </a:lnTo>
                  <a:lnTo>
                    <a:pt x="204" y="230"/>
                  </a:lnTo>
                  <a:lnTo>
                    <a:pt x="208" y="217"/>
                  </a:lnTo>
                  <a:lnTo>
                    <a:pt x="220" y="193"/>
                  </a:lnTo>
                  <a:lnTo>
                    <a:pt x="233" y="172"/>
                  </a:lnTo>
                  <a:lnTo>
                    <a:pt x="249" y="150"/>
                  </a:lnTo>
                  <a:lnTo>
                    <a:pt x="267" y="131"/>
                  </a:lnTo>
                  <a:lnTo>
                    <a:pt x="286" y="114"/>
                  </a:lnTo>
                  <a:lnTo>
                    <a:pt x="307" y="97"/>
                  </a:lnTo>
                  <a:lnTo>
                    <a:pt x="329" y="85"/>
                  </a:lnTo>
                  <a:lnTo>
                    <a:pt x="353" y="73"/>
                  </a:lnTo>
                  <a:lnTo>
                    <a:pt x="366" y="68"/>
                  </a:lnTo>
                  <a:lnTo>
                    <a:pt x="378" y="64"/>
                  </a:lnTo>
                  <a:lnTo>
                    <a:pt x="391" y="60"/>
                  </a:lnTo>
                  <a:lnTo>
                    <a:pt x="405" y="57"/>
                  </a:lnTo>
                  <a:lnTo>
                    <a:pt x="418" y="54"/>
                  </a:lnTo>
                  <a:lnTo>
                    <a:pt x="432" y="52"/>
                  </a:lnTo>
                  <a:lnTo>
                    <a:pt x="445" y="51"/>
                  </a:lnTo>
                  <a:lnTo>
                    <a:pt x="459" y="51"/>
                  </a:lnTo>
                  <a:lnTo>
                    <a:pt x="459" y="51"/>
                  </a:lnTo>
                  <a:lnTo>
                    <a:pt x="473" y="51"/>
                  </a:lnTo>
                  <a:lnTo>
                    <a:pt x="487" y="52"/>
                  </a:lnTo>
                  <a:lnTo>
                    <a:pt x="501" y="54"/>
                  </a:lnTo>
                  <a:lnTo>
                    <a:pt x="514" y="57"/>
                  </a:lnTo>
                  <a:lnTo>
                    <a:pt x="527" y="60"/>
                  </a:lnTo>
                  <a:lnTo>
                    <a:pt x="540" y="63"/>
                  </a:lnTo>
                  <a:lnTo>
                    <a:pt x="552" y="67"/>
                  </a:lnTo>
                  <a:lnTo>
                    <a:pt x="565" y="73"/>
                  </a:lnTo>
                  <a:lnTo>
                    <a:pt x="589" y="83"/>
                  </a:lnTo>
                  <a:lnTo>
                    <a:pt x="611" y="97"/>
                  </a:lnTo>
                  <a:lnTo>
                    <a:pt x="632" y="113"/>
                  </a:lnTo>
                  <a:lnTo>
                    <a:pt x="652" y="131"/>
                  </a:lnTo>
                  <a:lnTo>
                    <a:pt x="669" y="150"/>
                  </a:lnTo>
                  <a:lnTo>
                    <a:pt x="685" y="171"/>
                  </a:lnTo>
                  <a:lnTo>
                    <a:pt x="698" y="193"/>
                  </a:lnTo>
                  <a:lnTo>
                    <a:pt x="710" y="217"/>
                  </a:lnTo>
                  <a:lnTo>
                    <a:pt x="714" y="229"/>
                  </a:lnTo>
                  <a:lnTo>
                    <a:pt x="719" y="242"/>
                  </a:lnTo>
                  <a:lnTo>
                    <a:pt x="723" y="255"/>
                  </a:lnTo>
                  <a:lnTo>
                    <a:pt x="726" y="268"/>
                  </a:lnTo>
                  <a:lnTo>
                    <a:pt x="728" y="282"/>
                  </a:lnTo>
                  <a:lnTo>
                    <a:pt x="730" y="295"/>
                  </a:lnTo>
                  <a:lnTo>
                    <a:pt x="731" y="309"/>
                  </a:lnTo>
                  <a:lnTo>
                    <a:pt x="731" y="323"/>
                  </a:lnTo>
                  <a:lnTo>
                    <a:pt x="731" y="323"/>
                  </a:lnTo>
                  <a:lnTo>
                    <a:pt x="731" y="337"/>
                  </a:lnTo>
                  <a:lnTo>
                    <a:pt x="730" y="351"/>
                  </a:lnTo>
                  <a:lnTo>
                    <a:pt x="728" y="364"/>
                  </a:lnTo>
                  <a:lnTo>
                    <a:pt x="726" y="378"/>
                  </a:lnTo>
                  <a:lnTo>
                    <a:pt x="723" y="391"/>
                  </a:lnTo>
                  <a:lnTo>
                    <a:pt x="720" y="404"/>
                  </a:lnTo>
                  <a:lnTo>
                    <a:pt x="715" y="417"/>
                  </a:lnTo>
                  <a:lnTo>
                    <a:pt x="710" y="429"/>
                  </a:lnTo>
                  <a:lnTo>
                    <a:pt x="699" y="452"/>
                  </a:lnTo>
                  <a:lnTo>
                    <a:pt x="685" y="475"/>
                  </a:lnTo>
                  <a:lnTo>
                    <a:pt x="670" y="495"/>
                  </a:lnTo>
                  <a:lnTo>
                    <a:pt x="652" y="515"/>
                  </a:lnTo>
                  <a:lnTo>
                    <a:pt x="632" y="533"/>
                  </a:lnTo>
                  <a:lnTo>
                    <a:pt x="612" y="548"/>
                  </a:lnTo>
                  <a:lnTo>
                    <a:pt x="589" y="562"/>
                  </a:lnTo>
                  <a:lnTo>
                    <a:pt x="565" y="574"/>
                  </a:lnTo>
                  <a:lnTo>
                    <a:pt x="554" y="578"/>
                  </a:lnTo>
                  <a:lnTo>
                    <a:pt x="541" y="583"/>
                  </a:lnTo>
                  <a:lnTo>
                    <a:pt x="528" y="586"/>
                  </a:lnTo>
                  <a:lnTo>
                    <a:pt x="515" y="589"/>
                  </a:lnTo>
                  <a:lnTo>
                    <a:pt x="502" y="592"/>
                  </a:lnTo>
                  <a:lnTo>
                    <a:pt x="488" y="594"/>
                  </a:lnTo>
                  <a:lnTo>
                    <a:pt x="474" y="595"/>
                  </a:lnTo>
                  <a:lnTo>
                    <a:pt x="460" y="595"/>
                  </a:lnTo>
                  <a:lnTo>
                    <a:pt x="460" y="595"/>
                  </a:lnTo>
                  <a:lnTo>
                    <a:pt x="446" y="595"/>
                  </a:lnTo>
                  <a:lnTo>
                    <a:pt x="432" y="594"/>
                  </a:lnTo>
                  <a:lnTo>
                    <a:pt x="419" y="592"/>
                  </a:lnTo>
                  <a:lnTo>
                    <a:pt x="405" y="589"/>
                  </a:lnTo>
                  <a:lnTo>
                    <a:pt x="392" y="587"/>
                  </a:lnTo>
                  <a:lnTo>
                    <a:pt x="379" y="583"/>
                  </a:lnTo>
                  <a:lnTo>
                    <a:pt x="366" y="578"/>
                  </a:lnTo>
                  <a:lnTo>
                    <a:pt x="354" y="574"/>
                  </a:lnTo>
                  <a:lnTo>
                    <a:pt x="330" y="562"/>
                  </a:lnTo>
                  <a:lnTo>
                    <a:pt x="308" y="549"/>
                  </a:lnTo>
                  <a:lnTo>
                    <a:pt x="287" y="533"/>
                  </a:lnTo>
                  <a:lnTo>
                    <a:pt x="268" y="516"/>
                  </a:lnTo>
                  <a:lnTo>
                    <a:pt x="249" y="496"/>
                  </a:lnTo>
                  <a:lnTo>
                    <a:pt x="234" y="476"/>
                  </a:lnTo>
                  <a:lnTo>
                    <a:pt x="220" y="453"/>
                  </a:lnTo>
                  <a:lnTo>
                    <a:pt x="210" y="430"/>
                  </a:lnTo>
                  <a:lnTo>
                    <a:pt x="204" y="417"/>
                  </a:lnTo>
                  <a:lnTo>
                    <a:pt x="200" y="405"/>
                  </a:lnTo>
                  <a:lnTo>
                    <a:pt x="197" y="392"/>
                  </a:lnTo>
                  <a:lnTo>
                    <a:pt x="193" y="378"/>
                  </a:lnTo>
                  <a:lnTo>
                    <a:pt x="191" y="365"/>
                  </a:lnTo>
                  <a:lnTo>
                    <a:pt x="189" y="351"/>
                  </a:lnTo>
                  <a:lnTo>
                    <a:pt x="188" y="338"/>
                  </a:lnTo>
                  <a:lnTo>
                    <a:pt x="188" y="324"/>
                  </a:lnTo>
                  <a:lnTo>
                    <a:pt x="188" y="324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47;p53"/>
            <p:cNvSpPr/>
            <p:nvPr/>
          </p:nvSpPr>
          <p:spPr>
            <a:xfrm>
              <a:off x="7939089" y="5441951"/>
              <a:ext cx="923925" cy="192088"/>
            </a:xfrm>
            <a:custGeom>
              <a:rect b="b" l="l" r="r" t="t"/>
              <a:pathLst>
                <a:path extrusionOk="0" h="121" w="582">
                  <a:moveTo>
                    <a:pt x="582" y="34"/>
                  </a:moveTo>
                  <a:lnTo>
                    <a:pt x="582" y="34"/>
                  </a:lnTo>
                  <a:lnTo>
                    <a:pt x="582" y="31"/>
                  </a:lnTo>
                  <a:lnTo>
                    <a:pt x="582" y="31"/>
                  </a:lnTo>
                  <a:lnTo>
                    <a:pt x="581" y="24"/>
                  </a:lnTo>
                  <a:lnTo>
                    <a:pt x="578" y="19"/>
                  </a:lnTo>
                  <a:lnTo>
                    <a:pt x="575" y="13"/>
                  </a:lnTo>
                  <a:lnTo>
                    <a:pt x="572" y="9"/>
                  </a:lnTo>
                  <a:lnTo>
                    <a:pt x="566" y="5"/>
                  </a:lnTo>
                  <a:lnTo>
                    <a:pt x="561" y="3"/>
                  </a:lnTo>
                  <a:lnTo>
                    <a:pt x="555" y="0"/>
                  </a:lnTo>
                  <a:lnTo>
                    <a:pt x="549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5" y="7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4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1"/>
                  </a:lnTo>
                  <a:lnTo>
                    <a:pt x="15" y="116"/>
                  </a:lnTo>
                  <a:lnTo>
                    <a:pt x="21" y="119"/>
                  </a:lnTo>
                  <a:lnTo>
                    <a:pt x="27" y="120"/>
                  </a:lnTo>
                  <a:lnTo>
                    <a:pt x="33" y="121"/>
                  </a:lnTo>
                  <a:lnTo>
                    <a:pt x="549" y="120"/>
                  </a:lnTo>
                  <a:lnTo>
                    <a:pt x="549" y="120"/>
                  </a:lnTo>
                  <a:lnTo>
                    <a:pt x="554" y="120"/>
                  </a:lnTo>
                  <a:lnTo>
                    <a:pt x="560" y="119"/>
                  </a:lnTo>
                  <a:lnTo>
                    <a:pt x="565" y="116"/>
                  </a:lnTo>
                  <a:lnTo>
                    <a:pt x="569" y="114"/>
                  </a:lnTo>
                  <a:lnTo>
                    <a:pt x="574" y="109"/>
                  </a:lnTo>
                  <a:lnTo>
                    <a:pt x="577" y="105"/>
                  </a:lnTo>
                  <a:lnTo>
                    <a:pt x="579" y="101"/>
                  </a:lnTo>
                  <a:lnTo>
                    <a:pt x="581" y="95"/>
                  </a:lnTo>
                  <a:lnTo>
                    <a:pt x="581" y="95"/>
                  </a:lnTo>
                  <a:lnTo>
                    <a:pt x="582" y="91"/>
                  </a:lnTo>
                  <a:lnTo>
                    <a:pt x="582" y="87"/>
                  </a:lnTo>
                  <a:lnTo>
                    <a:pt x="582" y="34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53"/>
            <p:cNvSpPr/>
            <p:nvPr/>
          </p:nvSpPr>
          <p:spPr>
            <a:xfrm>
              <a:off x="9159876" y="5108576"/>
              <a:ext cx="862012" cy="863600"/>
            </a:xfrm>
            <a:custGeom>
              <a:rect b="b" l="l" r="r" t="t"/>
              <a:pathLst>
                <a:path extrusionOk="0" h="544" w="543">
                  <a:moveTo>
                    <a:pt x="272" y="544"/>
                  </a:moveTo>
                  <a:lnTo>
                    <a:pt x="272" y="544"/>
                  </a:lnTo>
                  <a:lnTo>
                    <a:pt x="286" y="544"/>
                  </a:lnTo>
                  <a:lnTo>
                    <a:pt x="300" y="543"/>
                  </a:lnTo>
                  <a:lnTo>
                    <a:pt x="314" y="541"/>
                  </a:lnTo>
                  <a:lnTo>
                    <a:pt x="327" y="538"/>
                  </a:lnTo>
                  <a:lnTo>
                    <a:pt x="340" y="535"/>
                  </a:lnTo>
                  <a:lnTo>
                    <a:pt x="353" y="532"/>
                  </a:lnTo>
                  <a:lnTo>
                    <a:pt x="366" y="527"/>
                  </a:lnTo>
                  <a:lnTo>
                    <a:pt x="377" y="523"/>
                  </a:lnTo>
                  <a:lnTo>
                    <a:pt x="401" y="511"/>
                  </a:lnTo>
                  <a:lnTo>
                    <a:pt x="424" y="497"/>
                  </a:lnTo>
                  <a:lnTo>
                    <a:pt x="444" y="482"/>
                  </a:lnTo>
                  <a:lnTo>
                    <a:pt x="464" y="464"/>
                  </a:lnTo>
                  <a:lnTo>
                    <a:pt x="482" y="444"/>
                  </a:lnTo>
                  <a:lnTo>
                    <a:pt x="497" y="424"/>
                  </a:lnTo>
                  <a:lnTo>
                    <a:pt x="511" y="401"/>
                  </a:lnTo>
                  <a:lnTo>
                    <a:pt x="522" y="378"/>
                  </a:lnTo>
                  <a:lnTo>
                    <a:pt x="527" y="366"/>
                  </a:lnTo>
                  <a:lnTo>
                    <a:pt x="532" y="353"/>
                  </a:lnTo>
                  <a:lnTo>
                    <a:pt x="535" y="340"/>
                  </a:lnTo>
                  <a:lnTo>
                    <a:pt x="538" y="327"/>
                  </a:lnTo>
                  <a:lnTo>
                    <a:pt x="540" y="313"/>
                  </a:lnTo>
                  <a:lnTo>
                    <a:pt x="542" y="300"/>
                  </a:lnTo>
                  <a:lnTo>
                    <a:pt x="543" y="286"/>
                  </a:lnTo>
                  <a:lnTo>
                    <a:pt x="543" y="272"/>
                  </a:lnTo>
                  <a:lnTo>
                    <a:pt x="543" y="272"/>
                  </a:lnTo>
                  <a:lnTo>
                    <a:pt x="543" y="258"/>
                  </a:lnTo>
                  <a:lnTo>
                    <a:pt x="542" y="244"/>
                  </a:lnTo>
                  <a:lnTo>
                    <a:pt x="540" y="231"/>
                  </a:lnTo>
                  <a:lnTo>
                    <a:pt x="538" y="217"/>
                  </a:lnTo>
                  <a:lnTo>
                    <a:pt x="535" y="204"/>
                  </a:lnTo>
                  <a:lnTo>
                    <a:pt x="531" y="191"/>
                  </a:lnTo>
                  <a:lnTo>
                    <a:pt x="526" y="178"/>
                  </a:lnTo>
                  <a:lnTo>
                    <a:pt x="522" y="166"/>
                  </a:lnTo>
                  <a:lnTo>
                    <a:pt x="510" y="142"/>
                  </a:lnTo>
                  <a:lnTo>
                    <a:pt x="497" y="120"/>
                  </a:lnTo>
                  <a:lnTo>
                    <a:pt x="481" y="99"/>
                  </a:lnTo>
                  <a:lnTo>
                    <a:pt x="464" y="80"/>
                  </a:lnTo>
                  <a:lnTo>
                    <a:pt x="444" y="62"/>
                  </a:lnTo>
                  <a:lnTo>
                    <a:pt x="423" y="46"/>
                  </a:lnTo>
                  <a:lnTo>
                    <a:pt x="401" y="32"/>
                  </a:lnTo>
                  <a:lnTo>
                    <a:pt x="377" y="22"/>
                  </a:lnTo>
                  <a:lnTo>
                    <a:pt x="364" y="16"/>
                  </a:lnTo>
                  <a:lnTo>
                    <a:pt x="352" y="12"/>
                  </a:lnTo>
                  <a:lnTo>
                    <a:pt x="339" y="9"/>
                  </a:lnTo>
                  <a:lnTo>
                    <a:pt x="326" y="6"/>
                  </a:lnTo>
                  <a:lnTo>
                    <a:pt x="313" y="3"/>
                  </a:lnTo>
                  <a:lnTo>
                    <a:pt x="299" y="1"/>
                  </a:lnTo>
                  <a:lnTo>
                    <a:pt x="285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7" y="0"/>
                  </a:lnTo>
                  <a:lnTo>
                    <a:pt x="244" y="1"/>
                  </a:lnTo>
                  <a:lnTo>
                    <a:pt x="230" y="3"/>
                  </a:lnTo>
                  <a:lnTo>
                    <a:pt x="217" y="6"/>
                  </a:lnTo>
                  <a:lnTo>
                    <a:pt x="203" y="9"/>
                  </a:lnTo>
                  <a:lnTo>
                    <a:pt x="190" y="13"/>
                  </a:lnTo>
                  <a:lnTo>
                    <a:pt x="178" y="17"/>
                  </a:lnTo>
                  <a:lnTo>
                    <a:pt x="165" y="22"/>
                  </a:lnTo>
                  <a:lnTo>
                    <a:pt x="141" y="34"/>
                  </a:lnTo>
                  <a:lnTo>
                    <a:pt x="119" y="46"/>
                  </a:lnTo>
                  <a:lnTo>
                    <a:pt x="98" y="63"/>
                  </a:lnTo>
                  <a:lnTo>
                    <a:pt x="79" y="80"/>
                  </a:lnTo>
                  <a:lnTo>
                    <a:pt x="61" y="99"/>
                  </a:lnTo>
                  <a:lnTo>
                    <a:pt x="45" y="121"/>
                  </a:lnTo>
                  <a:lnTo>
                    <a:pt x="32" y="142"/>
                  </a:lnTo>
                  <a:lnTo>
                    <a:pt x="20" y="166"/>
                  </a:lnTo>
                  <a:lnTo>
                    <a:pt x="16" y="179"/>
                  </a:lnTo>
                  <a:lnTo>
                    <a:pt x="12" y="192"/>
                  </a:lnTo>
                  <a:lnTo>
                    <a:pt x="8" y="205"/>
                  </a:lnTo>
                  <a:lnTo>
                    <a:pt x="5" y="218"/>
                  </a:lnTo>
                  <a:lnTo>
                    <a:pt x="2" y="231"/>
                  </a:lnTo>
                  <a:lnTo>
                    <a:pt x="1" y="245"/>
                  </a:lnTo>
                  <a:lnTo>
                    <a:pt x="0" y="259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87"/>
                  </a:lnTo>
                  <a:lnTo>
                    <a:pt x="1" y="300"/>
                  </a:lnTo>
                  <a:lnTo>
                    <a:pt x="3" y="314"/>
                  </a:lnTo>
                  <a:lnTo>
                    <a:pt x="5" y="327"/>
                  </a:lnTo>
                  <a:lnTo>
                    <a:pt x="9" y="341"/>
                  </a:lnTo>
                  <a:lnTo>
                    <a:pt x="12" y="354"/>
                  </a:lnTo>
                  <a:lnTo>
                    <a:pt x="16" y="366"/>
                  </a:lnTo>
                  <a:lnTo>
                    <a:pt x="22" y="379"/>
                  </a:lnTo>
                  <a:lnTo>
                    <a:pt x="32" y="402"/>
                  </a:lnTo>
                  <a:lnTo>
                    <a:pt x="46" y="425"/>
                  </a:lnTo>
                  <a:lnTo>
                    <a:pt x="61" y="445"/>
                  </a:lnTo>
                  <a:lnTo>
                    <a:pt x="80" y="465"/>
                  </a:lnTo>
                  <a:lnTo>
                    <a:pt x="99" y="482"/>
                  </a:lnTo>
                  <a:lnTo>
                    <a:pt x="120" y="498"/>
                  </a:lnTo>
                  <a:lnTo>
                    <a:pt x="142" y="511"/>
                  </a:lnTo>
                  <a:lnTo>
                    <a:pt x="166" y="523"/>
                  </a:lnTo>
                  <a:lnTo>
                    <a:pt x="178" y="527"/>
                  </a:lnTo>
                  <a:lnTo>
                    <a:pt x="191" y="532"/>
                  </a:lnTo>
                  <a:lnTo>
                    <a:pt x="204" y="536"/>
                  </a:lnTo>
                  <a:lnTo>
                    <a:pt x="217" y="538"/>
                  </a:lnTo>
                  <a:lnTo>
                    <a:pt x="231" y="541"/>
                  </a:lnTo>
                  <a:lnTo>
                    <a:pt x="244" y="543"/>
                  </a:lnTo>
                  <a:lnTo>
                    <a:pt x="258" y="544"/>
                  </a:lnTo>
                  <a:lnTo>
                    <a:pt x="272" y="544"/>
                  </a:lnTo>
                  <a:lnTo>
                    <a:pt x="272" y="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Google Shape;49;p53"/>
          <p:cNvGrpSpPr/>
          <p:nvPr/>
        </p:nvGrpSpPr>
        <p:grpSpPr>
          <a:xfrm>
            <a:off x="496572" y="3100341"/>
            <a:ext cx="1055167" cy="936731"/>
            <a:chOff x="6019801" y="-354012"/>
            <a:chExt cx="1555750" cy="1381126"/>
          </a:xfrm>
        </p:grpSpPr>
        <p:sp>
          <p:nvSpPr>
            <p:cNvPr id="50" name="Google Shape;50;p53"/>
            <p:cNvSpPr/>
            <p:nvPr/>
          </p:nvSpPr>
          <p:spPr>
            <a:xfrm>
              <a:off x="6019801" y="150813"/>
              <a:ext cx="809625" cy="849313"/>
            </a:xfrm>
            <a:custGeom>
              <a:rect b="b" l="l" r="r" t="t"/>
              <a:pathLst>
                <a:path extrusionOk="0" h="535" w="510">
                  <a:moveTo>
                    <a:pt x="31" y="278"/>
                  </a:moveTo>
                  <a:lnTo>
                    <a:pt x="31" y="278"/>
                  </a:lnTo>
                  <a:lnTo>
                    <a:pt x="23" y="290"/>
                  </a:lnTo>
                  <a:lnTo>
                    <a:pt x="15" y="302"/>
                  </a:lnTo>
                  <a:lnTo>
                    <a:pt x="10" y="314"/>
                  </a:lnTo>
                  <a:lnTo>
                    <a:pt x="6" y="327"/>
                  </a:lnTo>
                  <a:lnTo>
                    <a:pt x="2" y="340"/>
                  </a:lnTo>
                  <a:lnTo>
                    <a:pt x="0" y="353"/>
                  </a:lnTo>
                  <a:lnTo>
                    <a:pt x="0" y="366"/>
                  </a:lnTo>
                  <a:lnTo>
                    <a:pt x="0" y="379"/>
                  </a:lnTo>
                  <a:lnTo>
                    <a:pt x="2" y="392"/>
                  </a:lnTo>
                  <a:lnTo>
                    <a:pt x="6" y="405"/>
                  </a:lnTo>
                  <a:lnTo>
                    <a:pt x="10" y="416"/>
                  </a:lnTo>
                  <a:lnTo>
                    <a:pt x="15" y="429"/>
                  </a:lnTo>
                  <a:lnTo>
                    <a:pt x="22" y="440"/>
                  </a:lnTo>
                  <a:lnTo>
                    <a:pt x="29" y="451"/>
                  </a:lnTo>
                  <a:lnTo>
                    <a:pt x="39" y="462"/>
                  </a:lnTo>
                  <a:lnTo>
                    <a:pt x="49" y="470"/>
                  </a:lnTo>
                  <a:lnTo>
                    <a:pt x="90" y="504"/>
                  </a:lnTo>
                  <a:lnTo>
                    <a:pt x="90" y="504"/>
                  </a:lnTo>
                  <a:lnTo>
                    <a:pt x="100" y="512"/>
                  </a:lnTo>
                  <a:lnTo>
                    <a:pt x="112" y="519"/>
                  </a:lnTo>
                  <a:lnTo>
                    <a:pt x="125" y="525"/>
                  </a:lnTo>
                  <a:lnTo>
                    <a:pt x="137" y="530"/>
                  </a:lnTo>
                  <a:lnTo>
                    <a:pt x="150" y="533"/>
                  </a:lnTo>
                  <a:lnTo>
                    <a:pt x="163" y="534"/>
                  </a:lnTo>
                  <a:lnTo>
                    <a:pt x="176" y="535"/>
                  </a:lnTo>
                  <a:lnTo>
                    <a:pt x="189" y="534"/>
                  </a:lnTo>
                  <a:lnTo>
                    <a:pt x="202" y="532"/>
                  </a:lnTo>
                  <a:lnTo>
                    <a:pt x="215" y="529"/>
                  </a:lnTo>
                  <a:lnTo>
                    <a:pt x="228" y="524"/>
                  </a:lnTo>
                  <a:lnTo>
                    <a:pt x="240" y="519"/>
                  </a:lnTo>
                  <a:lnTo>
                    <a:pt x="251" y="512"/>
                  </a:lnTo>
                  <a:lnTo>
                    <a:pt x="262" y="504"/>
                  </a:lnTo>
                  <a:lnTo>
                    <a:pt x="272" y="495"/>
                  </a:lnTo>
                  <a:lnTo>
                    <a:pt x="282" y="484"/>
                  </a:lnTo>
                  <a:lnTo>
                    <a:pt x="510" y="206"/>
                  </a:lnTo>
                  <a:lnTo>
                    <a:pt x="260" y="0"/>
                  </a:lnTo>
                  <a:lnTo>
                    <a:pt x="31" y="278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1;p53"/>
            <p:cNvSpPr/>
            <p:nvPr/>
          </p:nvSpPr>
          <p:spPr>
            <a:xfrm>
              <a:off x="6430964" y="-354012"/>
              <a:ext cx="798512" cy="833438"/>
            </a:xfrm>
            <a:custGeom>
              <a:rect b="b" l="l" r="r" t="t"/>
              <a:pathLst>
                <a:path extrusionOk="0" h="525" w="503">
                  <a:moveTo>
                    <a:pt x="471" y="256"/>
                  </a:moveTo>
                  <a:lnTo>
                    <a:pt x="471" y="256"/>
                  </a:lnTo>
                  <a:lnTo>
                    <a:pt x="480" y="245"/>
                  </a:lnTo>
                  <a:lnTo>
                    <a:pt x="487" y="233"/>
                  </a:lnTo>
                  <a:lnTo>
                    <a:pt x="493" y="220"/>
                  </a:lnTo>
                  <a:lnTo>
                    <a:pt x="497" y="208"/>
                  </a:lnTo>
                  <a:lnTo>
                    <a:pt x="500" y="195"/>
                  </a:lnTo>
                  <a:lnTo>
                    <a:pt x="503" y="182"/>
                  </a:lnTo>
                  <a:lnTo>
                    <a:pt x="503" y="168"/>
                  </a:lnTo>
                  <a:lnTo>
                    <a:pt x="503" y="155"/>
                  </a:lnTo>
                  <a:lnTo>
                    <a:pt x="500" y="142"/>
                  </a:lnTo>
                  <a:lnTo>
                    <a:pt x="497" y="130"/>
                  </a:lnTo>
                  <a:lnTo>
                    <a:pt x="493" y="118"/>
                  </a:lnTo>
                  <a:lnTo>
                    <a:pt x="487" y="106"/>
                  </a:lnTo>
                  <a:lnTo>
                    <a:pt x="481" y="94"/>
                  </a:lnTo>
                  <a:lnTo>
                    <a:pt x="473" y="83"/>
                  </a:lnTo>
                  <a:lnTo>
                    <a:pt x="464" y="73"/>
                  </a:lnTo>
                  <a:lnTo>
                    <a:pt x="454" y="64"/>
                  </a:lnTo>
                  <a:lnTo>
                    <a:pt x="413" y="30"/>
                  </a:lnTo>
                  <a:lnTo>
                    <a:pt x="413" y="30"/>
                  </a:lnTo>
                  <a:lnTo>
                    <a:pt x="402" y="22"/>
                  </a:lnTo>
                  <a:lnTo>
                    <a:pt x="390" y="15"/>
                  </a:lnTo>
                  <a:lnTo>
                    <a:pt x="377" y="10"/>
                  </a:lnTo>
                  <a:lnTo>
                    <a:pt x="366" y="5"/>
                  </a:lnTo>
                  <a:lnTo>
                    <a:pt x="353" y="2"/>
                  </a:lnTo>
                  <a:lnTo>
                    <a:pt x="340" y="0"/>
                  </a:lnTo>
                  <a:lnTo>
                    <a:pt x="327" y="0"/>
                  </a:lnTo>
                  <a:lnTo>
                    <a:pt x="313" y="0"/>
                  </a:lnTo>
                  <a:lnTo>
                    <a:pt x="300" y="2"/>
                  </a:lnTo>
                  <a:lnTo>
                    <a:pt x="288" y="5"/>
                  </a:lnTo>
                  <a:lnTo>
                    <a:pt x="275" y="10"/>
                  </a:lnTo>
                  <a:lnTo>
                    <a:pt x="263" y="15"/>
                  </a:lnTo>
                  <a:lnTo>
                    <a:pt x="251" y="23"/>
                  </a:lnTo>
                  <a:lnTo>
                    <a:pt x="240" y="30"/>
                  </a:lnTo>
                  <a:lnTo>
                    <a:pt x="231" y="40"/>
                  </a:lnTo>
                  <a:lnTo>
                    <a:pt x="221" y="50"/>
                  </a:lnTo>
                  <a:lnTo>
                    <a:pt x="0" y="319"/>
                  </a:lnTo>
                  <a:lnTo>
                    <a:pt x="250" y="525"/>
                  </a:lnTo>
                  <a:lnTo>
                    <a:pt x="471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52;p53"/>
            <p:cNvSpPr/>
            <p:nvPr/>
          </p:nvSpPr>
          <p:spPr>
            <a:xfrm>
              <a:off x="6958014" y="409576"/>
              <a:ext cx="617537" cy="617538"/>
            </a:xfrm>
            <a:custGeom>
              <a:rect b="b" l="l" r="r" t="t"/>
              <a:pathLst>
                <a:path extrusionOk="0" h="389" w="389">
                  <a:moveTo>
                    <a:pt x="389" y="205"/>
                  </a:moveTo>
                  <a:lnTo>
                    <a:pt x="389" y="205"/>
                  </a:lnTo>
                  <a:lnTo>
                    <a:pt x="389" y="185"/>
                  </a:lnTo>
                  <a:lnTo>
                    <a:pt x="387" y="166"/>
                  </a:lnTo>
                  <a:lnTo>
                    <a:pt x="383" y="147"/>
                  </a:lnTo>
                  <a:lnTo>
                    <a:pt x="378" y="128"/>
                  </a:lnTo>
                  <a:lnTo>
                    <a:pt x="370" y="111"/>
                  </a:lnTo>
                  <a:lnTo>
                    <a:pt x="361" y="95"/>
                  </a:lnTo>
                  <a:lnTo>
                    <a:pt x="351" y="79"/>
                  </a:lnTo>
                  <a:lnTo>
                    <a:pt x="339" y="65"/>
                  </a:lnTo>
                  <a:lnTo>
                    <a:pt x="326" y="52"/>
                  </a:lnTo>
                  <a:lnTo>
                    <a:pt x="312" y="39"/>
                  </a:lnTo>
                  <a:lnTo>
                    <a:pt x="296" y="29"/>
                  </a:lnTo>
                  <a:lnTo>
                    <a:pt x="279" y="19"/>
                  </a:lnTo>
                  <a:lnTo>
                    <a:pt x="262" y="12"/>
                  </a:lnTo>
                  <a:lnTo>
                    <a:pt x="244" y="6"/>
                  </a:lnTo>
                  <a:lnTo>
                    <a:pt x="224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5" y="2"/>
                  </a:lnTo>
                  <a:lnTo>
                    <a:pt x="146" y="6"/>
                  </a:lnTo>
                  <a:lnTo>
                    <a:pt x="128" y="12"/>
                  </a:lnTo>
                  <a:lnTo>
                    <a:pt x="110" y="19"/>
                  </a:lnTo>
                  <a:lnTo>
                    <a:pt x="94" y="28"/>
                  </a:lnTo>
                  <a:lnTo>
                    <a:pt x="79" y="39"/>
                  </a:lnTo>
                  <a:lnTo>
                    <a:pt x="64" y="51"/>
                  </a:lnTo>
                  <a:lnTo>
                    <a:pt x="51" y="64"/>
                  </a:lnTo>
                  <a:lnTo>
                    <a:pt x="39" y="78"/>
                  </a:lnTo>
                  <a:lnTo>
                    <a:pt x="28" y="94"/>
                  </a:lnTo>
                  <a:lnTo>
                    <a:pt x="20" y="110"/>
                  </a:lnTo>
                  <a:lnTo>
                    <a:pt x="12" y="127"/>
                  </a:lnTo>
                  <a:lnTo>
                    <a:pt x="6" y="146"/>
                  </a:lnTo>
                  <a:lnTo>
                    <a:pt x="2" y="16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205"/>
                  </a:lnTo>
                  <a:lnTo>
                    <a:pt x="1" y="224"/>
                  </a:lnTo>
                  <a:lnTo>
                    <a:pt x="6" y="244"/>
                  </a:lnTo>
                  <a:lnTo>
                    <a:pt x="11" y="262"/>
                  </a:lnTo>
                  <a:lnTo>
                    <a:pt x="18" y="279"/>
                  </a:lnTo>
                  <a:lnTo>
                    <a:pt x="27" y="295"/>
                  </a:lnTo>
                  <a:lnTo>
                    <a:pt x="38" y="312"/>
                  </a:lnTo>
                  <a:lnTo>
                    <a:pt x="50" y="326"/>
                  </a:lnTo>
                  <a:lnTo>
                    <a:pt x="63" y="339"/>
                  </a:lnTo>
                  <a:lnTo>
                    <a:pt x="78" y="350"/>
                  </a:lnTo>
                  <a:lnTo>
                    <a:pt x="93" y="361"/>
                  </a:lnTo>
                  <a:lnTo>
                    <a:pt x="109" y="371"/>
                  </a:lnTo>
                  <a:lnTo>
                    <a:pt x="127" y="378"/>
                  </a:lnTo>
                  <a:lnTo>
                    <a:pt x="146" y="384"/>
                  </a:lnTo>
                  <a:lnTo>
                    <a:pt x="164" y="388"/>
                  </a:lnTo>
                  <a:lnTo>
                    <a:pt x="185" y="389"/>
                  </a:lnTo>
                  <a:lnTo>
                    <a:pt x="185" y="389"/>
                  </a:lnTo>
                  <a:lnTo>
                    <a:pt x="204" y="389"/>
                  </a:lnTo>
                  <a:lnTo>
                    <a:pt x="223" y="388"/>
                  </a:lnTo>
                  <a:lnTo>
                    <a:pt x="243" y="384"/>
                  </a:lnTo>
                  <a:lnTo>
                    <a:pt x="261" y="378"/>
                  </a:lnTo>
                  <a:lnTo>
                    <a:pt x="278" y="371"/>
                  </a:lnTo>
                  <a:lnTo>
                    <a:pt x="295" y="362"/>
                  </a:lnTo>
                  <a:lnTo>
                    <a:pt x="311" y="352"/>
                  </a:lnTo>
                  <a:lnTo>
                    <a:pt x="325" y="340"/>
                  </a:lnTo>
                  <a:lnTo>
                    <a:pt x="339" y="327"/>
                  </a:lnTo>
                  <a:lnTo>
                    <a:pt x="351" y="313"/>
                  </a:lnTo>
                  <a:lnTo>
                    <a:pt x="360" y="297"/>
                  </a:lnTo>
                  <a:lnTo>
                    <a:pt x="370" y="280"/>
                  </a:lnTo>
                  <a:lnTo>
                    <a:pt x="378" y="262"/>
                  </a:lnTo>
                  <a:lnTo>
                    <a:pt x="383" y="244"/>
                  </a:lnTo>
                  <a:lnTo>
                    <a:pt x="387" y="225"/>
                  </a:lnTo>
                  <a:lnTo>
                    <a:pt x="389" y="205"/>
                  </a:lnTo>
                  <a:lnTo>
                    <a:pt x="389" y="205"/>
                  </a:lnTo>
                  <a:close/>
                  <a:moveTo>
                    <a:pt x="20" y="209"/>
                  </a:moveTo>
                  <a:lnTo>
                    <a:pt x="22" y="163"/>
                  </a:lnTo>
                  <a:lnTo>
                    <a:pt x="367" y="181"/>
                  </a:lnTo>
                  <a:lnTo>
                    <a:pt x="365" y="226"/>
                  </a:lnTo>
                  <a:lnTo>
                    <a:pt x="2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53;p53"/>
            <p:cNvSpPr/>
            <p:nvPr/>
          </p:nvSpPr>
          <p:spPr>
            <a:xfrm>
              <a:off x="6989764" y="668338"/>
              <a:ext cx="550862" cy="100013"/>
            </a:xfrm>
            <a:custGeom>
              <a:rect b="b" l="l" r="r" t="t"/>
              <a:pathLst>
                <a:path extrusionOk="0" h="63" w="347">
                  <a:moveTo>
                    <a:pt x="2" y="0"/>
                  </a:moveTo>
                  <a:lnTo>
                    <a:pt x="0" y="46"/>
                  </a:lnTo>
                  <a:lnTo>
                    <a:pt x="345" y="63"/>
                  </a:lnTo>
                  <a:lnTo>
                    <a:pt x="347" y="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" name="Google Shape;54;p53"/>
          <p:cNvGrpSpPr/>
          <p:nvPr/>
        </p:nvGrpSpPr>
        <p:grpSpPr>
          <a:xfrm>
            <a:off x="2136798" y="2343815"/>
            <a:ext cx="1607671" cy="1301711"/>
            <a:chOff x="8225141" y="669908"/>
            <a:chExt cx="2626326" cy="2126502"/>
          </a:xfrm>
        </p:grpSpPr>
        <p:sp>
          <p:nvSpPr>
            <p:cNvPr id="55" name="Google Shape;55;p53"/>
            <p:cNvSpPr/>
            <p:nvPr/>
          </p:nvSpPr>
          <p:spPr>
            <a:xfrm>
              <a:off x="9017655" y="669908"/>
              <a:ext cx="1059311" cy="335467"/>
            </a:xfrm>
            <a:custGeom>
              <a:rect b="b" l="l" r="r" t="t"/>
              <a:pathLst>
                <a:path extrusionOk="0" h="298" w="941">
                  <a:moveTo>
                    <a:pt x="95" y="188"/>
                  </a:moveTo>
                  <a:lnTo>
                    <a:pt x="95" y="188"/>
                  </a:lnTo>
                  <a:lnTo>
                    <a:pt x="95" y="178"/>
                  </a:lnTo>
                  <a:lnTo>
                    <a:pt x="96" y="170"/>
                  </a:lnTo>
                  <a:lnTo>
                    <a:pt x="100" y="160"/>
                  </a:lnTo>
                  <a:lnTo>
                    <a:pt x="102" y="152"/>
                  </a:lnTo>
                  <a:lnTo>
                    <a:pt x="106" y="144"/>
                  </a:lnTo>
                  <a:lnTo>
                    <a:pt x="110" y="136"/>
                  </a:lnTo>
                  <a:lnTo>
                    <a:pt x="116" y="129"/>
                  </a:lnTo>
                  <a:lnTo>
                    <a:pt x="122" y="122"/>
                  </a:lnTo>
                  <a:lnTo>
                    <a:pt x="129" y="116"/>
                  </a:lnTo>
                  <a:lnTo>
                    <a:pt x="136" y="110"/>
                  </a:lnTo>
                  <a:lnTo>
                    <a:pt x="144" y="106"/>
                  </a:lnTo>
                  <a:lnTo>
                    <a:pt x="152" y="102"/>
                  </a:lnTo>
                  <a:lnTo>
                    <a:pt x="161" y="98"/>
                  </a:lnTo>
                  <a:lnTo>
                    <a:pt x="170" y="96"/>
                  </a:lnTo>
                  <a:lnTo>
                    <a:pt x="179" y="95"/>
                  </a:lnTo>
                  <a:lnTo>
                    <a:pt x="189" y="94"/>
                  </a:lnTo>
                  <a:lnTo>
                    <a:pt x="753" y="94"/>
                  </a:lnTo>
                  <a:lnTo>
                    <a:pt x="753" y="94"/>
                  </a:lnTo>
                  <a:lnTo>
                    <a:pt x="763" y="95"/>
                  </a:lnTo>
                  <a:lnTo>
                    <a:pt x="771" y="96"/>
                  </a:lnTo>
                  <a:lnTo>
                    <a:pt x="781" y="98"/>
                  </a:lnTo>
                  <a:lnTo>
                    <a:pt x="789" y="102"/>
                  </a:lnTo>
                  <a:lnTo>
                    <a:pt x="797" y="106"/>
                  </a:lnTo>
                  <a:lnTo>
                    <a:pt x="805" y="110"/>
                  </a:lnTo>
                  <a:lnTo>
                    <a:pt x="812" y="116"/>
                  </a:lnTo>
                  <a:lnTo>
                    <a:pt x="819" y="122"/>
                  </a:lnTo>
                  <a:lnTo>
                    <a:pt x="825" y="129"/>
                  </a:lnTo>
                  <a:lnTo>
                    <a:pt x="831" y="136"/>
                  </a:lnTo>
                  <a:lnTo>
                    <a:pt x="835" y="144"/>
                  </a:lnTo>
                  <a:lnTo>
                    <a:pt x="839" y="152"/>
                  </a:lnTo>
                  <a:lnTo>
                    <a:pt x="843" y="160"/>
                  </a:lnTo>
                  <a:lnTo>
                    <a:pt x="845" y="170"/>
                  </a:lnTo>
                  <a:lnTo>
                    <a:pt x="846" y="178"/>
                  </a:lnTo>
                  <a:lnTo>
                    <a:pt x="847" y="188"/>
                  </a:lnTo>
                  <a:lnTo>
                    <a:pt x="847" y="298"/>
                  </a:lnTo>
                  <a:lnTo>
                    <a:pt x="941" y="298"/>
                  </a:lnTo>
                  <a:lnTo>
                    <a:pt x="941" y="188"/>
                  </a:lnTo>
                  <a:lnTo>
                    <a:pt x="941" y="188"/>
                  </a:lnTo>
                  <a:lnTo>
                    <a:pt x="941" y="169"/>
                  </a:lnTo>
                  <a:lnTo>
                    <a:pt x="938" y="150"/>
                  </a:lnTo>
                  <a:lnTo>
                    <a:pt x="933" y="132"/>
                  </a:lnTo>
                  <a:lnTo>
                    <a:pt x="927" y="115"/>
                  </a:lnTo>
                  <a:lnTo>
                    <a:pt x="918" y="98"/>
                  </a:lnTo>
                  <a:lnTo>
                    <a:pt x="909" y="83"/>
                  </a:lnTo>
                  <a:lnTo>
                    <a:pt x="898" y="68"/>
                  </a:lnTo>
                  <a:lnTo>
                    <a:pt x="886" y="55"/>
                  </a:lnTo>
                  <a:lnTo>
                    <a:pt x="873" y="43"/>
                  </a:lnTo>
                  <a:lnTo>
                    <a:pt x="858" y="32"/>
                  </a:lnTo>
                  <a:lnTo>
                    <a:pt x="843" y="23"/>
                  </a:lnTo>
                  <a:lnTo>
                    <a:pt x="826" y="14"/>
                  </a:lnTo>
                  <a:lnTo>
                    <a:pt x="809" y="8"/>
                  </a:lnTo>
                  <a:lnTo>
                    <a:pt x="791" y="4"/>
                  </a:lnTo>
                  <a:lnTo>
                    <a:pt x="773" y="0"/>
                  </a:lnTo>
                  <a:lnTo>
                    <a:pt x="75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70" y="0"/>
                  </a:lnTo>
                  <a:lnTo>
                    <a:pt x="150" y="4"/>
                  </a:lnTo>
                  <a:lnTo>
                    <a:pt x="133" y="8"/>
                  </a:lnTo>
                  <a:lnTo>
                    <a:pt x="116" y="14"/>
                  </a:lnTo>
                  <a:lnTo>
                    <a:pt x="99" y="23"/>
                  </a:lnTo>
                  <a:lnTo>
                    <a:pt x="83" y="32"/>
                  </a:lnTo>
                  <a:lnTo>
                    <a:pt x="68" y="43"/>
                  </a:lnTo>
                  <a:lnTo>
                    <a:pt x="55" y="55"/>
                  </a:lnTo>
                  <a:lnTo>
                    <a:pt x="44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5" y="115"/>
                  </a:lnTo>
                  <a:lnTo>
                    <a:pt x="9" y="132"/>
                  </a:lnTo>
                  <a:lnTo>
                    <a:pt x="4" y="150"/>
                  </a:lnTo>
                  <a:lnTo>
                    <a:pt x="1" y="169"/>
                  </a:lnTo>
                  <a:lnTo>
                    <a:pt x="0" y="188"/>
                  </a:lnTo>
                  <a:lnTo>
                    <a:pt x="0" y="298"/>
                  </a:lnTo>
                  <a:lnTo>
                    <a:pt x="95" y="298"/>
                  </a:lnTo>
                  <a:lnTo>
                    <a:pt x="95" y="188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53"/>
            <p:cNvSpPr/>
            <p:nvPr/>
          </p:nvSpPr>
          <p:spPr>
            <a:xfrm>
              <a:off x="8746354" y="1589628"/>
              <a:ext cx="1624427" cy="29269"/>
            </a:xfrm>
            <a:prstGeom prst="rect">
              <a:avLst/>
            </a:pr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57;p53"/>
            <p:cNvSpPr/>
            <p:nvPr/>
          </p:nvSpPr>
          <p:spPr>
            <a:xfrm>
              <a:off x="10539640" y="1589628"/>
              <a:ext cx="311827" cy="29269"/>
            </a:xfrm>
            <a:prstGeom prst="rect">
              <a:avLst/>
            </a:pr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53"/>
            <p:cNvSpPr/>
            <p:nvPr/>
          </p:nvSpPr>
          <p:spPr>
            <a:xfrm>
              <a:off x="8225141" y="1648166"/>
              <a:ext cx="2626325" cy="1148244"/>
            </a:xfrm>
            <a:custGeom>
              <a:rect b="b" l="l" r="r" t="t"/>
              <a:pathLst>
                <a:path extrusionOk="0" h="1020" w="2333">
                  <a:moveTo>
                    <a:pt x="2135" y="1020"/>
                  </a:moveTo>
                  <a:lnTo>
                    <a:pt x="2333" y="828"/>
                  </a:lnTo>
                  <a:lnTo>
                    <a:pt x="2333" y="0"/>
                  </a:lnTo>
                  <a:lnTo>
                    <a:pt x="2056" y="0"/>
                  </a:lnTo>
                  <a:lnTo>
                    <a:pt x="2056" y="36"/>
                  </a:lnTo>
                  <a:lnTo>
                    <a:pt x="1906" y="36"/>
                  </a:lnTo>
                  <a:lnTo>
                    <a:pt x="1906" y="0"/>
                  </a:lnTo>
                  <a:lnTo>
                    <a:pt x="463" y="0"/>
                  </a:lnTo>
                  <a:lnTo>
                    <a:pt x="463" y="36"/>
                  </a:lnTo>
                  <a:lnTo>
                    <a:pt x="313" y="36"/>
                  </a:lnTo>
                  <a:lnTo>
                    <a:pt x="313" y="0"/>
                  </a:lnTo>
                  <a:lnTo>
                    <a:pt x="0" y="0"/>
                  </a:lnTo>
                  <a:lnTo>
                    <a:pt x="0" y="935"/>
                  </a:lnTo>
                  <a:lnTo>
                    <a:pt x="0" y="935"/>
                  </a:lnTo>
                  <a:lnTo>
                    <a:pt x="0" y="944"/>
                  </a:lnTo>
                  <a:lnTo>
                    <a:pt x="1" y="952"/>
                  </a:lnTo>
                  <a:lnTo>
                    <a:pt x="3" y="960"/>
                  </a:lnTo>
                  <a:lnTo>
                    <a:pt x="7" y="968"/>
                  </a:lnTo>
                  <a:lnTo>
                    <a:pt x="10" y="975"/>
                  </a:lnTo>
                  <a:lnTo>
                    <a:pt x="14" y="982"/>
                  </a:lnTo>
                  <a:lnTo>
                    <a:pt x="20" y="988"/>
                  </a:lnTo>
                  <a:lnTo>
                    <a:pt x="25" y="995"/>
                  </a:lnTo>
                  <a:lnTo>
                    <a:pt x="30" y="1000"/>
                  </a:lnTo>
                  <a:lnTo>
                    <a:pt x="37" y="1004"/>
                  </a:lnTo>
                  <a:lnTo>
                    <a:pt x="44" y="1009"/>
                  </a:lnTo>
                  <a:lnTo>
                    <a:pt x="52" y="1013"/>
                  </a:lnTo>
                  <a:lnTo>
                    <a:pt x="59" y="1015"/>
                  </a:lnTo>
                  <a:lnTo>
                    <a:pt x="67" y="1017"/>
                  </a:lnTo>
                  <a:lnTo>
                    <a:pt x="76" y="1018"/>
                  </a:lnTo>
                  <a:lnTo>
                    <a:pt x="84" y="1020"/>
                  </a:lnTo>
                  <a:lnTo>
                    <a:pt x="2248" y="1020"/>
                  </a:lnTo>
                  <a:lnTo>
                    <a:pt x="2248" y="1020"/>
                  </a:lnTo>
                  <a:lnTo>
                    <a:pt x="2261" y="1018"/>
                  </a:lnTo>
                  <a:lnTo>
                    <a:pt x="2273" y="1015"/>
                  </a:lnTo>
                  <a:lnTo>
                    <a:pt x="2273" y="1015"/>
                  </a:lnTo>
                  <a:lnTo>
                    <a:pt x="2262" y="1018"/>
                  </a:lnTo>
                  <a:lnTo>
                    <a:pt x="2249" y="1020"/>
                  </a:lnTo>
                  <a:lnTo>
                    <a:pt x="2135" y="1020"/>
                  </a:lnTo>
                  <a:close/>
                  <a:moveTo>
                    <a:pt x="84" y="1020"/>
                  </a:moveTo>
                  <a:lnTo>
                    <a:pt x="84" y="1020"/>
                  </a:lnTo>
                  <a:lnTo>
                    <a:pt x="76" y="1018"/>
                  </a:lnTo>
                  <a:lnTo>
                    <a:pt x="67" y="1017"/>
                  </a:lnTo>
                  <a:lnTo>
                    <a:pt x="59" y="1015"/>
                  </a:lnTo>
                  <a:lnTo>
                    <a:pt x="52" y="1012"/>
                  </a:lnTo>
                  <a:lnTo>
                    <a:pt x="44" y="1009"/>
                  </a:lnTo>
                  <a:lnTo>
                    <a:pt x="37" y="1004"/>
                  </a:lnTo>
                  <a:lnTo>
                    <a:pt x="30" y="1000"/>
                  </a:lnTo>
                  <a:lnTo>
                    <a:pt x="25" y="995"/>
                  </a:lnTo>
                  <a:lnTo>
                    <a:pt x="20" y="988"/>
                  </a:lnTo>
                  <a:lnTo>
                    <a:pt x="14" y="982"/>
                  </a:lnTo>
                  <a:lnTo>
                    <a:pt x="10" y="975"/>
                  </a:lnTo>
                  <a:lnTo>
                    <a:pt x="7" y="968"/>
                  </a:lnTo>
                  <a:lnTo>
                    <a:pt x="3" y="960"/>
                  </a:lnTo>
                  <a:lnTo>
                    <a:pt x="2" y="953"/>
                  </a:lnTo>
                  <a:lnTo>
                    <a:pt x="0" y="944"/>
                  </a:lnTo>
                  <a:lnTo>
                    <a:pt x="0" y="935"/>
                  </a:lnTo>
                  <a:lnTo>
                    <a:pt x="0" y="837"/>
                  </a:lnTo>
                  <a:lnTo>
                    <a:pt x="189" y="1020"/>
                  </a:lnTo>
                  <a:lnTo>
                    <a:pt x="84" y="1020"/>
                  </a:lnTo>
                  <a:close/>
                  <a:moveTo>
                    <a:pt x="1388" y="375"/>
                  </a:moveTo>
                  <a:lnTo>
                    <a:pt x="1267" y="375"/>
                  </a:lnTo>
                  <a:lnTo>
                    <a:pt x="1267" y="489"/>
                  </a:lnTo>
                  <a:lnTo>
                    <a:pt x="1140" y="489"/>
                  </a:lnTo>
                  <a:lnTo>
                    <a:pt x="1140" y="375"/>
                  </a:lnTo>
                  <a:lnTo>
                    <a:pt x="1015" y="375"/>
                  </a:lnTo>
                  <a:lnTo>
                    <a:pt x="1015" y="253"/>
                  </a:lnTo>
                  <a:lnTo>
                    <a:pt x="1140" y="253"/>
                  </a:lnTo>
                  <a:lnTo>
                    <a:pt x="1140" y="129"/>
                  </a:lnTo>
                  <a:lnTo>
                    <a:pt x="1267" y="129"/>
                  </a:lnTo>
                  <a:lnTo>
                    <a:pt x="1267" y="253"/>
                  </a:lnTo>
                  <a:lnTo>
                    <a:pt x="1388" y="253"/>
                  </a:lnTo>
                  <a:lnTo>
                    <a:pt x="1388" y="3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59;p53"/>
            <p:cNvSpPr/>
            <p:nvPr/>
          </p:nvSpPr>
          <p:spPr>
            <a:xfrm>
              <a:off x="8225141" y="1589628"/>
              <a:ext cx="352353" cy="29269"/>
            </a:xfrm>
            <a:prstGeom prst="rect">
              <a:avLst/>
            </a:pr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60;p53"/>
            <p:cNvSpPr/>
            <p:nvPr/>
          </p:nvSpPr>
          <p:spPr>
            <a:xfrm>
              <a:off x="8962494" y="1005375"/>
              <a:ext cx="220643" cy="103567"/>
            </a:xfrm>
            <a:custGeom>
              <a:rect b="b" l="l" r="r" t="t"/>
              <a:pathLst>
                <a:path extrusionOk="0" h="92" w="196">
                  <a:moveTo>
                    <a:pt x="196" y="0"/>
                  </a:moveTo>
                  <a:lnTo>
                    <a:pt x="144" y="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196" y="9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61;p53"/>
            <p:cNvSpPr/>
            <p:nvPr/>
          </p:nvSpPr>
          <p:spPr>
            <a:xfrm>
              <a:off x="9909232" y="1005375"/>
              <a:ext cx="224020" cy="103567"/>
            </a:xfrm>
            <a:custGeom>
              <a:rect b="b" l="l" r="r" t="t"/>
              <a:pathLst>
                <a:path extrusionOk="0" h="92" w="199">
                  <a:moveTo>
                    <a:pt x="0" y="0"/>
                  </a:moveTo>
                  <a:lnTo>
                    <a:pt x="0" y="92"/>
                  </a:lnTo>
                  <a:lnTo>
                    <a:pt x="199" y="92"/>
                  </a:lnTo>
                  <a:lnTo>
                    <a:pt x="199" y="0"/>
                  </a:lnTo>
                  <a:lnTo>
                    <a:pt x="149" y="0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8225141" y="1108942"/>
              <a:ext cx="2626325" cy="450292"/>
            </a:xfrm>
            <a:custGeom>
              <a:rect b="b" l="l" r="r" t="t"/>
              <a:pathLst>
                <a:path extrusionOk="0" h="400" w="2333">
                  <a:moveTo>
                    <a:pt x="313" y="371"/>
                  </a:moveTo>
                  <a:lnTo>
                    <a:pt x="313" y="276"/>
                  </a:lnTo>
                  <a:lnTo>
                    <a:pt x="463" y="276"/>
                  </a:lnTo>
                  <a:lnTo>
                    <a:pt x="463" y="371"/>
                  </a:lnTo>
                  <a:lnTo>
                    <a:pt x="463" y="400"/>
                  </a:lnTo>
                  <a:lnTo>
                    <a:pt x="1906" y="400"/>
                  </a:lnTo>
                  <a:lnTo>
                    <a:pt x="1906" y="373"/>
                  </a:lnTo>
                  <a:lnTo>
                    <a:pt x="1906" y="276"/>
                  </a:lnTo>
                  <a:lnTo>
                    <a:pt x="2056" y="276"/>
                  </a:lnTo>
                  <a:lnTo>
                    <a:pt x="2056" y="373"/>
                  </a:lnTo>
                  <a:lnTo>
                    <a:pt x="2056" y="400"/>
                  </a:lnTo>
                  <a:lnTo>
                    <a:pt x="2333" y="400"/>
                  </a:lnTo>
                  <a:lnTo>
                    <a:pt x="2333" y="183"/>
                  </a:lnTo>
                  <a:lnTo>
                    <a:pt x="2144" y="0"/>
                  </a:lnTo>
                  <a:lnTo>
                    <a:pt x="1695" y="0"/>
                  </a:lnTo>
                  <a:lnTo>
                    <a:pt x="1496" y="0"/>
                  </a:lnTo>
                  <a:lnTo>
                    <a:pt x="851" y="0"/>
                  </a:lnTo>
                  <a:lnTo>
                    <a:pt x="655" y="0"/>
                  </a:lnTo>
                  <a:lnTo>
                    <a:pt x="198" y="0"/>
                  </a:lnTo>
                  <a:lnTo>
                    <a:pt x="0" y="193"/>
                  </a:lnTo>
                  <a:lnTo>
                    <a:pt x="0" y="400"/>
                  </a:lnTo>
                  <a:lnTo>
                    <a:pt x="313" y="400"/>
                  </a:lnTo>
                  <a:lnTo>
                    <a:pt x="313" y="37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8225141" y="1559234"/>
              <a:ext cx="352353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10539640" y="1559234"/>
              <a:ext cx="311827" cy="30395"/>
            </a:xfrm>
            <a:custGeom>
              <a:rect b="b" l="l" r="r" t="t"/>
              <a:pathLst>
                <a:path extrusionOk="0" h="27" w="277">
                  <a:moveTo>
                    <a:pt x="0" y="27"/>
                  </a:moveTo>
                  <a:lnTo>
                    <a:pt x="277" y="27"/>
                  </a:lnTo>
                  <a:lnTo>
                    <a:pt x="277" y="27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8746354" y="1559234"/>
              <a:ext cx="1624427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10539640" y="1618897"/>
              <a:ext cx="311827" cy="29269"/>
            </a:xfrm>
            <a:custGeom>
              <a:rect b="b" l="l" r="r" t="t"/>
              <a:pathLst>
                <a:path extrusionOk="0" h="26" w="277">
                  <a:moveTo>
                    <a:pt x="0" y="26"/>
                  </a:moveTo>
                  <a:lnTo>
                    <a:pt x="277" y="26"/>
                  </a:lnTo>
                  <a:lnTo>
                    <a:pt x="277" y="26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8225141" y="1618897"/>
              <a:ext cx="352353" cy="29269"/>
            </a:xfrm>
            <a:custGeom>
              <a:rect b="b" l="l" r="r" t="t"/>
              <a:pathLst>
                <a:path extrusionOk="0" h="26" w="313">
                  <a:moveTo>
                    <a:pt x="31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13" y="26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8746354" y="1618897"/>
              <a:ext cx="1624427" cy="29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8615769" y="1589628"/>
              <a:ext cx="91184" cy="29269"/>
            </a:xfrm>
            <a:custGeom>
              <a:rect b="b" l="l" r="r" t="t"/>
              <a:pathLst>
                <a:path extrusionOk="0" h="26" w="81">
                  <a:moveTo>
                    <a:pt x="81" y="0"/>
                  </a:moveTo>
                  <a:lnTo>
                    <a:pt x="55" y="0"/>
                  </a:lnTo>
                  <a:lnTo>
                    <a:pt x="55" y="22"/>
                  </a:ln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81" y="2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8677685" y="1475930"/>
              <a:ext cx="29269" cy="83304"/>
            </a:xfrm>
            <a:custGeom>
              <a:rect b="b" l="l" r="r" t="t"/>
              <a:pathLst>
                <a:path extrusionOk="0" h="74" w="26">
                  <a:moveTo>
                    <a:pt x="26" y="45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45"/>
                  </a:lnTo>
                  <a:close/>
                </a:path>
              </a:pathLst>
            </a:custGeom>
            <a:solidFill>
              <a:srgbClr val="A2D9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8615769" y="1475930"/>
              <a:ext cx="29269" cy="83304"/>
            </a:xfrm>
            <a:custGeom>
              <a:rect b="b" l="l" r="r" t="t"/>
              <a:pathLst>
                <a:path extrusionOk="0" h="74" w="26">
                  <a:moveTo>
                    <a:pt x="26" y="45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45"/>
                  </a:lnTo>
                  <a:close/>
                </a:path>
              </a:pathLst>
            </a:custGeom>
            <a:solidFill>
              <a:srgbClr val="A2D9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8615769" y="1559234"/>
              <a:ext cx="29269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8677685" y="1559234"/>
              <a:ext cx="29269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8615769" y="1618897"/>
              <a:ext cx="91184" cy="12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5;p53"/>
            <p:cNvSpPr/>
            <p:nvPr/>
          </p:nvSpPr>
          <p:spPr>
            <a:xfrm>
              <a:off x="8577494" y="1419643"/>
              <a:ext cx="168859" cy="269050"/>
            </a:xfrm>
            <a:custGeom>
              <a:rect b="b" l="l" r="r" t="t"/>
              <a:pathLst>
                <a:path extrusionOk="0" h="239" w="150">
                  <a:moveTo>
                    <a:pt x="150" y="151"/>
                  </a:moveTo>
                  <a:lnTo>
                    <a:pt x="150" y="124"/>
                  </a:lnTo>
                  <a:lnTo>
                    <a:pt x="150" y="95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0" y="124"/>
                  </a:lnTo>
                  <a:lnTo>
                    <a:pt x="0" y="151"/>
                  </a:lnTo>
                  <a:lnTo>
                    <a:pt x="0" y="177"/>
                  </a:lnTo>
                  <a:lnTo>
                    <a:pt x="0" y="203"/>
                  </a:lnTo>
                  <a:lnTo>
                    <a:pt x="0" y="239"/>
                  </a:lnTo>
                  <a:lnTo>
                    <a:pt x="150" y="239"/>
                  </a:lnTo>
                  <a:lnTo>
                    <a:pt x="150" y="203"/>
                  </a:lnTo>
                  <a:lnTo>
                    <a:pt x="150" y="177"/>
                  </a:lnTo>
                  <a:lnTo>
                    <a:pt x="150" y="151"/>
                  </a:lnTo>
                  <a:close/>
                  <a:moveTo>
                    <a:pt x="34" y="151"/>
                  </a:moveTo>
                  <a:lnTo>
                    <a:pt x="34" y="124"/>
                  </a:lnTo>
                  <a:lnTo>
                    <a:pt x="34" y="95"/>
                  </a:lnTo>
                  <a:lnTo>
                    <a:pt x="34" y="50"/>
                  </a:lnTo>
                  <a:lnTo>
                    <a:pt x="60" y="50"/>
                  </a:lnTo>
                  <a:lnTo>
                    <a:pt x="60" y="95"/>
                  </a:lnTo>
                  <a:lnTo>
                    <a:pt x="60" y="124"/>
                  </a:lnTo>
                  <a:lnTo>
                    <a:pt x="60" y="151"/>
                  </a:lnTo>
                  <a:lnTo>
                    <a:pt x="60" y="173"/>
                  </a:lnTo>
                  <a:lnTo>
                    <a:pt x="89" y="173"/>
                  </a:lnTo>
                  <a:lnTo>
                    <a:pt x="89" y="151"/>
                  </a:lnTo>
                  <a:lnTo>
                    <a:pt x="89" y="124"/>
                  </a:lnTo>
                  <a:lnTo>
                    <a:pt x="89" y="95"/>
                  </a:lnTo>
                  <a:lnTo>
                    <a:pt x="89" y="50"/>
                  </a:lnTo>
                  <a:lnTo>
                    <a:pt x="115" y="50"/>
                  </a:lnTo>
                  <a:lnTo>
                    <a:pt x="115" y="95"/>
                  </a:lnTo>
                  <a:lnTo>
                    <a:pt x="115" y="124"/>
                  </a:lnTo>
                  <a:lnTo>
                    <a:pt x="115" y="151"/>
                  </a:lnTo>
                  <a:lnTo>
                    <a:pt x="115" y="177"/>
                  </a:lnTo>
                  <a:lnTo>
                    <a:pt x="115" y="188"/>
                  </a:lnTo>
                  <a:lnTo>
                    <a:pt x="34" y="188"/>
                  </a:lnTo>
                  <a:lnTo>
                    <a:pt x="34" y="177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6;p53"/>
            <p:cNvSpPr/>
            <p:nvPr/>
          </p:nvSpPr>
          <p:spPr>
            <a:xfrm>
              <a:off x="10409056" y="1589628"/>
              <a:ext cx="91184" cy="29269"/>
            </a:xfrm>
            <a:custGeom>
              <a:rect b="b" l="l" r="r" t="t"/>
              <a:pathLst>
                <a:path extrusionOk="0" h="26" w="81">
                  <a:moveTo>
                    <a:pt x="81" y="0"/>
                  </a:moveTo>
                  <a:lnTo>
                    <a:pt x="55" y="0"/>
                  </a:lnTo>
                  <a:lnTo>
                    <a:pt x="55" y="22"/>
                  </a:ln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81" y="2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77;p53"/>
            <p:cNvSpPr/>
            <p:nvPr/>
          </p:nvSpPr>
          <p:spPr>
            <a:xfrm>
              <a:off x="10409056" y="1475930"/>
              <a:ext cx="29269" cy="83304"/>
            </a:xfrm>
            <a:custGeom>
              <a:rect b="b" l="l" r="r" t="t"/>
              <a:pathLst>
                <a:path extrusionOk="0" h="74" w="26">
                  <a:moveTo>
                    <a:pt x="26" y="47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rgbClr val="A2D9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78;p53"/>
            <p:cNvSpPr/>
            <p:nvPr/>
          </p:nvSpPr>
          <p:spPr>
            <a:xfrm>
              <a:off x="10470970" y="1475930"/>
              <a:ext cx="29269" cy="83304"/>
            </a:xfrm>
            <a:custGeom>
              <a:rect b="b" l="l" r="r" t="t"/>
              <a:pathLst>
                <a:path extrusionOk="0" h="74" w="26">
                  <a:moveTo>
                    <a:pt x="26" y="47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rgbClr val="A2D9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79;p53"/>
            <p:cNvSpPr/>
            <p:nvPr/>
          </p:nvSpPr>
          <p:spPr>
            <a:xfrm>
              <a:off x="10409056" y="1559234"/>
              <a:ext cx="29269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80;p53"/>
            <p:cNvSpPr/>
            <p:nvPr/>
          </p:nvSpPr>
          <p:spPr>
            <a:xfrm>
              <a:off x="10470970" y="1559234"/>
              <a:ext cx="29269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81;p53"/>
            <p:cNvSpPr/>
            <p:nvPr/>
          </p:nvSpPr>
          <p:spPr>
            <a:xfrm>
              <a:off x="10409056" y="1618897"/>
              <a:ext cx="91184" cy="12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10370781" y="1419643"/>
              <a:ext cx="168859" cy="269050"/>
            </a:xfrm>
            <a:custGeom>
              <a:rect b="b" l="l" r="r" t="t"/>
              <a:pathLst>
                <a:path extrusionOk="0" h="239" w="150">
                  <a:moveTo>
                    <a:pt x="150" y="151"/>
                  </a:moveTo>
                  <a:lnTo>
                    <a:pt x="150" y="124"/>
                  </a:lnTo>
                  <a:lnTo>
                    <a:pt x="150" y="97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0" y="124"/>
                  </a:lnTo>
                  <a:lnTo>
                    <a:pt x="0" y="151"/>
                  </a:lnTo>
                  <a:lnTo>
                    <a:pt x="0" y="177"/>
                  </a:lnTo>
                  <a:lnTo>
                    <a:pt x="0" y="203"/>
                  </a:lnTo>
                  <a:lnTo>
                    <a:pt x="0" y="239"/>
                  </a:lnTo>
                  <a:lnTo>
                    <a:pt x="150" y="239"/>
                  </a:lnTo>
                  <a:lnTo>
                    <a:pt x="150" y="203"/>
                  </a:lnTo>
                  <a:lnTo>
                    <a:pt x="150" y="177"/>
                  </a:lnTo>
                  <a:lnTo>
                    <a:pt x="150" y="151"/>
                  </a:lnTo>
                  <a:close/>
                  <a:moveTo>
                    <a:pt x="34" y="151"/>
                  </a:moveTo>
                  <a:lnTo>
                    <a:pt x="34" y="124"/>
                  </a:lnTo>
                  <a:lnTo>
                    <a:pt x="34" y="97"/>
                  </a:lnTo>
                  <a:lnTo>
                    <a:pt x="34" y="50"/>
                  </a:lnTo>
                  <a:lnTo>
                    <a:pt x="60" y="50"/>
                  </a:lnTo>
                  <a:lnTo>
                    <a:pt x="60" y="97"/>
                  </a:lnTo>
                  <a:lnTo>
                    <a:pt x="60" y="124"/>
                  </a:lnTo>
                  <a:lnTo>
                    <a:pt x="60" y="151"/>
                  </a:lnTo>
                  <a:lnTo>
                    <a:pt x="60" y="173"/>
                  </a:lnTo>
                  <a:lnTo>
                    <a:pt x="89" y="173"/>
                  </a:lnTo>
                  <a:lnTo>
                    <a:pt x="89" y="151"/>
                  </a:lnTo>
                  <a:lnTo>
                    <a:pt x="89" y="124"/>
                  </a:lnTo>
                  <a:lnTo>
                    <a:pt x="89" y="97"/>
                  </a:lnTo>
                  <a:lnTo>
                    <a:pt x="89" y="50"/>
                  </a:lnTo>
                  <a:lnTo>
                    <a:pt x="115" y="50"/>
                  </a:lnTo>
                  <a:lnTo>
                    <a:pt x="115" y="97"/>
                  </a:lnTo>
                  <a:lnTo>
                    <a:pt x="115" y="124"/>
                  </a:lnTo>
                  <a:lnTo>
                    <a:pt x="115" y="151"/>
                  </a:lnTo>
                  <a:lnTo>
                    <a:pt x="115" y="177"/>
                  </a:lnTo>
                  <a:lnTo>
                    <a:pt x="115" y="188"/>
                  </a:lnTo>
                  <a:lnTo>
                    <a:pt x="34" y="188"/>
                  </a:lnTo>
                  <a:lnTo>
                    <a:pt x="34" y="177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83;p53"/>
            <p:cNvSpPr/>
            <p:nvPr/>
          </p:nvSpPr>
          <p:spPr>
            <a:xfrm>
              <a:off x="8225141" y="1108942"/>
              <a:ext cx="222894" cy="217266"/>
            </a:xfrm>
            <a:custGeom>
              <a:rect b="b" l="l" r="r" t="t"/>
              <a:pathLst>
                <a:path extrusionOk="0" h="193" w="198">
                  <a:moveTo>
                    <a:pt x="84" y="0"/>
                  </a:moveTo>
                  <a:lnTo>
                    <a:pt x="84" y="0"/>
                  </a:lnTo>
                  <a:lnTo>
                    <a:pt x="76" y="1"/>
                  </a:lnTo>
                  <a:lnTo>
                    <a:pt x="67" y="2"/>
                  </a:lnTo>
                  <a:lnTo>
                    <a:pt x="59" y="4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7" y="15"/>
                  </a:lnTo>
                  <a:lnTo>
                    <a:pt x="30" y="19"/>
                  </a:lnTo>
                  <a:lnTo>
                    <a:pt x="25" y="24"/>
                  </a:lnTo>
                  <a:lnTo>
                    <a:pt x="20" y="31"/>
                  </a:lnTo>
                  <a:lnTo>
                    <a:pt x="14" y="37"/>
                  </a:lnTo>
                  <a:lnTo>
                    <a:pt x="10" y="44"/>
                  </a:lnTo>
                  <a:lnTo>
                    <a:pt x="7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85"/>
                  </a:lnTo>
                  <a:lnTo>
                    <a:pt x="0" y="193"/>
                  </a:lnTo>
                  <a:lnTo>
                    <a:pt x="198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84;p53"/>
            <p:cNvSpPr/>
            <p:nvPr/>
          </p:nvSpPr>
          <p:spPr>
            <a:xfrm>
              <a:off x="10638704" y="1108942"/>
              <a:ext cx="212762" cy="206009"/>
            </a:xfrm>
            <a:custGeom>
              <a:rect b="b" l="l" r="r" t="t"/>
              <a:pathLst>
                <a:path extrusionOk="0" h="183" w="189">
                  <a:moveTo>
                    <a:pt x="189" y="85"/>
                  </a:moveTo>
                  <a:lnTo>
                    <a:pt x="189" y="85"/>
                  </a:lnTo>
                  <a:lnTo>
                    <a:pt x="188" y="75"/>
                  </a:lnTo>
                  <a:lnTo>
                    <a:pt x="187" y="68"/>
                  </a:lnTo>
                  <a:lnTo>
                    <a:pt x="184" y="59"/>
                  </a:lnTo>
                  <a:lnTo>
                    <a:pt x="181" y="51"/>
                  </a:lnTo>
                  <a:lnTo>
                    <a:pt x="178" y="44"/>
                  </a:lnTo>
                  <a:lnTo>
                    <a:pt x="174" y="37"/>
                  </a:lnTo>
                  <a:lnTo>
                    <a:pt x="169" y="31"/>
                  </a:lnTo>
                  <a:lnTo>
                    <a:pt x="164" y="24"/>
                  </a:lnTo>
                  <a:lnTo>
                    <a:pt x="158" y="19"/>
                  </a:lnTo>
                  <a:lnTo>
                    <a:pt x="151" y="15"/>
                  </a:lnTo>
                  <a:lnTo>
                    <a:pt x="145" y="10"/>
                  </a:lnTo>
                  <a:lnTo>
                    <a:pt x="137" y="6"/>
                  </a:lnTo>
                  <a:lnTo>
                    <a:pt x="129" y="4"/>
                  </a:lnTo>
                  <a:lnTo>
                    <a:pt x="121" y="2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189" y="183"/>
                  </a:lnTo>
                  <a:lnTo>
                    <a:pt x="189" y="85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p53"/>
            <p:cNvSpPr/>
            <p:nvPr/>
          </p:nvSpPr>
          <p:spPr>
            <a:xfrm>
              <a:off x="10628573" y="2579144"/>
              <a:ext cx="222894" cy="217266"/>
            </a:xfrm>
            <a:custGeom>
              <a:rect b="b" l="l" r="r" t="t"/>
              <a:pathLst>
                <a:path extrusionOk="0" h="193" w="198">
                  <a:moveTo>
                    <a:pt x="198" y="1"/>
                  </a:moveTo>
                  <a:lnTo>
                    <a:pt x="0" y="193"/>
                  </a:lnTo>
                  <a:lnTo>
                    <a:pt x="114" y="193"/>
                  </a:lnTo>
                  <a:lnTo>
                    <a:pt x="114" y="193"/>
                  </a:lnTo>
                  <a:lnTo>
                    <a:pt x="127" y="191"/>
                  </a:lnTo>
                  <a:lnTo>
                    <a:pt x="138" y="188"/>
                  </a:lnTo>
                  <a:lnTo>
                    <a:pt x="138" y="188"/>
                  </a:lnTo>
                  <a:lnTo>
                    <a:pt x="150" y="184"/>
                  </a:lnTo>
                  <a:lnTo>
                    <a:pt x="162" y="176"/>
                  </a:lnTo>
                  <a:lnTo>
                    <a:pt x="173" y="169"/>
                  </a:lnTo>
                  <a:lnTo>
                    <a:pt x="182" y="158"/>
                  </a:lnTo>
                  <a:lnTo>
                    <a:pt x="188" y="147"/>
                  </a:lnTo>
                  <a:lnTo>
                    <a:pt x="193" y="135"/>
                  </a:lnTo>
                  <a:lnTo>
                    <a:pt x="197" y="121"/>
                  </a:lnTo>
                  <a:lnTo>
                    <a:pt x="198" y="107"/>
                  </a:lnTo>
                  <a:lnTo>
                    <a:pt x="198" y="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53"/>
            <p:cNvSpPr/>
            <p:nvPr/>
          </p:nvSpPr>
          <p:spPr>
            <a:xfrm>
              <a:off x="8225141" y="2590401"/>
              <a:ext cx="212762" cy="206009"/>
            </a:xfrm>
            <a:custGeom>
              <a:rect b="b" l="l" r="r" t="t"/>
              <a:pathLst>
                <a:path extrusionOk="0" h="183" w="189">
                  <a:moveTo>
                    <a:pt x="0" y="98"/>
                  </a:moveTo>
                  <a:lnTo>
                    <a:pt x="0" y="98"/>
                  </a:lnTo>
                  <a:lnTo>
                    <a:pt x="0" y="107"/>
                  </a:lnTo>
                  <a:lnTo>
                    <a:pt x="2" y="116"/>
                  </a:lnTo>
                  <a:lnTo>
                    <a:pt x="3" y="123"/>
                  </a:lnTo>
                  <a:lnTo>
                    <a:pt x="7" y="131"/>
                  </a:lnTo>
                  <a:lnTo>
                    <a:pt x="10" y="138"/>
                  </a:lnTo>
                  <a:lnTo>
                    <a:pt x="14" y="145"/>
                  </a:lnTo>
                  <a:lnTo>
                    <a:pt x="20" y="151"/>
                  </a:lnTo>
                  <a:lnTo>
                    <a:pt x="25" y="158"/>
                  </a:lnTo>
                  <a:lnTo>
                    <a:pt x="30" y="163"/>
                  </a:lnTo>
                  <a:lnTo>
                    <a:pt x="37" y="167"/>
                  </a:lnTo>
                  <a:lnTo>
                    <a:pt x="44" y="172"/>
                  </a:lnTo>
                  <a:lnTo>
                    <a:pt x="52" y="175"/>
                  </a:lnTo>
                  <a:lnTo>
                    <a:pt x="59" y="178"/>
                  </a:lnTo>
                  <a:lnTo>
                    <a:pt x="67" y="180"/>
                  </a:lnTo>
                  <a:lnTo>
                    <a:pt x="76" y="181"/>
                  </a:lnTo>
                  <a:lnTo>
                    <a:pt x="84" y="183"/>
                  </a:lnTo>
                  <a:lnTo>
                    <a:pt x="189" y="183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53"/>
            <p:cNvSpPr/>
            <p:nvPr/>
          </p:nvSpPr>
          <p:spPr>
            <a:xfrm>
              <a:off x="9270943" y="1710081"/>
              <a:ext cx="606768" cy="586505"/>
            </a:xfrm>
            <a:custGeom>
              <a:rect b="b" l="l" r="r" t="t"/>
              <a:pathLst>
                <a:path extrusionOk="0" h="521" w="539">
                  <a:moveTo>
                    <a:pt x="364" y="0"/>
                  </a:moveTo>
                  <a:lnTo>
                    <a:pt x="181" y="0"/>
                  </a:lnTo>
                  <a:lnTo>
                    <a:pt x="181" y="178"/>
                  </a:lnTo>
                  <a:lnTo>
                    <a:pt x="0" y="178"/>
                  </a:lnTo>
                  <a:lnTo>
                    <a:pt x="0" y="355"/>
                  </a:lnTo>
                  <a:lnTo>
                    <a:pt x="181" y="355"/>
                  </a:lnTo>
                  <a:lnTo>
                    <a:pt x="181" y="521"/>
                  </a:lnTo>
                  <a:lnTo>
                    <a:pt x="364" y="521"/>
                  </a:lnTo>
                  <a:lnTo>
                    <a:pt x="364" y="355"/>
                  </a:lnTo>
                  <a:lnTo>
                    <a:pt x="539" y="355"/>
                  </a:lnTo>
                  <a:lnTo>
                    <a:pt x="539" y="178"/>
                  </a:lnTo>
                  <a:lnTo>
                    <a:pt x="364" y="178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" name="Google Shape;88;p53"/>
          <p:cNvGrpSpPr/>
          <p:nvPr/>
        </p:nvGrpSpPr>
        <p:grpSpPr>
          <a:xfrm>
            <a:off x="4239875" y="4343410"/>
            <a:ext cx="1322694" cy="2025775"/>
            <a:chOff x="7440256" y="6640399"/>
            <a:chExt cx="2671762" cy="4091942"/>
          </a:xfrm>
        </p:grpSpPr>
        <p:sp>
          <p:nvSpPr>
            <p:cNvPr id="89" name="Google Shape;89;p53"/>
            <p:cNvSpPr/>
            <p:nvPr/>
          </p:nvSpPr>
          <p:spPr>
            <a:xfrm>
              <a:off x="7440256" y="6640399"/>
              <a:ext cx="2671762" cy="4091940"/>
            </a:xfrm>
            <a:custGeom>
              <a:rect b="b" l="l" r="r" t="t"/>
              <a:pathLst>
                <a:path extrusionOk="0" h="1432" w="935">
                  <a:moveTo>
                    <a:pt x="761" y="206"/>
                  </a:moveTo>
                  <a:lnTo>
                    <a:pt x="761" y="0"/>
                  </a:lnTo>
                  <a:lnTo>
                    <a:pt x="176" y="0"/>
                  </a:lnTo>
                  <a:lnTo>
                    <a:pt x="176" y="206"/>
                  </a:lnTo>
                  <a:lnTo>
                    <a:pt x="0" y="206"/>
                  </a:lnTo>
                  <a:lnTo>
                    <a:pt x="0" y="1432"/>
                  </a:lnTo>
                  <a:lnTo>
                    <a:pt x="935" y="1432"/>
                  </a:lnTo>
                  <a:lnTo>
                    <a:pt x="935" y="206"/>
                  </a:lnTo>
                  <a:lnTo>
                    <a:pt x="761" y="206"/>
                  </a:lnTo>
                  <a:close/>
                  <a:moveTo>
                    <a:pt x="728" y="853"/>
                  </a:moveTo>
                  <a:lnTo>
                    <a:pt x="728" y="952"/>
                  </a:lnTo>
                  <a:lnTo>
                    <a:pt x="630" y="952"/>
                  </a:lnTo>
                  <a:lnTo>
                    <a:pt x="630" y="853"/>
                  </a:lnTo>
                  <a:lnTo>
                    <a:pt x="728" y="853"/>
                  </a:lnTo>
                  <a:close/>
                  <a:moveTo>
                    <a:pt x="728" y="815"/>
                  </a:moveTo>
                  <a:lnTo>
                    <a:pt x="629" y="815"/>
                  </a:lnTo>
                  <a:lnTo>
                    <a:pt x="629" y="717"/>
                  </a:lnTo>
                  <a:lnTo>
                    <a:pt x="728" y="717"/>
                  </a:lnTo>
                  <a:lnTo>
                    <a:pt x="728" y="815"/>
                  </a:lnTo>
                  <a:close/>
                  <a:moveTo>
                    <a:pt x="727" y="681"/>
                  </a:moveTo>
                  <a:lnTo>
                    <a:pt x="628" y="681"/>
                  </a:lnTo>
                  <a:lnTo>
                    <a:pt x="628" y="582"/>
                  </a:lnTo>
                  <a:lnTo>
                    <a:pt x="727" y="582"/>
                  </a:lnTo>
                  <a:lnTo>
                    <a:pt x="727" y="681"/>
                  </a:lnTo>
                  <a:close/>
                  <a:moveTo>
                    <a:pt x="725" y="545"/>
                  </a:moveTo>
                  <a:lnTo>
                    <a:pt x="625" y="545"/>
                  </a:lnTo>
                  <a:lnTo>
                    <a:pt x="625" y="447"/>
                  </a:lnTo>
                  <a:lnTo>
                    <a:pt x="725" y="447"/>
                  </a:lnTo>
                  <a:lnTo>
                    <a:pt x="725" y="545"/>
                  </a:lnTo>
                  <a:close/>
                  <a:moveTo>
                    <a:pt x="624" y="313"/>
                  </a:moveTo>
                  <a:lnTo>
                    <a:pt x="724" y="313"/>
                  </a:lnTo>
                  <a:lnTo>
                    <a:pt x="724" y="412"/>
                  </a:lnTo>
                  <a:lnTo>
                    <a:pt x="624" y="412"/>
                  </a:lnTo>
                  <a:lnTo>
                    <a:pt x="624" y="313"/>
                  </a:lnTo>
                  <a:close/>
                  <a:moveTo>
                    <a:pt x="594" y="987"/>
                  </a:moveTo>
                  <a:lnTo>
                    <a:pt x="594" y="1086"/>
                  </a:lnTo>
                  <a:lnTo>
                    <a:pt x="495" y="1086"/>
                  </a:lnTo>
                  <a:lnTo>
                    <a:pt x="495" y="987"/>
                  </a:lnTo>
                  <a:lnTo>
                    <a:pt x="594" y="987"/>
                  </a:lnTo>
                  <a:close/>
                  <a:moveTo>
                    <a:pt x="593" y="952"/>
                  </a:moveTo>
                  <a:lnTo>
                    <a:pt x="494" y="952"/>
                  </a:lnTo>
                  <a:lnTo>
                    <a:pt x="494" y="853"/>
                  </a:lnTo>
                  <a:lnTo>
                    <a:pt x="593" y="853"/>
                  </a:lnTo>
                  <a:lnTo>
                    <a:pt x="593" y="952"/>
                  </a:lnTo>
                  <a:close/>
                  <a:moveTo>
                    <a:pt x="592" y="815"/>
                  </a:moveTo>
                  <a:lnTo>
                    <a:pt x="493" y="815"/>
                  </a:lnTo>
                  <a:lnTo>
                    <a:pt x="493" y="717"/>
                  </a:lnTo>
                  <a:lnTo>
                    <a:pt x="592" y="717"/>
                  </a:lnTo>
                  <a:lnTo>
                    <a:pt x="592" y="815"/>
                  </a:lnTo>
                  <a:close/>
                  <a:moveTo>
                    <a:pt x="591" y="681"/>
                  </a:moveTo>
                  <a:lnTo>
                    <a:pt x="492" y="681"/>
                  </a:lnTo>
                  <a:lnTo>
                    <a:pt x="492" y="582"/>
                  </a:lnTo>
                  <a:lnTo>
                    <a:pt x="591" y="582"/>
                  </a:lnTo>
                  <a:lnTo>
                    <a:pt x="591" y="681"/>
                  </a:lnTo>
                  <a:close/>
                  <a:moveTo>
                    <a:pt x="590" y="545"/>
                  </a:moveTo>
                  <a:lnTo>
                    <a:pt x="491" y="545"/>
                  </a:lnTo>
                  <a:lnTo>
                    <a:pt x="491" y="447"/>
                  </a:lnTo>
                  <a:lnTo>
                    <a:pt x="590" y="447"/>
                  </a:lnTo>
                  <a:lnTo>
                    <a:pt x="590" y="545"/>
                  </a:lnTo>
                  <a:close/>
                  <a:moveTo>
                    <a:pt x="589" y="412"/>
                  </a:moveTo>
                  <a:lnTo>
                    <a:pt x="490" y="412"/>
                  </a:lnTo>
                  <a:lnTo>
                    <a:pt x="490" y="313"/>
                  </a:lnTo>
                  <a:lnTo>
                    <a:pt x="589" y="313"/>
                  </a:lnTo>
                  <a:lnTo>
                    <a:pt x="589" y="412"/>
                  </a:lnTo>
                  <a:close/>
                  <a:moveTo>
                    <a:pt x="390" y="96"/>
                  </a:moveTo>
                  <a:lnTo>
                    <a:pt x="446" y="96"/>
                  </a:lnTo>
                  <a:lnTo>
                    <a:pt x="446" y="41"/>
                  </a:lnTo>
                  <a:lnTo>
                    <a:pt x="503" y="41"/>
                  </a:lnTo>
                  <a:lnTo>
                    <a:pt x="503" y="96"/>
                  </a:lnTo>
                  <a:lnTo>
                    <a:pt x="556" y="96"/>
                  </a:lnTo>
                  <a:lnTo>
                    <a:pt x="556" y="150"/>
                  </a:lnTo>
                  <a:lnTo>
                    <a:pt x="503" y="150"/>
                  </a:lnTo>
                  <a:lnTo>
                    <a:pt x="503" y="201"/>
                  </a:lnTo>
                  <a:lnTo>
                    <a:pt x="446" y="201"/>
                  </a:lnTo>
                  <a:lnTo>
                    <a:pt x="446" y="150"/>
                  </a:lnTo>
                  <a:lnTo>
                    <a:pt x="390" y="150"/>
                  </a:lnTo>
                  <a:lnTo>
                    <a:pt x="390" y="96"/>
                  </a:lnTo>
                  <a:close/>
                  <a:moveTo>
                    <a:pt x="355" y="582"/>
                  </a:moveTo>
                  <a:lnTo>
                    <a:pt x="454" y="582"/>
                  </a:lnTo>
                  <a:lnTo>
                    <a:pt x="454" y="681"/>
                  </a:lnTo>
                  <a:lnTo>
                    <a:pt x="355" y="681"/>
                  </a:lnTo>
                  <a:lnTo>
                    <a:pt x="355" y="582"/>
                  </a:lnTo>
                  <a:close/>
                  <a:moveTo>
                    <a:pt x="353" y="545"/>
                  </a:moveTo>
                  <a:lnTo>
                    <a:pt x="353" y="447"/>
                  </a:lnTo>
                  <a:lnTo>
                    <a:pt x="452" y="447"/>
                  </a:lnTo>
                  <a:lnTo>
                    <a:pt x="452" y="545"/>
                  </a:lnTo>
                  <a:lnTo>
                    <a:pt x="353" y="545"/>
                  </a:lnTo>
                  <a:close/>
                  <a:moveTo>
                    <a:pt x="356" y="717"/>
                  </a:moveTo>
                  <a:lnTo>
                    <a:pt x="455" y="717"/>
                  </a:lnTo>
                  <a:lnTo>
                    <a:pt x="455" y="815"/>
                  </a:lnTo>
                  <a:lnTo>
                    <a:pt x="356" y="815"/>
                  </a:lnTo>
                  <a:lnTo>
                    <a:pt x="356" y="717"/>
                  </a:lnTo>
                  <a:close/>
                  <a:moveTo>
                    <a:pt x="357" y="853"/>
                  </a:moveTo>
                  <a:lnTo>
                    <a:pt x="455" y="853"/>
                  </a:lnTo>
                  <a:lnTo>
                    <a:pt x="455" y="952"/>
                  </a:lnTo>
                  <a:lnTo>
                    <a:pt x="357" y="952"/>
                  </a:lnTo>
                  <a:lnTo>
                    <a:pt x="357" y="853"/>
                  </a:lnTo>
                  <a:close/>
                  <a:moveTo>
                    <a:pt x="358" y="987"/>
                  </a:moveTo>
                  <a:lnTo>
                    <a:pt x="457" y="987"/>
                  </a:lnTo>
                  <a:lnTo>
                    <a:pt x="457" y="1086"/>
                  </a:lnTo>
                  <a:lnTo>
                    <a:pt x="358" y="1086"/>
                  </a:lnTo>
                  <a:lnTo>
                    <a:pt x="358" y="987"/>
                  </a:lnTo>
                  <a:close/>
                  <a:moveTo>
                    <a:pt x="352" y="313"/>
                  </a:moveTo>
                  <a:lnTo>
                    <a:pt x="451" y="313"/>
                  </a:lnTo>
                  <a:lnTo>
                    <a:pt x="451" y="412"/>
                  </a:lnTo>
                  <a:lnTo>
                    <a:pt x="352" y="412"/>
                  </a:lnTo>
                  <a:lnTo>
                    <a:pt x="352" y="313"/>
                  </a:lnTo>
                  <a:close/>
                  <a:moveTo>
                    <a:pt x="318" y="987"/>
                  </a:moveTo>
                  <a:lnTo>
                    <a:pt x="318" y="1086"/>
                  </a:lnTo>
                  <a:lnTo>
                    <a:pt x="219" y="1086"/>
                  </a:lnTo>
                  <a:lnTo>
                    <a:pt x="219" y="987"/>
                  </a:lnTo>
                  <a:lnTo>
                    <a:pt x="318" y="987"/>
                  </a:lnTo>
                  <a:close/>
                  <a:moveTo>
                    <a:pt x="317" y="952"/>
                  </a:moveTo>
                  <a:lnTo>
                    <a:pt x="218" y="952"/>
                  </a:lnTo>
                  <a:lnTo>
                    <a:pt x="218" y="853"/>
                  </a:lnTo>
                  <a:lnTo>
                    <a:pt x="317" y="853"/>
                  </a:lnTo>
                  <a:lnTo>
                    <a:pt x="317" y="952"/>
                  </a:lnTo>
                  <a:close/>
                  <a:moveTo>
                    <a:pt x="316" y="815"/>
                  </a:moveTo>
                  <a:lnTo>
                    <a:pt x="217" y="815"/>
                  </a:lnTo>
                  <a:lnTo>
                    <a:pt x="217" y="717"/>
                  </a:lnTo>
                  <a:lnTo>
                    <a:pt x="316" y="717"/>
                  </a:lnTo>
                  <a:lnTo>
                    <a:pt x="316" y="815"/>
                  </a:lnTo>
                  <a:close/>
                  <a:moveTo>
                    <a:pt x="315" y="681"/>
                  </a:moveTo>
                  <a:lnTo>
                    <a:pt x="216" y="681"/>
                  </a:lnTo>
                  <a:lnTo>
                    <a:pt x="216" y="582"/>
                  </a:lnTo>
                  <a:lnTo>
                    <a:pt x="315" y="582"/>
                  </a:lnTo>
                  <a:lnTo>
                    <a:pt x="315" y="681"/>
                  </a:lnTo>
                  <a:close/>
                  <a:moveTo>
                    <a:pt x="75" y="313"/>
                  </a:moveTo>
                  <a:lnTo>
                    <a:pt x="175" y="313"/>
                  </a:lnTo>
                  <a:lnTo>
                    <a:pt x="175" y="412"/>
                  </a:lnTo>
                  <a:lnTo>
                    <a:pt x="75" y="412"/>
                  </a:lnTo>
                  <a:lnTo>
                    <a:pt x="75" y="313"/>
                  </a:lnTo>
                  <a:close/>
                  <a:moveTo>
                    <a:pt x="77" y="447"/>
                  </a:moveTo>
                  <a:lnTo>
                    <a:pt x="176" y="447"/>
                  </a:lnTo>
                  <a:lnTo>
                    <a:pt x="176" y="545"/>
                  </a:lnTo>
                  <a:lnTo>
                    <a:pt x="77" y="545"/>
                  </a:lnTo>
                  <a:lnTo>
                    <a:pt x="77" y="447"/>
                  </a:lnTo>
                  <a:close/>
                  <a:moveTo>
                    <a:pt x="79" y="582"/>
                  </a:moveTo>
                  <a:lnTo>
                    <a:pt x="177" y="582"/>
                  </a:lnTo>
                  <a:lnTo>
                    <a:pt x="177" y="681"/>
                  </a:lnTo>
                  <a:lnTo>
                    <a:pt x="79" y="681"/>
                  </a:lnTo>
                  <a:lnTo>
                    <a:pt x="79" y="582"/>
                  </a:lnTo>
                  <a:close/>
                  <a:moveTo>
                    <a:pt x="80" y="717"/>
                  </a:moveTo>
                  <a:lnTo>
                    <a:pt x="179" y="717"/>
                  </a:lnTo>
                  <a:lnTo>
                    <a:pt x="179" y="815"/>
                  </a:lnTo>
                  <a:lnTo>
                    <a:pt x="80" y="815"/>
                  </a:lnTo>
                  <a:lnTo>
                    <a:pt x="80" y="717"/>
                  </a:lnTo>
                  <a:close/>
                  <a:moveTo>
                    <a:pt x="179" y="853"/>
                  </a:moveTo>
                  <a:lnTo>
                    <a:pt x="179" y="952"/>
                  </a:lnTo>
                  <a:lnTo>
                    <a:pt x="80" y="952"/>
                  </a:lnTo>
                  <a:lnTo>
                    <a:pt x="80" y="853"/>
                  </a:lnTo>
                  <a:lnTo>
                    <a:pt x="179" y="853"/>
                  </a:lnTo>
                  <a:close/>
                  <a:moveTo>
                    <a:pt x="179" y="1353"/>
                  </a:moveTo>
                  <a:lnTo>
                    <a:pt x="80" y="1353"/>
                  </a:lnTo>
                  <a:lnTo>
                    <a:pt x="80" y="1254"/>
                  </a:lnTo>
                  <a:lnTo>
                    <a:pt x="179" y="1254"/>
                  </a:lnTo>
                  <a:lnTo>
                    <a:pt x="179" y="1353"/>
                  </a:lnTo>
                  <a:close/>
                  <a:moveTo>
                    <a:pt x="180" y="1219"/>
                  </a:moveTo>
                  <a:lnTo>
                    <a:pt x="81" y="1219"/>
                  </a:lnTo>
                  <a:lnTo>
                    <a:pt x="81" y="1120"/>
                  </a:lnTo>
                  <a:lnTo>
                    <a:pt x="180" y="1120"/>
                  </a:lnTo>
                  <a:lnTo>
                    <a:pt x="180" y="1219"/>
                  </a:lnTo>
                  <a:close/>
                  <a:moveTo>
                    <a:pt x="180" y="1086"/>
                  </a:moveTo>
                  <a:lnTo>
                    <a:pt x="82" y="1086"/>
                  </a:lnTo>
                  <a:lnTo>
                    <a:pt x="82" y="987"/>
                  </a:lnTo>
                  <a:lnTo>
                    <a:pt x="180" y="987"/>
                  </a:lnTo>
                  <a:lnTo>
                    <a:pt x="180" y="1086"/>
                  </a:lnTo>
                  <a:close/>
                  <a:moveTo>
                    <a:pt x="214" y="313"/>
                  </a:moveTo>
                  <a:lnTo>
                    <a:pt x="312" y="313"/>
                  </a:lnTo>
                  <a:lnTo>
                    <a:pt x="312" y="412"/>
                  </a:lnTo>
                  <a:lnTo>
                    <a:pt x="214" y="412"/>
                  </a:lnTo>
                  <a:lnTo>
                    <a:pt x="214" y="313"/>
                  </a:lnTo>
                  <a:close/>
                  <a:moveTo>
                    <a:pt x="215" y="447"/>
                  </a:moveTo>
                  <a:lnTo>
                    <a:pt x="314" y="447"/>
                  </a:lnTo>
                  <a:lnTo>
                    <a:pt x="314" y="545"/>
                  </a:lnTo>
                  <a:lnTo>
                    <a:pt x="215" y="545"/>
                  </a:lnTo>
                  <a:lnTo>
                    <a:pt x="215" y="447"/>
                  </a:lnTo>
                  <a:close/>
                  <a:moveTo>
                    <a:pt x="463" y="1432"/>
                  </a:moveTo>
                  <a:lnTo>
                    <a:pt x="231" y="1432"/>
                  </a:lnTo>
                  <a:lnTo>
                    <a:pt x="231" y="1153"/>
                  </a:lnTo>
                  <a:lnTo>
                    <a:pt x="463" y="1153"/>
                  </a:lnTo>
                  <a:lnTo>
                    <a:pt x="463" y="1432"/>
                  </a:lnTo>
                  <a:close/>
                  <a:moveTo>
                    <a:pt x="704" y="1432"/>
                  </a:moveTo>
                  <a:lnTo>
                    <a:pt x="477" y="1432"/>
                  </a:lnTo>
                  <a:lnTo>
                    <a:pt x="477" y="1153"/>
                  </a:lnTo>
                  <a:lnTo>
                    <a:pt x="704" y="1153"/>
                  </a:lnTo>
                  <a:lnTo>
                    <a:pt x="704" y="1432"/>
                  </a:lnTo>
                  <a:close/>
                  <a:moveTo>
                    <a:pt x="720" y="1153"/>
                  </a:moveTo>
                  <a:lnTo>
                    <a:pt x="477" y="1153"/>
                  </a:lnTo>
                  <a:lnTo>
                    <a:pt x="477" y="1153"/>
                  </a:lnTo>
                  <a:lnTo>
                    <a:pt x="463" y="1153"/>
                  </a:lnTo>
                  <a:lnTo>
                    <a:pt x="463" y="1153"/>
                  </a:lnTo>
                  <a:lnTo>
                    <a:pt x="215" y="1153"/>
                  </a:lnTo>
                  <a:lnTo>
                    <a:pt x="215" y="1122"/>
                  </a:lnTo>
                  <a:lnTo>
                    <a:pt x="720" y="1122"/>
                  </a:lnTo>
                  <a:lnTo>
                    <a:pt x="720" y="1153"/>
                  </a:lnTo>
                  <a:close/>
                  <a:moveTo>
                    <a:pt x="730" y="1086"/>
                  </a:moveTo>
                  <a:lnTo>
                    <a:pt x="631" y="1086"/>
                  </a:lnTo>
                  <a:lnTo>
                    <a:pt x="631" y="987"/>
                  </a:lnTo>
                  <a:lnTo>
                    <a:pt x="730" y="987"/>
                  </a:lnTo>
                  <a:lnTo>
                    <a:pt x="730" y="1086"/>
                  </a:lnTo>
                  <a:close/>
                  <a:moveTo>
                    <a:pt x="762" y="313"/>
                  </a:moveTo>
                  <a:lnTo>
                    <a:pt x="862" y="313"/>
                  </a:lnTo>
                  <a:lnTo>
                    <a:pt x="862" y="412"/>
                  </a:lnTo>
                  <a:lnTo>
                    <a:pt x="762" y="412"/>
                  </a:lnTo>
                  <a:lnTo>
                    <a:pt x="762" y="313"/>
                  </a:lnTo>
                  <a:close/>
                  <a:moveTo>
                    <a:pt x="764" y="447"/>
                  </a:moveTo>
                  <a:lnTo>
                    <a:pt x="863" y="447"/>
                  </a:lnTo>
                  <a:lnTo>
                    <a:pt x="863" y="545"/>
                  </a:lnTo>
                  <a:lnTo>
                    <a:pt x="764" y="545"/>
                  </a:lnTo>
                  <a:lnTo>
                    <a:pt x="764" y="447"/>
                  </a:lnTo>
                  <a:close/>
                  <a:moveTo>
                    <a:pt x="765" y="582"/>
                  </a:moveTo>
                  <a:lnTo>
                    <a:pt x="864" y="582"/>
                  </a:lnTo>
                  <a:lnTo>
                    <a:pt x="864" y="681"/>
                  </a:lnTo>
                  <a:lnTo>
                    <a:pt x="765" y="681"/>
                  </a:lnTo>
                  <a:lnTo>
                    <a:pt x="765" y="582"/>
                  </a:lnTo>
                  <a:close/>
                  <a:moveTo>
                    <a:pt x="766" y="717"/>
                  </a:moveTo>
                  <a:lnTo>
                    <a:pt x="865" y="717"/>
                  </a:lnTo>
                  <a:lnTo>
                    <a:pt x="865" y="815"/>
                  </a:lnTo>
                  <a:lnTo>
                    <a:pt x="766" y="815"/>
                  </a:lnTo>
                  <a:lnTo>
                    <a:pt x="766" y="717"/>
                  </a:lnTo>
                  <a:close/>
                  <a:moveTo>
                    <a:pt x="767" y="853"/>
                  </a:moveTo>
                  <a:lnTo>
                    <a:pt x="866" y="853"/>
                  </a:lnTo>
                  <a:lnTo>
                    <a:pt x="866" y="952"/>
                  </a:lnTo>
                  <a:lnTo>
                    <a:pt x="767" y="952"/>
                  </a:lnTo>
                  <a:lnTo>
                    <a:pt x="767" y="853"/>
                  </a:lnTo>
                  <a:close/>
                  <a:moveTo>
                    <a:pt x="768" y="987"/>
                  </a:moveTo>
                  <a:lnTo>
                    <a:pt x="867" y="987"/>
                  </a:lnTo>
                  <a:lnTo>
                    <a:pt x="867" y="1086"/>
                  </a:lnTo>
                  <a:lnTo>
                    <a:pt x="768" y="1086"/>
                  </a:lnTo>
                  <a:lnTo>
                    <a:pt x="768" y="987"/>
                  </a:lnTo>
                  <a:close/>
                  <a:moveTo>
                    <a:pt x="769" y="1122"/>
                  </a:moveTo>
                  <a:lnTo>
                    <a:pt x="868" y="1122"/>
                  </a:lnTo>
                  <a:lnTo>
                    <a:pt x="868" y="1222"/>
                  </a:lnTo>
                  <a:lnTo>
                    <a:pt x="769" y="1222"/>
                  </a:lnTo>
                  <a:lnTo>
                    <a:pt x="769" y="1122"/>
                  </a:lnTo>
                  <a:close/>
                  <a:moveTo>
                    <a:pt x="869" y="1356"/>
                  </a:moveTo>
                  <a:lnTo>
                    <a:pt x="770" y="1356"/>
                  </a:lnTo>
                  <a:lnTo>
                    <a:pt x="770" y="1257"/>
                  </a:lnTo>
                  <a:lnTo>
                    <a:pt x="869" y="1257"/>
                  </a:lnTo>
                  <a:lnTo>
                    <a:pt x="869" y="1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8100338" y="9935098"/>
              <a:ext cx="662940" cy="797243"/>
            </a:xfrm>
            <a:custGeom>
              <a:rect b="b" l="l" r="r" t="t"/>
              <a:pathLst>
                <a:path extrusionOk="0" h="279" w="232">
                  <a:moveTo>
                    <a:pt x="0" y="279"/>
                  </a:moveTo>
                  <a:lnTo>
                    <a:pt x="232" y="279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08" y="126"/>
                  </a:moveTo>
                  <a:lnTo>
                    <a:pt x="221" y="126"/>
                  </a:lnTo>
                  <a:lnTo>
                    <a:pt x="221" y="166"/>
                  </a:lnTo>
                  <a:lnTo>
                    <a:pt x="208" y="166"/>
                  </a:lnTo>
                  <a:lnTo>
                    <a:pt x="208" y="126"/>
                  </a:lnTo>
                  <a:close/>
                </a:path>
              </a:pathLst>
            </a:custGeom>
            <a:solidFill>
              <a:srgbClr val="9EB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53"/>
            <p:cNvSpPr/>
            <p:nvPr/>
          </p:nvSpPr>
          <p:spPr>
            <a:xfrm>
              <a:off x="8803283" y="9935098"/>
              <a:ext cx="648652" cy="797243"/>
            </a:xfrm>
            <a:custGeom>
              <a:rect b="b" l="l" r="r" t="t"/>
              <a:pathLst>
                <a:path extrusionOk="0" h="279" w="227">
                  <a:moveTo>
                    <a:pt x="0" y="279"/>
                  </a:moveTo>
                  <a:lnTo>
                    <a:pt x="227" y="279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10" y="126"/>
                  </a:moveTo>
                  <a:lnTo>
                    <a:pt x="23" y="126"/>
                  </a:lnTo>
                  <a:lnTo>
                    <a:pt x="23" y="166"/>
                  </a:lnTo>
                  <a:lnTo>
                    <a:pt x="10" y="166"/>
                  </a:lnTo>
                  <a:lnTo>
                    <a:pt x="10" y="126"/>
                  </a:lnTo>
                  <a:close/>
                </a:path>
              </a:pathLst>
            </a:custGeom>
            <a:solidFill>
              <a:srgbClr val="9EB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53"/>
            <p:cNvSpPr/>
            <p:nvPr/>
          </p:nvSpPr>
          <p:spPr>
            <a:xfrm>
              <a:off x="8054618" y="9846514"/>
              <a:ext cx="1443037" cy="88583"/>
            </a:xfrm>
            <a:custGeom>
              <a:rect b="b" l="l" r="r" t="t"/>
              <a:pathLst>
                <a:path extrusionOk="0" h="31" w="505">
                  <a:moveTo>
                    <a:pt x="0" y="31"/>
                  </a:moveTo>
                  <a:lnTo>
                    <a:pt x="248" y="31"/>
                  </a:lnTo>
                  <a:lnTo>
                    <a:pt x="248" y="31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505" y="31"/>
                  </a:lnTo>
                  <a:lnTo>
                    <a:pt x="505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53"/>
            <p:cNvSpPr/>
            <p:nvPr/>
          </p:nvSpPr>
          <p:spPr>
            <a:xfrm>
              <a:off x="8831858" y="10295143"/>
              <a:ext cx="37147" cy="1143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53"/>
            <p:cNvSpPr/>
            <p:nvPr/>
          </p:nvSpPr>
          <p:spPr>
            <a:xfrm>
              <a:off x="8694698" y="10295143"/>
              <a:ext cx="37147" cy="1143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53"/>
            <p:cNvSpPr/>
            <p:nvPr/>
          </p:nvSpPr>
          <p:spPr>
            <a:xfrm>
              <a:off x="7654568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53"/>
            <p:cNvSpPr/>
            <p:nvPr/>
          </p:nvSpPr>
          <p:spPr>
            <a:xfrm>
              <a:off x="8051761" y="7534797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53"/>
            <p:cNvSpPr/>
            <p:nvPr/>
          </p:nvSpPr>
          <p:spPr>
            <a:xfrm>
              <a:off x="8446096" y="7534797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53"/>
            <p:cNvSpPr/>
            <p:nvPr/>
          </p:nvSpPr>
          <p:spPr>
            <a:xfrm>
              <a:off x="8840431" y="7534797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53"/>
            <p:cNvSpPr/>
            <p:nvPr/>
          </p:nvSpPr>
          <p:spPr>
            <a:xfrm>
              <a:off x="9223336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p53"/>
            <p:cNvSpPr/>
            <p:nvPr/>
          </p:nvSpPr>
          <p:spPr>
            <a:xfrm>
              <a:off x="9617671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53"/>
            <p:cNvSpPr/>
            <p:nvPr/>
          </p:nvSpPr>
          <p:spPr>
            <a:xfrm>
              <a:off x="7660283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53"/>
            <p:cNvSpPr/>
            <p:nvPr/>
          </p:nvSpPr>
          <p:spPr>
            <a:xfrm>
              <a:off x="8054618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53"/>
            <p:cNvSpPr/>
            <p:nvPr/>
          </p:nvSpPr>
          <p:spPr>
            <a:xfrm>
              <a:off x="8448953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8843288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53"/>
            <p:cNvSpPr/>
            <p:nvPr/>
          </p:nvSpPr>
          <p:spPr>
            <a:xfrm>
              <a:off x="9226193" y="7917702"/>
              <a:ext cx="285750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9623386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53"/>
            <p:cNvSpPr/>
            <p:nvPr/>
          </p:nvSpPr>
          <p:spPr>
            <a:xfrm>
              <a:off x="7665998" y="8303464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805747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>
              <a:off x="8454668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884614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923476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9626243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>
              <a:off x="7668856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>
              <a:off x="806033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8457526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884900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923762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9629101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7668856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8063191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8460383" y="9077848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8851861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9240481" y="9077848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9631958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7674571" y="9460753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806604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8463241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885471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924333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9634816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9637673" y="9846514"/>
              <a:ext cx="282892" cy="28575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9640531" y="1023227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53"/>
            <p:cNvSpPr/>
            <p:nvPr/>
          </p:nvSpPr>
          <p:spPr>
            <a:xfrm>
              <a:off x="7671713" y="9840799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53"/>
            <p:cNvSpPr/>
            <p:nvPr/>
          </p:nvSpPr>
          <p:spPr>
            <a:xfrm>
              <a:off x="7668856" y="1022370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53"/>
            <p:cNvSpPr/>
            <p:nvPr/>
          </p:nvSpPr>
          <p:spPr>
            <a:xfrm>
              <a:off x="8554681" y="6757557"/>
              <a:ext cx="474345" cy="457200"/>
            </a:xfrm>
            <a:custGeom>
              <a:rect b="b" l="l" r="r" t="t"/>
              <a:pathLst>
                <a:path extrusionOk="0" h="160" w="166">
                  <a:moveTo>
                    <a:pt x="56" y="160"/>
                  </a:moveTo>
                  <a:lnTo>
                    <a:pt x="113" y="160"/>
                  </a:lnTo>
                  <a:lnTo>
                    <a:pt x="113" y="109"/>
                  </a:lnTo>
                  <a:lnTo>
                    <a:pt x="166" y="109"/>
                  </a:lnTo>
                  <a:lnTo>
                    <a:pt x="166" y="55"/>
                  </a:lnTo>
                  <a:lnTo>
                    <a:pt x="113" y="55"/>
                  </a:lnTo>
                  <a:lnTo>
                    <a:pt x="113" y="0"/>
                  </a:lnTo>
                  <a:lnTo>
                    <a:pt x="56" y="0"/>
                  </a:lnTo>
                  <a:lnTo>
                    <a:pt x="56" y="55"/>
                  </a:lnTo>
                  <a:lnTo>
                    <a:pt x="0" y="55"/>
                  </a:lnTo>
                  <a:lnTo>
                    <a:pt x="0" y="109"/>
                  </a:lnTo>
                  <a:lnTo>
                    <a:pt x="56" y="109"/>
                  </a:lnTo>
                  <a:lnTo>
                    <a:pt x="56" y="160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" name="Google Shape;136;p53"/>
          <p:cNvGrpSpPr/>
          <p:nvPr/>
        </p:nvGrpSpPr>
        <p:grpSpPr>
          <a:xfrm>
            <a:off x="3446882" y="403362"/>
            <a:ext cx="2124303" cy="1499904"/>
            <a:chOff x="10669589" y="-288925"/>
            <a:chExt cx="2014537" cy="1422401"/>
          </a:xfrm>
        </p:grpSpPr>
        <p:sp>
          <p:nvSpPr>
            <p:cNvPr id="137" name="Google Shape;137;p53"/>
            <p:cNvSpPr/>
            <p:nvPr/>
          </p:nvSpPr>
          <p:spPr>
            <a:xfrm>
              <a:off x="11531601" y="-288925"/>
              <a:ext cx="379412" cy="103188"/>
            </a:xfrm>
            <a:prstGeom prst="rect">
              <a:avLst/>
            </a:pr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53"/>
            <p:cNvSpPr/>
            <p:nvPr/>
          </p:nvSpPr>
          <p:spPr>
            <a:xfrm>
              <a:off x="10669589" y="-185737"/>
              <a:ext cx="2014537" cy="1128713"/>
            </a:xfrm>
            <a:custGeom>
              <a:rect b="b" l="l" r="r" t="t"/>
              <a:pathLst>
                <a:path extrusionOk="0" h="711" w="1269">
                  <a:moveTo>
                    <a:pt x="1175" y="0"/>
                  </a:moveTo>
                  <a:lnTo>
                    <a:pt x="782" y="0"/>
                  </a:lnTo>
                  <a:lnTo>
                    <a:pt x="543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57" y="0"/>
                  </a:lnTo>
                  <a:lnTo>
                    <a:pt x="342" y="2"/>
                  </a:lnTo>
                  <a:lnTo>
                    <a:pt x="329" y="5"/>
                  </a:lnTo>
                  <a:lnTo>
                    <a:pt x="318" y="9"/>
                  </a:lnTo>
                  <a:lnTo>
                    <a:pt x="309" y="16"/>
                  </a:lnTo>
                  <a:lnTo>
                    <a:pt x="301" y="24"/>
                  </a:lnTo>
                  <a:lnTo>
                    <a:pt x="295" y="35"/>
                  </a:lnTo>
                  <a:lnTo>
                    <a:pt x="288" y="47"/>
                  </a:lnTo>
                  <a:lnTo>
                    <a:pt x="163" y="357"/>
                  </a:lnTo>
                  <a:lnTo>
                    <a:pt x="163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44" y="359"/>
                  </a:lnTo>
                  <a:lnTo>
                    <a:pt x="35" y="362"/>
                  </a:lnTo>
                  <a:lnTo>
                    <a:pt x="25" y="367"/>
                  </a:lnTo>
                  <a:lnTo>
                    <a:pt x="16" y="374"/>
                  </a:lnTo>
                  <a:lnTo>
                    <a:pt x="10" y="383"/>
                  </a:lnTo>
                  <a:lnTo>
                    <a:pt x="4" y="392"/>
                  </a:lnTo>
                  <a:lnTo>
                    <a:pt x="1" y="403"/>
                  </a:lnTo>
                  <a:lnTo>
                    <a:pt x="0" y="415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1" y="665"/>
                  </a:lnTo>
                  <a:lnTo>
                    <a:pt x="4" y="676"/>
                  </a:lnTo>
                  <a:lnTo>
                    <a:pt x="10" y="686"/>
                  </a:lnTo>
                  <a:lnTo>
                    <a:pt x="16" y="694"/>
                  </a:lnTo>
                  <a:lnTo>
                    <a:pt x="25" y="701"/>
                  </a:lnTo>
                  <a:lnTo>
                    <a:pt x="35" y="706"/>
                  </a:lnTo>
                  <a:lnTo>
                    <a:pt x="44" y="709"/>
                  </a:lnTo>
                  <a:lnTo>
                    <a:pt x="56" y="711"/>
                  </a:lnTo>
                  <a:lnTo>
                    <a:pt x="103" y="711"/>
                  </a:lnTo>
                  <a:lnTo>
                    <a:pt x="103" y="711"/>
                  </a:lnTo>
                  <a:lnTo>
                    <a:pt x="105" y="701"/>
                  </a:lnTo>
                  <a:lnTo>
                    <a:pt x="107" y="692"/>
                  </a:lnTo>
                  <a:lnTo>
                    <a:pt x="110" y="682"/>
                  </a:lnTo>
                  <a:lnTo>
                    <a:pt x="114" y="674"/>
                  </a:lnTo>
                  <a:lnTo>
                    <a:pt x="119" y="666"/>
                  </a:lnTo>
                  <a:lnTo>
                    <a:pt x="124" y="659"/>
                  </a:lnTo>
                  <a:lnTo>
                    <a:pt x="131" y="651"/>
                  </a:lnTo>
                  <a:lnTo>
                    <a:pt x="137" y="645"/>
                  </a:lnTo>
                  <a:lnTo>
                    <a:pt x="145" y="638"/>
                  </a:lnTo>
                  <a:lnTo>
                    <a:pt x="152" y="633"/>
                  </a:lnTo>
                  <a:lnTo>
                    <a:pt x="161" y="628"/>
                  </a:lnTo>
                  <a:lnTo>
                    <a:pt x="169" y="625"/>
                  </a:lnTo>
                  <a:lnTo>
                    <a:pt x="179" y="622"/>
                  </a:lnTo>
                  <a:lnTo>
                    <a:pt x="189" y="620"/>
                  </a:lnTo>
                  <a:lnTo>
                    <a:pt x="199" y="618"/>
                  </a:lnTo>
                  <a:lnTo>
                    <a:pt x="208" y="618"/>
                  </a:lnTo>
                  <a:lnTo>
                    <a:pt x="208" y="618"/>
                  </a:lnTo>
                  <a:lnTo>
                    <a:pt x="218" y="618"/>
                  </a:lnTo>
                  <a:lnTo>
                    <a:pt x="228" y="620"/>
                  </a:lnTo>
                  <a:lnTo>
                    <a:pt x="237" y="622"/>
                  </a:lnTo>
                  <a:lnTo>
                    <a:pt x="247" y="625"/>
                  </a:lnTo>
                  <a:lnTo>
                    <a:pt x="256" y="628"/>
                  </a:lnTo>
                  <a:lnTo>
                    <a:pt x="264" y="633"/>
                  </a:lnTo>
                  <a:lnTo>
                    <a:pt x="272" y="638"/>
                  </a:lnTo>
                  <a:lnTo>
                    <a:pt x="279" y="645"/>
                  </a:lnTo>
                  <a:lnTo>
                    <a:pt x="286" y="651"/>
                  </a:lnTo>
                  <a:lnTo>
                    <a:pt x="292" y="659"/>
                  </a:lnTo>
                  <a:lnTo>
                    <a:pt x="298" y="666"/>
                  </a:lnTo>
                  <a:lnTo>
                    <a:pt x="302" y="675"/>
                  </a:lnTo>
                  <a:lnTo>
                    <a:pt x="306" y="683"/>
                  </a:lnTo>
                  <a:lnTo>
                    <a:pt x="310" y="692"/>
                  </a:lnTo>
                  <a:lnTo>
                    <a:pt x="312" y="702"/>
                  </a:lnTo>
                  <a:lnTo>
                    <a:pt x="314" y="711"/>
                  </a:lnTo>
                  <a:lnTo>
                    <a:pt x="945" y="711"/>
                  </a:lnTo>
                  <a:lnTo>
                    <a:pt x="945" y="711"/>
                  </a:lnTo>
                  <a:lnTo>
                    <a:pt x="947" y="702"/>
                  </a:lnTo>
                  <a:lnTo>
                    <a:pt x="949" y="692"/>
                  </a:lnTo>
                  <a:lnTo>
                    <a:pt x="952" y="683"/>
                  </a:lnTo>
                  <a:lnTo>
                    <a:pt x="957" y="675"/>
                  </a:lnTo>
                  <a:lnTo>
                    <a:pt x="962" y="666"/>
                  </a:lnTo>
                  <a:lnTo>
                    <a:pt x="967" y="659"/>
                  </a:lnTo>
                  <a:lnTo>
                    <a:pt x="974" y="652"/>
                  </a:lnTo>
                  <a:lnTo>
                    <a:pt x="980" y="645"/>
                  </a:lnTo>
                  <a:lnTo>
                    <a:pt x="988" y="639"/>
                  </a:lnTo>
                  <a:lnTo>
                    <a:pt x="996" y="634"/>
                  </a:lnTo>
                  <a:lnTo>
                    <a:pt x="1004" y="629"/>
                  </a:lnTo>
                  <a:lnTo>
                    <a:pt x="1013" y="625"/>
                  </a:lnTo>
                  <a:lnTo>
                    <a:pt x="1021" y="622"/>
                  </a:lnTo>
                  <a:lnTo>
                    <a:pt x="1031" y="620"/>
                  </a:lnTo>
                  <a:lnTo>
                    <a:pt x="1041" y="619"/>
                  </a:lnTo>
                  <a:lnTo>
                    <a:pt x="1051" y="619"/>
                  </a:lnTo>
                  <a:lnTo>
                    <a:pt x="1051" y="619"/>
                  </a:lnTo>
                  <a:lnTo>
                    <a:pt x="1061" y="619"/>
                  </a:lnTo>
                  <a:lnTo>
                    <a:pt x="1071" y="620"/>
                  </a:lnTo>
                  <a:lnTo>
                    <a:pt x="1080" y="622"/>
                  </a:lnTo>
                  <a:lnTo>
                    <a:pt x="1089" y="625"/>
                  </a:lnTo>
                  <a:lnTo>
                    <a:pt x="1098" y="629"/>
                  </a:lnTo>
                  <a:lnTo>
                    <a:pt x="1107" y="634"/>
                  </a:lnTo>
                  <a:lnTo>
                    <a:pt x="1114" y="639"/>
                  </a:lnTo>
                  <a:lnTo>
                    <a:pt x="1122" y="645"/>
                  </a:lnTo>
                  <a:lnTo>
                    <a:pt x="1128" y="652"/>
                  </a:lnTo>
                  <a:lnTo>
                    <a:pt x="1135" y="659"/>
                  </a:lnTo>
                  <a:lnTo>
                    <a:pt x="1140" y="666"/>
                  </a:lnTo>
                  <a:lnTo>
                    <a:pt x="1144" y="675"/>
                  </a:lnTo>
                  <a:lnTo>
                    <a:pt x="1149" y="683"/>
                  </a:lnTo>
                  <a:lnTo>
                    <a:pt x="1152" y="692"/>
                  </a:lnTo>
                  <a:lnTo>
                    <a:pt x="1154" y="702"/>
                  </a:lnTo>
                  <a:lnTo>
                    <a:pt x="1156" y="711"/>
                  </a:lnTo>
                  <a:lnTo>
                    <a:pt x="1175" y="711"/>
                  </a:lnTo>
                  <a:lnTo>
                    <a:pt x="1175" y="711"/>
                  </a:lnTo>
                  <a:lnTo>
                    <a:pt x="1184" y="710"/>
                  </a:lnTo>
                  <a:lnTo>
                    <a:pt x="1194" y="709"/>
                  </a:lnTo>
                  <a:lnTo>
                    <a:pt x="1203" y="707"/>
                  </a:lnTo>
                  <a:lnTo>
                    <a:pt x="1212" y="704"/>
                  </a:lnTo>
                  <a:lnTo>
                    <a:pt x="1220" y="700"/>
                  </a:lnTo>
                  <a:lnTo>
                    <a:pt x="1228" y="695"/>
                  </a:lnTo>
                  <a:lnTo>
                    <a:pt x="1235" y="690"/>
                  </a:lnTo>
                  <a:lnTo>
                    <a:pt x="1242" y="683"/>
                  </a:lnTo>
                  <a:lnTo>
                    <a:pt x="1248" y="677"/>
                  </a:lnTo>
                  <a:lnTo>
                    <a:pt x="1253" y="669"/>
                  </a:lnTo>
                  <a:lnTo>
                    <a:pt x="1259" y="662"/>
                  </a:lnTo>
                  <a:lnTo>
                    <a:pt x="1262" y="653"/>
                  </a:lnTo>
                  <a:lnTo>
                    <a:pt x="1265" y="645"/>
                  </a:lnTo>
                  <a:lnTo>
                    <a:pt x="1268" y="635"/>
                  </a:lnTo>
                  <a:lnTo>
                    <a:pt x="1269" y="626"/>
                  </a:lnTo>
                  <a:lnTo>
                    <a:pt x="1269" y="617"/>
                  </a:lnTo>
                  <a:lnTo>
                    <a:pt x="1269" y="95"/>
                  </a:lnTo>
                  <a:lnTo>
                    <a:pt x="1269" y="95"/>
                  </a:lnTo>
                  <a:lnTo>
                    <a:pt x="1269" y="85"/>
                  </a:lnTo>
                  <a:lnTo>
                    <a:pt x="1268" y="75"/>
                  </a:lnTo>
                  <a:lnTo>
                    <a:pt x="1265" y="67"/>
                  </a:lnTo>
                  <a:lnTo>
                    <a:pt x="1262" y="58"/>
                  </a:lnTo>
                  <a:lnTo>
                    <a:pt x="1259" y="49"/>
                  </a:lnTo>
                  <a:lnTo>
                    <a:pt x="1253" y="42"/>
                  </a:lnTo>
                  <a:lnTo>
                    <a:pt x="1248" y="34"/>
                  </a:lnTo>
                  <a:lnTo>
                    <a:pt x="1242" y="28"/>
                  </a:lnTo>
                  <a:lnTo>
                    <a:pt x="1235" y="21"/>
                  </a:lnTo>
                  <a:lnTo>
                    <a:pt x="1228" y="16"/>
                  </a:lnTo>
                  <a:lnTo>
                    <a:pt x="1220" y="10"/>
                  </a:lnTo>
                  <a:lnTo>
                    <a:pt x="1212" y="7"/>
                  </a:lnTo>
                  <a:lnTo>
                    <a:pt x="1203" y="4"/>
                  </a:lnTo>
                  <a:lnTo>
                    <a:pt x="1194" y="2"/>
                  </a:lnTo>
                  <a:lnTo>
                    <a:pt x="1184" y="0"/>
                  </a:lnTo>
                  <a:lnTo>
                    <a:pt x="1175" y="0"/>
                  </a:lnTo>
                  <a:lnTo>
                    <a:pt x="1175" y="0"/>
                  </a:lnTo>
                  <a:close/>
                  <a:moveTo>
                    <a:pt x="367" y="115"/>
                  </a:moveTo>
                  <a:lnTo>
                    <a:pt x="367" y="115"/>
                  </a:lnTo>
                  <a:lnTo>
                    <a:pt x="368" y="112"/>
                  </a:lnTo>
                  <a:lnTo>
                    <a:pt x="369" y="109"/>
                  </a:lnTo>
                  <a:lnTo>
                    <a:pt x="372" y="103"/>
                  </a:lnTo>
                  <a:lnTo>
                    <a:pt x="378" y="99"/>
                  </a:lnTo>
                  <a:lnTo>
                    <a:pt x="381" y="98"/>
                  </a:lnTo>
                  <a:lnTo>
                    <a:pt x="384" y="98"/>
                  </a:lnTo>
                  <a:lnTo>
                    <a:pt x="486" y="98"/>
                  </a:lnTo>
                  <a:lnTo>
                    <a:pt x="486" y="98"/>
                  </a:lnTo>
                  <a:lnTo>
                    <a:pt x="490" y="98"/>
                  </a:lnTo>
                  <a:lnTo>
                    <a:pt x="493" y="99"/>
                  </a:lnTo>
                  <a:lnTo>
                    <a:pt x="498" y="103"/>
                  </a:lnTo>
                  <a:lnTo>
                    <a:pt x="503" y="109"/>
                  </a:lnTo>
                  <a:lnTo>
                    <a:pt x="503" y="112"/>
                  </a:lnTo>
                  <a:lnTo>
                    <a:pt x="504" y="115"/>
                  </a:lnTo>
                  <a:lnTo>
                    <a:pt x="504" y="340"/>
                  </a:lnTo>
                  <a:lnTo>
                    <a:pt x="504" y="340"/>
                  </a:lnTo>
                  <a:lnTo>
                    <a:pt x="503" y="345"/>
                  </a:lnTo>
                  <a:lnTo>
                    <a:pt x="503" y="348"/>
                  </a:lnTo>
                  <a:lnTo>
                    <a:pt x="498" y="353"/>
                  </a:lnTo>
                  <a:lnTo>
                    <a:pt x="493" y="357"/>
                  </a:lnTo>
                  <a:lnTo>
                    <a:pt x="490" y="358"/>
                  </a:lnTo>
                  <a:lnTo>
                    <a:pt x="486" y="358"/>
                  </a:lnTo>
                  <a:lnTo>
                    <a:pt x="384" y="358"/>
                  </a:lnTo>
                  <a:lnTo>
                    <a:pt x="384" y="358"/>
                  </a:lnTo>
                  <a:lnTo>
                    <a:pt x="381" y="358"/>
                  </a:lnTo>
                  <a:lnTo>
                    <a:pt x="378" y="357"/>
                  </a:lnTo>
                  <a:lnTo>
                    <a:pt x="372" y="353"/>
                  </a:lnTo>
                  <a:lnTo>
                    <a:pt x="369" y="348"/>
                  </a:lnTo>
                  <a:lnTo>
                    <a:pt x="368" y="345"/>
                  </a:lnTo>
                  <a:lnTo>
                    <a:pt x="367" y="340"/>
                  </a:lnTo>
                  <a:lnTo>
                    <a:pt x="367" y="115"/>
                  </a:lnTo>
                  <a:close/>
                  <a:moveTo>
                    <a:pt x="218" y="359"/>
                  </a:moveTo>
                  <a:lnTo>
                    <a:pt x="218" y="359"/>
                  </a:lnTo>
                  <a:lnTo>
                    <a:pt x="213" y="358"/>
                  </a:lnTo>
                  <a:lnTo>
                    <a:pt x="210" y="357"/>
                  </a:lnTo>
                  <a:lnTo>
                    <a:pt x="208" y="356"/>
                  </a:lnTo>
                  <a:lnTo>
                    <a:pt x="207" y="353"/>
                  </a:lnTo>
                  <a:lnTo>
                    <a:pt x="206" y="351"/>
                  </a:lnTo>
                  <a:lnTo>
                    <a:pt x="207" y="345"/>
                  </a:lnTo>
                  <a:lnTo>
                    <a:pt x="300" y="111"/>
                  </a:lnTo>
                  <a:lnTo>
                    <a:pt x="300" y="111"/>
                  </a:lnTo>
                  <a:lnTo>
                    <a:pt x="304" y="105"/>
                  </a:lnTo>
                  <a:lnTo>
                    <a:pt x="309" y="101"/>
                  </a:lnTo>
                  <a:lnTo>
                    <a:pt x="314" y="99"/>
                  </a:lnTo>
                  <a:lnTo>
                    <a:pt x="320" y="99"/>
                  </a:lnTo>
                  <a:lnTo>
                    <a:pt x="320" y="99"/>
                  </a:lnTo>
                  <a:lnTo>
                    <a:pt x="325" y="99"/>
                  </a:lnTo>
                  <a:lnTo>
                    <a:pt x="328" y="100"/>
                  </a:lnTo>
                  <a:lnTo>
                    <a:pt x="333" y="103"/>
                  </a:lnTo>
                  <a:lnTo>
                    <a:pt x="337" y="109"/>
                  </a:lnTo>
                  <a:lnTo>
                    <a:pt x="338" y="112"/>
                  </a:lnTo>
                  <a:lnTo>
                    <a:pt x="338" y="115"/>
                  </a:lnTo>
                  <a:lnTo>
                    <a:pt x="338" y="342"/>
                  </a:lnTo>
                  <a:lnTo>
                    <a:pt x="338" y="342"/>
                  </a:lnTo>
                  <a:lnTo>
                    <a:pt x="338" y="345"/>
                  </a:lnTo>
                  <a:lnTo>
                    <a:pt x="337" y="348"/>
                  </a:lnTo>
                  <a:lnTo>
                    <a:pt x="333" y="353"/>
                  </a:lnTo>
                  <a:lnTo>
                    <a:pt x="328" y="358"/>
                  </a:lnTo>
                  <a:lnTo>
                    <a:pt x="325" y="359"/>
                  </a:lnTo>
                  <a:lnTo>
                    <a:pt x="320" y="359"/>
                  </a:lnTo>
                  <a:lnTo>
                    <a:pt x="218" y="359"/>
                  </a:lnTo>
                  <a:close/>
                  <a:moveTo>
                    <a:pt x="901" y="358"/>
                  </a:moveTo>
                  <a:lnTo>
                    <a:pt x="811" y="358"/>
                  </a:lnTo>
                  <a:lnTo>
                    <a:pt x="811" y="443"/>
                  </a:lnTo>
                  <a:lnTo>
                    <a:pt x="716" y="443"/>
                  </a:lnTo>
                  <a:lnTo>
                    <a:pt x="716" y="358"/>
                  </a:lnTo>
                  <a:lnTo>
                    <a:pt x="623" y="358"/>
                  </a:lnTo>
                  <a:lnTo>
                    <a:pt x="623" y="267"/>
                  </a:lnTo>
                  <a:lnTo>
                    <a:pt x="716" y="267"/>
                  </a:lnTo>
                  <a:lnTo>
                    <a:pt x="716" y="175"/>
                  </a:lnTo>
                  <a:lnTo>
                    <a:pt x="811" y="175"/>
                  </a:lnTo>
                  <a:lnTo>
                    <a:pt x="811" y="267"/>
                  </a:lnTo>
                  <a:lnTo>
                    <a:pt x="901" y="267"/>
                  </a:lnTo>
                  <a:lnTo>
                    <a:pt x="901" y="358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53"/>
            <p:cNvSpPr/>
            <p:nvPr/>
          </p:nvSpPr>
          <p:spPr>
            <a:xfrm>
              <a:off x="11252201" y="-30162"/>
              <a:ext cx="217487" cy="412750"/>
            </a:xfrm>
            <a:custGeom>
              <a:rect b="b" l="l" r="r" t="t"/>
              <a:pathLst>
                <a:path extrusionOk="0" h="260" w="137">
                  <a:moveTo>
                    <a:pt x="17" y="260"/>
                  </a:moveTo>
                  <a:lnTo>
                    <a:pt x="119" y="260"/>
                  </a:lnTo>
                  <a:lnTo>
                    <a:pt x="119" y="260"/>
                  </a:lnTo>
                  <a:lnTo>
                    <a:pt x="123" y="260"/>
                  </a:lnTo>
                  <a:lnTo>
                    <a:pt x="126" y="259"/>
                  </a:lnTo>
                  <a:lnTo>
                    <a:pt x="131" y="255"/>
                  </a:lnTo>
                  <a:lnTo>
                    <a:pt x="136" y="250"/>
                  </a:lnTo>
                  <a:lnTo>
                    <a:pt x="136" y="247"/>
                  </a:lnTo>
                  <a:lnTo>
                    <a:pt x="137" y="242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36" y="14"/>
                  </a:lnTo>
                  <a:lnTo>
                    <a:pt x="136" y="11"/>
                  </a:lnTo>
                  <a:lnTo>
                    <a:pt x="131" y="5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1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2" y="11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0"/>
                  </a:lnTo>
                  <a:lnTo>
                    <a:pt x="5" y="255"/>
                  </a:lnTo>
                  <a:lnTo>
                    <a:pt x="11" y="259"/>
                  </a:lnTo>
                  <a:lnTo>
                    <a:pt x="14" y="260"/>
                  </a:lnTo>
                  <a:lnTo>
                    <a:pt x="17" y="260"/>
                  </a:lnTo>
                  <a:lnTo>
                    <a:pt x="17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53"/>
            <p:cNvSpPr/>
            <p:nvPr/>
          </p:nvSpPr>
          <p:spPr>
            <a:xfrm>
              <a:off x="10831514" y="795338"/>
              <a:ext cx="338137" cy="336550"/>
            </a:xfrm>
            <a:custGeom>
              <a:rect b="b" l="l" r="r" t="t"/>
              <a:pathLst>
                <a:path extrusionOk="0" h="212" w="213">
                  <a:moveTo>
                    <a:pt x="106" y="0"/>
                  </a:moveTo>
                  <a:lnTo>
                    <a:pt x="106" y="0"/>
                  </a:lnTo>
                  <a:lnTo>
                    <a:pt x="97" y="0"/>
                  </a:lnTo>
                  <a:lnTo>
                    <a:pt x="87" y="2"/>
                  </a:lnTo>
                  <a:lnTo>
                    <a:pt x="77" y="4"/>
                  </a:lnTo>
                  <a:lnTo>
                    <a:pt x="67" y="7"/>
                  </a:lnTo>
                  <a:lnTo>
                    <a:pt x="59" y="10"/>
                  </a:lnTo>
                  <a:lnTo>
                    <a:pt x="50" y="15"/>
                  </a:lnTo>
                  <a:lnTo>
                    <a:pt x="43" y="20"/>
                  </a:lnTo>
                  <a:lnTo>
                    <a:pt x="35" y="27"/>
                  </a:lnTo>
                  <a:lnTo>
                    <a:pt x="29" y="33"/>
                  </a:lnTo>
                  <a:lnTo>
                    <a:pt x="22" y="41"/>
                  </a:lnTo>
                  <a:lnTo>
                    <a:pt x="17" y="48"/>
                  </a:lnTo>
                  <a:lnTo>
                    <a:pt x="12" y="56"/>
                  </a:lnTo>
                  <a:lnTo>
                    <a:pt x="8" y="64"/>
                  </a:lnTo>
                  <a:lnTo>
                    <a:pt x="5" y="74"/>
                  </a:lnTo>
                  <a:lnTo>
                    <a:pt x="3" y="83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6"/>
                  </a:lnTo>
                  <a:lnTo>
                    <a:pt x="2" y="127"/>
                  </a:lnTo>
                  <a:lnTo>
                    <a:pt x="5" y="138"/>
                  </a:lnTo>
                  <a:lnTo>
                    <a:pt x="8" y="147"/>
                  </a:lnTo>
                  <a:lnTo>
                    <a:pt x="12" y="156"/>
                  </a:lnTo>
                  <a:lnTo>
                    <a:pt x="18" y="165"/>
                  </a:lnTo>
                  <a:lnTo>
                    <a:pt x="24" y="173"/>
                  </a:lnTo>
                  <a:lnTo>
                    <a:pt x="31" y="181"/>
                  </a:lnTo>
                  <a:lnTo>
                    <a:pt x="38" y="187"/>
                  </a:lnTo>
                  <a:lnTo>
                    <a:pt x="47" y="194"/>
                  </a:lnTo>
                  <a:lnTo>
                    <a:pt x="56" y="199"/>
                  </a:lnTo>
                  <a:lnTo>
                    <a:pt x="65" y="203"/>
                  </a:lnTo>
                  <a:lnTo>
                    <a:pt x="75" y="208"/>
                  </a:lnTo>
                  <a:lnTo>
                    <a:pt x="85" y="210"/>
                  </a:lnTo>
                  <a:lnTo>
                    <a:pt x="95" y="211"/>
                  </a:lnTo>
                  <a:lnTo>
                    <a:pt x="106" y="212"/>
                  </a:lnTo>
                  <a:lnTo>
                    <a:pt x="106" y="212"/>
                  </a:lnTo>
                  <a:lnTo>
                    <a:pt x="117" y="211"/>
                  </a:lnTo>
                  <a:lnTo>
                    <a:pt x="128" y="210"/>
                  </a:lnTo>
                  <a:lnTo>
                    <a:pt x="138" y="208"/>
                  </a:lnTo>
                  <a:lnTo>
                    <a:pt x="147" y="203"/>
                  </a:lnTo>
                  <a:lnTo>
                    <a:pt x="157" y="199"/>
                  </a:lnTo>
                  <a:lnTo>
                    <a:pt x="166" y="194"/>
                  </a:lnTo>
                  <a:lnTo>
                    <a:pt x="174" y="187"/>
                  </a:lnTo>
                  <a:lnTo>
                    <a:pt x="182" y="181"/>
                  </a:lnTo>
                  <a:lnTo>
                    <a:pt x="188" y="173"/>
                  </a:lnTo>
                  <a:lnTo>
                    <a:pt x="195" y="165"/>
                  </a:lnTo>
                  <a:lnTo>
                    <a:pt x="200" y="156"/>
                  </a:lnTo>
                  <a:lnTo>
                    <a:pt x="204" y="147"/>
                  </a:lnTo>
                  <a:lnTo>
                    <a:pt x="208" y="138"/>
                  </a:lnTo>
                  <a:lnTo>
                    <a:pt x="211" y="127"/>
                  </a:lnTo>
                  <a:lnTo>
                    <a:pt x="212" y="116"/>
                  </a:lnTo>
                  <a:lnTo>
                    <a:pt x="213" y="105"/>
                  </a:lnTo>
                  <a:lnTo>
                    <a:pt x="213" y="105"/>
                  </a:lnTo>
                  <a:lnTo>
                    <a:pt x="212" y="93"/>
                  </a:lnTo>
                  <a:lnTo>
                    <a:pt x="212" y="93"/>
                  </a:lnTo>
                  <a:lnTo>
                    <a:pt x="210" y="84"/>
                  </a:lnTo>
                  <a:lnTo>
                    <a:pt x="208" y="74"/>
                  </a:lnTo>
                  <a:lnTo>
                    <a:pt x="204" y="65"/>
                  </a:lnTo>
                  <a:lnTo>
                    <a:pt x="200" y="57"/>
                  </a:lnTo>
                  <a:lnTo>
                    <a:pt x="196" y="48"/>
                  </a:lnTo>
                  <a:lnTo>
                    <a:pt x="190" y="41"/>
                  </a:lnTo>
                  <a:lnTo>
                    <a:pt x="184" y="33"/>
                  </a:lnTo>
                  <a:lnTo>
                    <a:pt x="177" y="27"/>
                  </a:lnTo>
                  <a:lnTo>
                    <a:pt x="170" y="20"/>
                  </a:lnTo>
                  <a:lnTo>
                    <a:pt x="162" y="15"/>
                  </a:lnTo>
                  <a:lnTo>
                    <a:pt x="154" y="10"/>
                  </a:lnTo>
                  <a:lnTo>
                    <a:pt x="145" y="7"/>
                  </a:lnTo>
                  <a:lnTo>
                    <a:pt x="135" y="4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67" y="106"/>
                  </a:moveTo>
                  <a:lnTo>
                    <a:pt x="167" y="106"/>
                  </a:lnTo>
                  <a:lnTo>
                    <a:pt x="166" y="118"/>
                  </a:lnTo>
                  <a:lnTo>
                    <a:pt x="162" y="130"/>
                  </a:lnTo>
                  <a:lnTo>
                    <a:pt x="157" y="140"/>
                  </a:lnTo>
                  <a:lnTo>
                    <a:pt x="149" y="148"/>
                  </a:lnTo>
                  <a:lnTo>
                    <a:pt x="141" y="156"/>
                  </a:lnTo>
                  <a:lnTo>
                    <a:pt x="130" y="161"/>
                  </a:lnTo>
                  <a:lnTo>
                    <a:pt x="119" y="166"/>
                  </a:lnTo>
                  <a:lnTo>
                    <a:pt x="106" y="167"/>
                  </a:lnTo>
                  <a:lnTo>
                    <a:pt x="106" y="167"/>
                  </a:lnTo>
                  <a:lnTo>
                    <a:pt x="94" y="166"/>
                  </a:lnTo>
                  <a:lnTo>
                    <a:pt x="84" y="161"/>
                  </a:lnTo>
                  <a:lnTo>
                    <a:pt x="73" y="156"/>
                  </a:lnTo>
                  <a:lnTo>
                    <a:pt x="64" y="148"/>
                  </a:lnTo>
                  <a:lnTo>
                    <a:pt x="57" y="140"/>
                  </a:lnTo>
                  <a:lnTo>
                    <a:pt x="51" y="130"/>
                  </a:lnTo>
                  <a:lnTo>
                    <a:pt x="48" y="118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93"/>
                  </a:lnTo>
                  <a:lnTo>
                    <a:pt x="51" y="83"/>
                  </a:lnTo>
                  <a:lnTo>
                    <a:pt x="57" y="72"/>
                  </a:lnTo>
                  <a:lnTo>
                    <a:pt x="64" y="63"/>
                  </a:lnTo>
                  <a:lnTo>
                    <a:pt x="73" y="56"/>
                  </a:lnTo>
                  <a:lnTo>
                    <a:pt x="84" y="50"/>
                  </a:lnTo>
                  <a:lnTo>
                    <a:pt x="94" y="47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19" y="47"/>
                  </a:lnTo>
                  <a:lnTo>
                    <a:pt x="130" y="50"/>
                  </a:lnTo>
                  <a:lnTo>
                    <a:pt x="141" y="56"/>
                  </a:lnTo>
                  <a:lnTo>
                    <a:pt x="149" y="63"/>
                  </a:lnTo>
                  <a:lnTo>
                    <a:pt x="157" y="72"/>
                  </a:lnTo>
                  <a:lnTo>
                    <a:pt x="162" y="83"/>
                  </a:lnTo>
                  <a:lnTo>
                    <a:pt x="166" y="93"/>
                  </a:lnTo>
                  <a:lnTo>
                    <a:pt x="167" y="106"/>
                  </a:lnTo>
                  <a:lnTo>
                    <a:pt x="167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12169776" y="796926"/>
              <a:ext cx="336550" cy="336550"/>
            </a:xfrm>
            <a:custGeom>
              <a:rect b="b" l="l" r="r" t="t"/>
              <a:pathLst>
                <a:path extrusionOk="0" h="212" w="212">
                  <a:moveTo>
                    <a:pt x="106" y="0"/>
                  </a:moveTo>
                  <a:lnTo>
                    <a:pt x="10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6" y="3"/>
                  </a:lnTo>
                  <a:lnTo>
                    <a:pt x="68" y="6"/>
                  </a:lnTo>
                  <a:lnTo>
                    <a:pt x="59" y="10"/>
                  </a:lnTo>
                  <a:lnTo>
                    <a:pt x="51" y="15"/>
                  </a:lnTo>
                  <a:lnTo>
                    <a:pt x="43" y="20"/>
                  </a:lnTo>
                  <a:lnTo>
                    <a:pt x="35" y="26"/>
                  </a:lnTo>
                  <a:lnTo>
                    <a:pt x="29" y="33"/>
                  </a:lnTo>
                  <a:lnTo>
                    <a:pt x="22" y="40"/>
                  </a:lnTo>
                  <a:lnTo>
                    <a:pt x="17" y="47"/>
                  </a:lnTo>
                  <a:lnTo>
                    <a:pt x="12" y="56"/>
                  </a:lnTo>
                  <a:lnTo>
                    <a:pt x="7" y="64"/>
                  </a:lnTo>
                  <a:lnTo>
                    <a:pt x="4" y="73"/>
                  </a:lnTo>
                  <a:lnTo>
                    <a:pt x="2" y="83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4" y="137"/>
                  </a:lnTo>
                  <a:lnTo>
                    <a:pt x="7" y="146"/>
                  </a:lnTo>
                  <a:lnTo>
                    <a:pt x="13" y="156"/>
                  </a:lnTo>
                  <a:lnTo>
                    <a:pt x="18" y="165"/>
                  </a:lnTo>
                  <a:lnTo>
                    <a:pt x="24" y="173"/>
                  </a:lnTo>
                  <a:lnTo>
                    <a:pt x="31" y="181"/>
                  </a:lnTo>
                  <a:lnTo>
                    <a:pt x="39" y="187"/>
                  </a:lnTo>
                  <a:lnTo>
                    <a:pt x="46" y="194"/>
                  </a:lnTo>
                  <a:lnTo>
                    <a:pt x="55" y="199"/>
                  </a:lnTo>
                  <a:lnTo>
                    <a:pt x="65" y="203"/>
                  </a:lnTo>
                  <a:lnTo>
                    <a:pt x="74" y="207"/>
                  </a:lnTo>
                  <a:lnTo>
                    <a:pt x="84" y="210"/>
                  </a:lnTo>
                  <a:lnTo>
                    <a:pt x="95" y="211"/>
                  </a:lnTo>
                  <a:lnTo>
                    <a:pt x="106" y="212"/>
                  </a:lnTo>
                  <a:lnTo>
                    <a:pt x="106" y="212"/>
                  </a:lnTo>
                  <a:lnTo>
                    <a:pt x="116" y="211"/>
                  </a:lnTo>
                  <a:lnTo>
                    <a:pt x="127" y="210"/>
                  </a:lnTo>
                  <a:lnTo>
                    <a:pt x="138" y="207"/>
                  </a:lnTo>
                  <a:lnTo>
                    <a:pt x="148" y="203"/>
                  </a:lnTo>
                  <a:lnTo>
                    <a:pt x="156" y="199"/>
                  </a:lnTo>
                  <a:lnTo>
                    <a:pt x="165" y="194"/>
                  </a:lnTo>
                  <a:lnTo>
                    <a:pt x="173" y="187"/>
                  </a:lnTo>
                  <a:lnTo>
                    <a:pt x="181" y="181"/>
                  </a:lnTo>
                  <a:lnTo>
                    <a:pt x="187" y="173"/>
                  </a:lnTo>
                  <a:lnTo>
                    <a:pt x="194" y="165"/>
                  </a:lnTo>
                  <a:lnTo>
                    <a:pt x="199" y="156"/>
                  </a:lnTo>
                  <a:lnTo>
                    <a:pt x="204" y="146"/>
                  </a:lnTo>
                  <a:lnTo>
                    <a:pt x="207" y="137"/>
                  </a:lnTo>
                  <a:lnTo>
                    <a:pt x="210" y="127"/>
                  </a:lnTo>
                  <a:lnTo>
                    <a:pt x="211" y="116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09" y="83"/>
                  </a:lnTo>
                  <a:lnTo>
                    <a:pt x="207" y="73"/>
                  </a:lnTo>
                  <a:lnTo>
                    <a:pt x="204" y="64"/>
                  </a:lnTo>
                  <a:lnTo>
                    <a:pt x="199" y="56"/>
                  </a:lnTo>
                  <a:lnTo>
                    <a:pt x="195" y="47"/>
                  </a:lnTo>
                  <a:lnTo>
                    <a:pt x="190" y="40"/>
                  </a:lnTo>
                  <a:lnTo>
                    <a:pt x="183" y="33"/>
                  </a:lnTo>
                  <a:lnTo>
                    <a:pt x="177" y="26"/>
                  </a:lnTo>
                  <a:lnTo>
                    <a:pt x="169" y="20"/>
                  </a:lnTo>
                  <a:lnTo>
                    <a:pt x="162" y="15"/>
                  </a:lnTo>
                  <a:lnTo>
                    <a:pt x="153" y="10"/>
                  </a:lnTo>
                  <a:lnTo>
                    <a:pt x="144" y="6"/>
                  </a:lnTo>
                  <a:lnTo>
                    <a:pt x="135" y="3"/>
                  </a:lnTo>
                  <a:lnTo>
                    <a:pt x="126" y="1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68" y="106"/>
                  </a:moveTo>
                  <a:lnTo>
                    <a:pt x="168" y="106"/>
                  </a:lnTo>
                  <a:lnTo>
                    <a:pt x="167" y="119"/>
                  </a:lnTo>
                  <a:lnTo>
                    <a:pt x="164" y="130"/>
                  </a:lnTo>
                  <a:lnTo>
                    <a:pt x="157" y="141"/>
                  </a:lnTo>
                  <a:lnTo>
                    <a:pt x="151" y="150"/>
                  </a:lnTo>
                  <a:lnTo>
                    <a:pt x="141" y="157"/>
                  </a:lnTo>
                  <a:lnTo>
                    <a:pt x="131" y="163"/>
                  </a:lnTo>
                  <a:lnTo>
                    <a:pt x="120" y="166"/>
                  </a:lnTo>
                  <a:lnTo>
                    <a:pt x="108" y="167"/>
                  </a:lnTo>
                  <a:lnTo>
                    <a:pt x="108" y="167"/>
                  </a:lnTo>
                  <a:lnTo>
                    <a:pt x="96" y="166"/>
                  </a:lnTo>
                  <a:lnTo>
                    <a:pt x="84" y="163"/>
                  </a:lnTo>
                  <a:lnTo>
                    <a:pt x="74" y="157"/>
                  </a:lnTo>
                  <a:lnTo>
                    <a:pt x="66" y="150"/>
                  </a:lnTo>
                  <a:lnTo>
                    <a:pt x="58" y="141"/>
                  </a:lnTo>
                  <a:lnTo>
                    <a:pt x="53" y="130"/>
                  </a:lnTo>
                  <a:lnTo>
                    <a:pt x="48" y="119"/>
                  </a:lnTo>
                  <a:lnTo>
                    <a:pt x="47" y="106"/>
                  </a:lnTo>
                  <a:lnTo>
                    <a:pt x="47" y="106"/>
                  </a:lnTo>
                  <a:lnTo>
                    <a:pt x="48" y="95"/>
                  </a:lnTo>
                  <a:lnTo>
                    <a:pt x="53" y="84"/>
                  </a:lnTo>
                  <a:lnTo>
                    <a:pt x="58" y="73"/>
                  </a:lnTo>
                  <a:lnTo>
                    <a:pt x="66" y="64"/>
                  </a:lnTo>
                  <a:lnTo>
                    <a:pt x="74" y="57"/>
                  </a:lnTo>
                  <a:lnTo>
                    <a:pt x="84" y="51"/>
                  </a:lnTo>
                  <a:lnTo>
                    <a:pt x="96" y="48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20" y="48"/>
                  </a:lnTo>
                  <a:lnTo>
                    <a:pt x="131" y="51"/>
                  </a:lnTo>
                  <a:lnTo>
                    <a:pt x="141" y="57"/>
                  </a:lnTo>
                  <a:lnTo>
                    <a:pt x="151" y="64"/>
                  </a:lnTo>
                  <a:lnTo>
                    <a:pt x="157" y="73"/>
                  </a:lnTo>
                  <a:lnTo>
                    <a:pt x="164" y="84"/>
                  </a:lnTo>
                  <a:lnTo>
                    <a:pt x="167" y="95"/>
                  </a:lnTo>
                  <a:lnTo>
                    <a:pt x="168" y="106"/>
                  </a:lnTo>
                  <a:lnTo>
                    <a:pt x="16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10904539" y="868363"/>
              <a:ext cx="192087" cy="192088"/>
            </a:xfrm>
            <a:custGeom>
              <a:rect b="b" l="l" r="r" t="t"/>
              <a:pathLst>
                <a:path extrusionOk="0" h="121" w="121">
                  <a:moveTo>
                    <a:pt x="60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8" y="4"/>
                  </a:lnTo>
                  <a:lnTo>
                    <a:pt x="27" y="10"/>
                  </a:lnTo>
                  <a:lnTo>
                    <a:pt x="18" y="17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4"/>
                  </a:lnTo>
                  <a:lnTo>
                    <a:pt x="11" y="94"/>
                  </a:lnTo>
                  <a:lnTo>
                    <a:pt x="18" y="102"/>
                  </a:lnTo>
                  <a:lnTo>
                    <a:pt x="27" y="110"/>
                  </a:lnTo>
                  <a:lnTo>
                    <a:pt x="38" y="115"/>
                  </a:lnTo>
                  <a:lnTo>
                    <a:pt x="48" y="120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73" y="120"/>
                  </a:lnTo>
                  <a:lnTo>
                    <a:pt x="84" y="115"/>
                  </a:lnTo>
                  <a:lnTo>
                    <a:pt x="95" y="110"/>
                  </a:lnTo>
                  <a:lnTo>
                    <a:pt x="103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7"/>
                  </a:lnTo>
                  <a:lnTo>
                    <a:pt x="116" y="37"/>
                  </a:lnTo>
                  <a:lnTo>
                    <a:pt x="111" y="26"/>
                  </a:lnTo>
                  <a:lnTo>
                    <a:pt x="103" y="17"/>
                  </a:lnTo>
                  <a:lnTo>
                    <a:pt x="95" y="10"/>
                  </a:lnTo>
                  <a:lnTo>
                    <a:pt x="84" y="4"/>
                  </a:lnTo>
                  <a:lnTo>
                    <a:pt x="73" y="1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12244389" y="869951"/>
              <a:ext cx="192087" cy="192088"/>
            </a:xfrm>
            <a:custGeom>
              <a:rect b="b" l="l" r="r" t="t"/>
              <a:pathLst>
                <a:path extrusionOk="0" h="121" w="121">
                  <a:moveTo>
                    <a:pt x="61" y="0"/>
                  </a:moveTo>
                  <a:lnTo>
                    <a:pt x="61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7" y="11"/>
                  </a:lnTo>
                  <a:lnTo>
                    <a:pt x="19" y="18"/>
                  </a:lnTo>
                  <a:lnTo>
                    <a:pt x="11" y="27"/>
                  </a:lnTo>
                  <a:lnTo>
                    <a:pt x="6" y="38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" y="73"/>
                  </a:lnTo>
                  <a:lnTo>
                    <a:pt x="6" y="84"/>
                  </a:lnTo>
                  <a:lnTo>
                    <a:pt x="11" y="95"/>
                  </a:lnTo>
                  <a:lnTo>
                    <a:pt x="19" y="104"/>
                  </a:lnTo>
                  <a:lnTo>
                    <a:pt x="27" y="111"/>
                  </a:lnTo>
                  <a:lnTo>
                    <a:pt x="37" y="117"/>
                  </a:lnTo>
                  <a:lnTo>
                    <a:pt x="49" y="120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73" y="120"/>
                  </a:lnTo>
                  <a:lnTo>
                    <a:pt x="84" y="117"/>
                  </a:lnTo>
                  <a:lnTo>
                    <a:pt x="94" y="111"/>
                  </a:lnTo>
                  <a:lnTo>
                    <a:pt x="104" y="104"/>
                  </a:lnTo>
                  <a:lnTo>
                    <a:pt x="110" y="95"/>
                  </a:lnTo>
                  <a:lnTo>
                    <a:pt x="117" y="84"/>
                  </a:lnTo>
                  <a:lnTo>
                    <a:pt x="120" y="73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9"/>
                  </a:lnTo>
                  <a:lnTo>
                    <a:pt x="117" y="38"/>
                  </a:lnTo>
                  <a:lnTo>
                    <a:pt x="110" y="27"/>
                  </a:lnTo>
                  <a:lnTo>
                    <a:pt x="104" y="18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3" y="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11658601" y="92076"/>
              <a:ext cx="441325" cy="425450"/>
            </a:xfrm>
            <a:custGeom>
              <a:rect b="b" l="l" r="r" t="t"/>
              <a:pathLst>
                <a:path extrusionOk="0" h="268" w="278">
                  <a:moveTo>
                    <a:pt x="188" y="0"/>
                  </a:moveTo>
                  <a:lnTo>
                    <a:pt x="93" y="0"/>
                  </a:lnTo>
                  <a:lnTo>
                    <a:pt x="93" y="92"/>
                  </a:lnTo>
                  <a:lnTo>
                    <a:pt x="0" y="92"/>
                  </a:lnTo>
                  <a:lnTo>
                    <a:pt x="0" y="183"/>
                  </a:lnTo>
                  <a:lnTo>
                    <a:pt x="93" y="183"/>
                  </a:lnTo>
                  <a:lnTo>
                    <a:pt x="93" y="268"/>
                  </a:lnTo>
                  <a:lnTo>
                    <a:pt x="188" y="268"/>
                  </a:lnTo>
                  <a:lnTo>
                    <a:pt x="188" y="183"/>
                  </a:lnTo>
                  <a:lnTo>
                    <a:pt x="278" y="183"/>
                  </a:lnTo>
                  <a:lnTo>
                    <a:pt x="278" y="92"/>
                  </a:lnTo>
                  <a:lnTo>
                    <a:pt x="188" y="9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10996614" y="-28575"/>
              <a:ext cx="209550" cy="412750"/>
            </a:xfrm>
            <a:custGeom>
              <a:rect b="b" l="l" r="r" t="t"/>
              <a:pathLst>
                <a:path extrusionOk="0" h="260" w="132">
                  <a:moveTo>
                    <a:pt x="132" y="243"/>
                  </a:moveTo>
                  <a:lnTo>
                    <a:pt x="132" y="16"/>
                  </a:lnTo>
                  <a:lnTo>
                    <a:pt x="132" y="16"/>
                  </a:lnTo>
                  <a:lnTo>
                    <a:pt x="132" y="13"/>
                  </a:lnTo>
                  <a:lnTo>
                    <a:pt x="131" y="10"/>
                  </a:lnTo>
                  <a:lnTo>
                    <a:pt x="127" y="4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2"/>
                  </a:lnTo>
                  <a:lnTo>
                    <a:pt x="98" y="6"/>
                  </a:lnTo>
                  <a:lnTo>
                    <a:pt x="94" y="12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0" y="252"/>
                  </a:lnTo>
                  <a:lnTo>
                    <a:pt x="1" y="254"/>
                  </a:lnTo>
                  <a:lnTo>
                    <a:pt x="2" y="257"/>
                  </a:lnTo>
                  <a:lnTo>
                    <a:pt x="4" y="258"/>
                  </a:lnTo>
                  <a:lnTo>
                    <a:pt x="7" y="259"/>
                  </a:lnTo>
                  <a:lnTo>
                    <a:pt x="12" y="260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19" y="260"/>
                  </a:lnTo>
                  <a:lnTo>
                    <a:pt x="122" y="259"/>
                  </a:lnTo>
                  <a:lnTo>
                    <a:pt x="127" y="254"/>
                  </a:lnTo>
                  <a:lnTo>
                    <a:pt x="131" y="249"/>
                  </a:lnTo>
                  <a:lnTo>
                    <a:pt x="132" y="246"/>
                  </a:lnTo>
                  <a:lnTo>
                    <a:pt x="132" y="243"/>
                  </a:lnTo>
                  <a:lnTo>
                    <a:pt x="132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6" name="Google Shape;146;p53"/>
          <p:cNvSpPr/>
          <p:nvPr/>
        </p:nvSpPr>
        <p:spPr>
          <a:xfrm>
            <a:off x="2675188" y="428213"/>
            <a:ext cx="86136" cy="1522456"/>
          </a:xfrm>
          <a:custGeom>
            <a:rect b="b" l="l" r="r" t="t"/>
            <a:pathLst>
              <a:path extrusionOk="0" h="1414" w="80">
                <a:moveTo>
                  <a:pt x="77" y="1414"/>
                </a:moveTo>
                <a:lnTo>
                  <a:pt x="3" y="1414"/>
                </a:lnTo>
                <a:lnTo>
                  <a:pt x="15" y="1355"/>
                </a:lnTo>
                <a:lnTo>
                  <a:pt x="1" y="600"/>
                </a:lnTo>
                <a:lnTo>
                  <a:pt x="1" y="600"/>
                </a:lnTo>
                <a:lnTo>
                  <a:pt x="10" y="586"/>
                </a:lnTo>
                <a:lnTo>
                  <a:pt x="17" y="569"/>
                </a:lnTo>
                <a:lnTo>
                  <a:pt x="20" y="560"/>
                </a:lnTo>
                <a:lnTo>
                  <a:pt x="22" y="551"/>
                </a:lnTo>
                <a:lnTo>
                  <a:pt x="24" y="541"/>
                </a:lnTo>
                <a:lnTo>
                  <a:pt x="25" y="531"/>
                </a:lnTo>
                <a:lnTo>
                  <a:pt x="25" y="519"/>
                </a:lnTo>
                <a:lnTo>
                  <a:pt x="24" y="507"/>
                </a:lnTo>
                <a:lnTo>
                  <a:pt x="22" y="495"/>
                </a:lnTo>
                <a:lnTo>
                  <a:pt x="19" y="481"/>
                </a:lnTo>
                <a:lnTo>
                  <a:pt x="16" y="467"/>
                </a:lnTo>
                <a:lnTo>
                  <a:pt x="12" y="452"/>
                </a:lnTo>
                <a:lnTo>
                  <a:pt x="6" y="436"/>
                </a:lnTo>
                <a:lnTo>
                  <a:pt x="0" y="419"/>
                </a:lnTo>
                <a:lnTo>
                  <a:pt x="3" y="0"/>
                </a:lnTo>
                <a:lnTo>
                  <a:pt x="3" y="0"/>
                </a:lnTo>
                <a:lnTo>
                  <a:pt x="8" y="1"/>
                </a:lnTo>
                <a:lnTo>
                  <a:pt x="15" y="5"/>
                </a:lnTo>
                <a:lnTo>
                  <a:pt x="20" y="8"/>
                </a:lnTo>
                <a:lnTo>
                  <a:pt x="27" y="13"/>
                </a:lnTo>
                <a:lnTo>
                  <a:pt x="32" y="19"/>
                </a:lnTo>
                <a:lnTo>
                  <a:pt x="39" y="26"/>
                </a:lnTo>
                <a:lnTo>
                  <a:pt x="44" y="36"/>
                </a:lnTo>
                <a:lnTo>
                  <a:pt x="49" y="46"/>
                </a:lnTo>
                <a:lnTo>
                  <a:pt x="54" y="57"/>
                </a:lnTo>
                <a:lnTo>
                  <a:pt x="59" y="70"/>
                </a:lnTo>
                <a:lnTo>
                  <a:pt x="63" y="87"/>
                </a:lnTo>
                <a:lnTo>
                  <a:pt x="67" y="103"/>
                </a:lnTo>
                <a:lnTo>
                  <a:pt x="71" y="122"/>
                </a:lnTo>
                <a:lnTo>
                  <a:pt x="73" y="143"/>
                </a:lnTo>
                <a:lnTo>
                  <a:pt x="75" y="165"/>
                </a:lnTo>
                <a:lnTo>
                  <a:pt x="77" y="191"/>
                </a:lnTo>
                <a:lnTo>
                  <a:pt x="79" y="418"/>
                </a:lnTo>
                <a:lnTo>
                  <a:pt x="79" y="418"/>
                </a:lnTo>
                <a:lnTo>
                  <a:pt x="70" y="442"/>
                </a:lnTo>
                <a:lnTo>
                  <a:pt x="63" y="467"/>
                </a:lnTo>
                <a:lnTo>
                  <a:pt x="59" y="491"/>
                </a:lnTo>
                <a:lnTo>
                  <a:pt x="58" y="503"/>
                </a:lnTo>
                <a:lnTo>
                  <a:pt x="58" y="515"/>
                </a:lnTo>
                <a:lnTo>
                  <a:pt x="58" y="526"/>
                </a:lnTo>
                <a:lnTo>
                  <a:pt x="59" y="538"/>
                </a:lnTo>
                <a:lnTo>
                  <a:pt x="60" y="549"/>
                </a:lnTo>
                <a:lnTo>
                  <a:pt x="62" y="560"/>
                </a:lnTo>
                <a:lnTo>
                  <a:pt x="66" y="572"/>
                </a:lnTo>
                <a:lnTo>
                  <a:pt x="70" y="583"/>
                </a:lnTo>
                <a:lnTo>
                  <a:pt x="74" y="592"/>
                </a:lnTo>
                <a:lnTo>
                  <a:pt x="80" y="603"/>
                </a:lnTo>
                <a:lnTo>
                  <a:pt x="65" y="1354"/>
                </a:lnTo>
                <a:lnTo>
                  <a:pt x="77" y="14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7" name="Google Shape;147;p53"/>
          <p:cNvGrpSpPr/>
          <p:nvPr/>
        </p:nvGrpSpPr>
        <p:grpSpPr>
          <a:xfrm>
            <a:off x="1960954" y="448672"/>
            <a:ext cx="181962" cy="1495539"/>
            <a:chOff x="12006264" y="4289426"/>
            <a:chExt cx="268287" cy="2205038"/>
          </a:xfrm>
        </p:grpSpPr>
        <p:sp>
          <p:nvSpPr>
            <p:cNvPr id="148" name="Google Shape;148;p53"/>
            <p:cNvSpPr/>
            <p:nvPr/>
          </p:nvSpPr>
          <p:spPr>
            <a:xfrm>
              <a:off x="12125326" y="5022851"/>
              <a:ext cx="85725" cy="1471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53"/>
            <p:cNvSpPr/>
            <p:nvPr/>
          </p:nvSpPr>
          <p:spPr>
            <a:xfrm>
              <a:off x="12149139" y="4594226"/>
              <a:ext cx="39687" cy="333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12125326" y="4878388"/>
              <a:ext cx="85725" cy="144463"/>
            </a:xfrm>
            <a:custGeom>
              <a:rect b="b" l="l" r="r" t="t"/>
              <a:pathLst>
                <a:path extrusionOk="0" h="91" w="54">
                  <a:moveTo>
                    <a:pt x="0" y="91"/>
                  </a:moveTo>
                  <a:lnTo>
                    <a:pt x="54" y="91"/>
                  </a:lnTo>
                  <a:lnTo>
                    <a:pt x="40" y="0"/>
                  </a:lnTo>
                  <a:lnTo>
                    <a:pt x="15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53"/>
            <p:cNvSpPr/>
            <p:nvPr/>
          </p:nvSpPr>
          <p:spPr>
            <a:xfrm>
              <a:off x="12006264" y="4289426"/>
              <a:ext cx="268287" cy="319088"/>
            </a:xfrm>
            <a:custGeom>
              <a:rect b="b" l="l" r="r" t="t"/>
              <a:pathLst>
                <a:path extrusionOk="0" h="201" w="169">
                  <a:moveTo>
                    <a:pt x="165" y="79"/>
                  </a:moveTo>
                  <a:lnTo>
                    <a:pt x="165" y="79"/>
                  </a:lnTo>
                  <a:lnTo>
                    <a:pt x="168" y="90"/>
                  </a:lnTo>
                  <a:lnTo>
                    <a:pt x="169" y="100"/>
                  </a:lnTo>
                  <a:lnTo>
                    <a:pt x="169" y="111"/>
                  </a:lnTo>
                  <a:lnTo>
                    <a:pt x="169" y="120"/>
                  </a:lnTo>
                  <a:lnTo>
                    <a:pt x="168" y="130"/>
                  </a:lnTo>
                  <a:lnTo>
                    <a:pt x="165" y="139"/>
                  </a:lnTo>
                  <a:lnTo>
                    <a:pt x="162" y="147"/>
                  </a:lnTo>
                  <a:lnTo>
                    <a:pt x="159" y="156"/>
                  </a:lnTo>
                  <a:lnTo>
                    <a:pt x="156" y="163"/>
                  </a:lnTo>
                  <a:lnTo>
                    <a:pt x="150" y="171"/>
                  </a:lnTo>
                  <a:lnTo>
                    <a:pt x="145" y="178"/>
                  </a:lnTo>
                  <a:lnTo>
                    <a:pt x="139" y="184"/>
                  </a:lnTo>
                  <a:lnTo>
                    <a:pt x="133" y="189"/>
                  </a:lnTo>
                  <a:lnTo>
                    <a:pt x="125" y="194"/>
                  </a:lnTo>
                  <a:lnTo>
                    <a:pt x="118" y="197"/>
                  </a:lnTo>
                  <a:lnTo>
                    <a:pt x="109" y="199"/>
                  </a:lnTo>
                  <a:lnTo>
                    <a:pt x="109" y="199"/>
                  </a:lnTo>
                  <a:lnTo>
                    <a:pt x="102" y="201"/>
                  </a:lnTo>
                  <a:lnTo>
                    <a:pt x="93" y="201"/>
                  </a:lnTo>
                  <a:lnTo>
                    <a:pt x="84" y="201"/>
                  </a:lnTo>
                  <a:lnTo>
                    <a:pt x="76" y="200"/>
                  </a:lnTo>
                  <a:lnTo>
                    <a:pt x="68" y="197"/>
                  </a:lnTo>
                  <a:lnTo>
                    <a:pt x="61" y="194"/>
                  </a:lnTo>
                  <a:lnTo>
                    <a:pt x="52" y="189"/>
                  </a:lnTo>
                  <a:lnTo>
                    <a:pt x="46" y="185"/>
                  </a:lnTo>
                  <a:lnTo>
                    <a:pt x="38" y="180"/>
                  </a:lnTo>
                  <a:lnTo>
                    <a:pt x="32" y="173"/>
                  </a:lnTo>
                  <a:lnTo>
                    <a:pt x="25" y="166"/>
                  </a:lnTo>
                  <a:lnTo>
                    <a:pt x="20" y="158"/>
                  </a:lnTo>
                  <a:lnTo>
                    <a:pt x="15" y="149"/>
                  </a:lnTo>
                  <a:lnTo>
                    <a:pt x="10" y="141"/>
                  </a:lnTo>
                  <a:lnTo>
                    <a:pt x="7" y="131"/>
                  </a:lnTo>
                  <a:lnTo>
                    <a:pt x="4" y="121"/>
                  </a:lnTo>
                  <a:lnTo>
                    <a:pt x="4" y="121"/>
                  </a:lnTo>
                  <a:lnTo>
                    <a:pt x="1" y="111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4" y="62"/>
                  </a:lnTo>
                  <a:lnTo>
                    <a:pt x="6" y="53"/>
                  </a:lnTo>
                  <a:lnTo>
                    <a:pt x="10" y="45"/>
                  </a:lnTo>
                  <a:lnTo>
                    <a:pt x="13" y="37"/>
                  </a:lnTo>
                  <a:lnTo>
                    <a:pt x="19" y="30"/>
                  </a:lnTo>
                  <a:lnTo>
                    <a:pt x="24" y="23"/>
                  </a:lnTo>
                  <a:lnTo>
                    <a:pt x="29" y="17"/>
                  </a:lnTo>
                  <a:lnTo>
                    <a:pt x="36" y="13"/>
                  </a:lnTo>
                  <a:lnTo>
                    <a:pt x="44" y="7"/>
                  </a:lnTo>
                  <a:lnTo>
                    <a:pt x="51" y="4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2"/>
                  </a:lnTo>
                  <a:lnTo>
                    <a:pt x="101" y="4"/>
                  </a:lnTo>
                  <a:lnTo>
                    <a:pt x="108" y="7"/>
                  </a:lnTo>
                  <a:lnTo>
                    <a:pt x="116" y="11"/>
                  </a:lnTo>
                  <a:lnTo>
                    <a:pt x="123" y="16"/>
                  </a:lnTo>
                  <a:lnTo>
                    <a:pt x="131" y="21"/>
                  </a:lnTo>
                  <a:lnTo>
                    <a:pt x="137" y="28"/>
                  </a:lnTo>
                  <a:lnTo>
                    <a:pt x="143" y="35"/>
                  </a:lnTo>
                  <a:lnTo>
                    <a:pt x="149" y="43"/>
                  </a:lnTo>
                  <a:lnTo>
                    <a:pt x="154" y="51"/>
                  </a:lnTo>
                  <a:lnTo>
                    <a:pt x="158" y="60"/>
                  </a:lnTo>
                  <a:lnTo>
                    <a:pt x="162" y="70"/>
                  </a:lnTo>
                  <a:lnTo>
                    <a:pt x="165" y="79"/>
                  </a:lnTo>
                  <a:lnTo>
                    <a:pt x="165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2" name="Google Shape;152;p53"/>
          <p:cNvGrpSpPr/>
          <p:nvPr/>
        </p:nvGrpSpPr>
        <p:grpSpPr>
          <a:xfrm>
            <a:off x="4841067" y="2402239"/>
            <a:ext cx="654634" cy="1584904"/>
            <a:chOff x="6081714" y="1443038"/>
            <a:chExt cx="965200" cy="2336800"/>
          </a:xfrm>
        </p:grpSpPr>
        <p:sp>
          <p:nvSpPr>
            <p:cNvPr id="153" name="Google Shape;153;p53"/>
            <p:cNvSpPr/>
            <p:nvPr/>
          </p:nvSpPr>
          <p:spPr>
            <a:xfrm>
              <a:off x="6081714" y="1443038"/>
              <a:ext cx="965200" cy="2336800"/>
            </a:xfrm>
            <a:custGeom>
              <a:rect b="b" l="l" r="r" t="t"/>
              <a:pathLst>
                <a:path extrusionOk="0" h="1472" w="608">
                  <a:moveTo>
                    <a:pt x="366" y="936"/>
                  </a:moveTo>
                  <a:lnTo>
                    <a:pt x="366" y="116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6" y="115"/>
                  </a:lnTo>
                  <a:lnTo>
                    <a:pt x="380" y="112"/>
                  </a:lnTo>
                  <a:lnTo>
                    <a:pt x="382" y="108"/>
                  </a:lnTo>
                  <a:lnTo>
                    <a:pt x="383" y="103"/>
                  </a:lnTo>
                  <a:lnTo>
                    <a:pt x="383" y="103"/>
                  </a:lnTo>
                  <a:lnTo>
                    <a:pt x="382" y="97"/>
                  </a:lnTo>
                  <a:lnTo>
                    <a:pt x="380" y="93"/>
                  </a:lnTo>
                  <a:lnTo>
                    <a:pt x="376" y="91"/>
                  </a:lnTo>
                  <a:lnTo>
                    <a:pt x="372" y="90"/>
                  </a:lnTo>
                  <a:lnTo>
                    <a:pt x="366" y="90"/>
                  </a:lnTo>
                  <a:lnTo>
                    <a:pt x="366" y="27"/>
                  </a:lnTo>
                  <a:lnTo>
                    <a:pt x="366" y="27"/>
                  </a:lnTo>
                  <a:lnTo>
                    <a:pt x="370" y="26"/>
                  </a:lnTo>
                  <a:lnTo>
                    <a:pt x="374" y="23"/>
                  </a:lnTo>
                  <a:lnTo>
                    <a:pt x="376" y="19"/>
                  </a:lnTo>
                  <a:lnTo>
                    <a:pt x="377" y="14"/>
                  </a:lnTo>
                  <a:lnTo>
                    <a:pt x="377" y="14"/>
                  </a:lnTo>
                  <a:lnTo>
                    <a:pt x="376" y="9"/>
                  </a:lnTo>
                  <a:lnTo>
                    <a:pt x="373" y="5"/>
                  </a:lnTo>
                  <a:lnTo>
                    <a:pt x="369" y="1"/>
                  </a:lnTo>
                  <a:lnTo>
                    <a:pt x="363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0" y="1"/>
                  </a:lnTo>
                  <a:lnTo>
                    <a:pt x="246" y="5"/>
                  </a:lnTo>
                  <a:lnTo>
                    <a:pt x="243" y="9"/>
                  </a:lnTo>
                  <a:lnTo>
                    <a:pt x="242" y="14"/>
                  </a:lnTo>
                  <a:lnTo>
                    <a:pt x="242" y="14"/>
                  </a:lnTo>
                  <a:lnTo>
                    <a:pt x="243" y="19"/>
                  </a:lnTo>
                  <a:lnTo>
                    <a:pt x="246" y="23"/>
                  </a:lnTo>
                  <a:lnTo>
                    <a:pt x="249" y="26"/>
                  </a:lnTo>
                  <a:lnTo>
                    <a:pt x="253" y="27"/>
                  </a:lnTo>
                  <a:lnTo>
                    <a:pt x="253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2" y="91"/>
                  </a:lnTo>
                  <a:lnTo>
                    <a:pt x="238" y="93"/>
                  </a:lnTo>
                  <a:lnTo>
                    <a:pt x="236" y="97"/>
                  </a:lnTo>
                  <a:lnTo>
                    <a:pt x="235" y="103"/>
                  </a:lnTo>
                  <a:lnTo>
                    <a:pt x="235" y="103"/>
                  </a:lnTo>
                  <a:lnTo>
                    <a:pt x="236" y="108"/>
                  </a:lnTo>
                  <a:lnTo>
                    <a:pt x="238" y="112"/>
                  </a:lnTo>
                  <a:lnTo>
                    <a:pt x="242" y="115"/>
                  </a:lnTo>
                  <a:lnTo>
                    <a:pt x="246" y="116"/>
                  </a:lnTo>
                  <a:lnTo>
                    <a:pt x="253" y="116"/>
                  </a:lnTo>
                  <a:lnTo>
                    <a:pt x="253" y="934"/>
                  </a:lnTo>
                  <a:lnTo>
                    <a:pt x="253" y="934"/>
                  </a:lnTo>
                  <a:lnTo>
                    <a:pt x="228" y="941"/>
                  </a:lnTo>
                  <a:lnTo>
                    <a:pt x="202" y="948"/>
                  </a:lnTo>
                  <a:lnTo>
                    <a:pt x="177" y="958"/>
                  </a:lnTo>
                  <a:lnTo>
                    <a:pt x="153" y="971"/>
                  </a:lnTo>
                  <a:lnTo>
                    <a:pt x="132" y="985"/>
                  </a:lnTo>
                  <a:lnTo>
                    <a:pt x="110" y="1000"/>
                  </a:lnTo>
                  <a:lnTo>
                    <a:pt x="91" y="1018"/>
                  </a:lnTo>
                  <a:lnTo>
                    <a:pt x="73" y="1037"/>
                  </a:lnTo>
                  <a:lnTo>
                    <a:pt x="57" y="1057"/>
                  </a:lnTo>
                  <a:lnTo>
                    <a:pt x="43" y="1080"/>
                  </a:lnTo>
                  <a:lnTo>
                    <a:pt x="30" y="1102"/>
                  </a:lnTo>
                  <a:lnTo>
                    <a:pt x="19" y="1127"/>
                  </a:lnTo>
                  <a:lnTo>
                    <a:pt x="12" y="1153"/>
                  </a:lnTo>
                  <a:lnTo>
                    <a:pt x="5" y="1179"/>
                  </a:lnTo>
                  <a:lnTo>
                    <a:pt x="2" y="1206"/>
                  </a:lnTo>
                  <a:lnTo>
                    <a:pt x="0" y="1234"/>
                  </a:lnTo>
                  <a:lnTo>
                    <a:pt x="0" y="1234"/>
                  </a:lnTo>
                  <a:lnTo>
                    <a:pt x="1" y="1252"/>
                  </a:lnTo>
                  <a:lnTo>
                    <a:pt x="2" y="1270"/>
                  </a:lnTo>
                  <a:lnTo>
                    <a:pt x="5" y="1287"/>
                  </a:lnTo>
                  <a:lnTo>
                    <a:pt x="9" y="1304"/>
                  </a:lnTo>
                  <a:lnTo>
                    <a:pt x="13" y="1321"/>
                  </a:lnTo>
                  <a:lnTo>
                    <a:pt x="18" y="1337"/>
                  </a:lnTo>
                  <a:lnTo>
                    <a:pt x="25" y="1353"/>
                  </a:lnTo>
                  <a:lnTo>
                    <a:pt x="31" y="1369"/>
                  </a:lnTo>
                  <a:lnTo>
                    <a:pt x="40" y="1383"/>
                  </a:lnTo>
                  <a:lnTo>
                    <a:pt x="48" y="1398"/>
                  </a:lnTo>
                  <a:lnTo>
                    <a:pt x="57" y="1412"/>
                  </a:lnTo>
                  <a:lnTo>
                    <a:pt x="68" y="1425"/>
                  </a:lnTo>
                  <a:lnTo>
                    <a:pt x="79" y="1438"/>
                  </a:lnTo>
                  <a:lnTo>
                    <a:pt x="91" y="1450"/>
                  </a:lnTo>
                  <a:lnTo>
                    <a:pt x="102" y="1462"/>
                  </a:lnTo>
                  <a:lnTo>
                    <a:pt x="115" y="1472"/>
                  </a:lnTo>
                  <a:lnTo>
                    <a:pt x="494" y="1472"/>
                  </a:lnTo>
                  <a:lnTo>
                    <a:pt x="494" y="1472"/>
                  </a:lnTo>
                  <a:lnTo>
                    <a:pt x="507" y="1462"/>
                  </a:lnTo>
                  <a:lnTo>
                    <a:pt x="519" y="1450"/>
                  </a:lnTo>
                  <a:lnTo>
                    <a:pt x="531" y="1438"/>
                  </a:lnTo>
                  <a:lnTo>
                    <a:pt x="541" y="1425"/>
                  </a:lnTo>
                  <a:lnTo>
                    <a:pt x="551" y="1412"/>
                  </a:lnTo>
                  <a:lnTo>
                    <a:pt x="561" y="1398"/>
                  </a:lnTo>
                  <a:lnTo>
                    <a:pt x="569" y="1383"/>
                  </a:lnTo>
                  <a:lnTo>
                    <a:pt x="578" y="1369"/>
                  </a:lnTo>
                  <a:lnTo>
                    <a:pt x="584" y="1353"/>
                  </a:lnTo>
                  <a:lnTo>
                    <a:pt x="591" y="1337"/>
                  </a:lnTo>
                  <a:lnTo>
                    <a:pt x="596" y="1321"/>
                  </a:lnTo>
                  <a:lnTo>
                    <a:pt x="601" y="1304"/>
                  </a:lnTo>
                  <a:lnTo>
                    <a:pt x="604" y="1287"/>
                  </a:lnTo>
                  <a:lnTo>
                    <a:pt x="606" y="1270"/>
                  </a:lnTo>
                  <a:lnTo>
                    <a:pt x="608" y="1252"/>
                  </a:lnTo>
                  <a:lnTo>
                    <a:pt x="608" y="1234"/>
                  </a:lnTo>
                  <a:lnTo>
                    <a:pt x="608" y="1234"/>
                  </a:lnTo>
                  <a:lnTo>
                    <a:pt x="607" y="1207"/>
                  </a:lnTo>
                  <a:lnTo>
                    <a:pt x="604" y="1180"/>
                  </a:lnTo>
                  <a:lnTo>
                    <a:pt x="598" y="1154"/>
                  </a:lnTo>
                  <a:lnTo>
                    <a:pt x="590" y="1129"/>
                  </a:lnTo>
                  <a:lnTo>
                    <a:pt x="580" y="1106"/>
                  </a:lnTo>
                  <a:lnTo>
                    <a:pt x="568" y="1083"/>
                  </a:lnTo>
                  <a:lnTo>
                    <a:pt x="554" y="1061"/>
                  </a:lnTo>
                  <a:lnTo>
                    <a:pt x="539" y="1041"/>
                  </a:lnTo>
                  <a:lnTo>
                    <a:pt x="522" y="1022"/>
                  </a:lnTo>
                  <a:lnTo>
                    <a:pt x="504" y="1004"/>
                  </a:lnTo>
                  <a:lnTo>
                    <a:pt x="483" y="988"/>
                  </a:lnTo>
                  <a:lnTo>
                    <a:pt x="462" y="974"/>
                  </a:lnTo>
                  <a:lnTo>
                    <a:pt x="440" y="962"/>
                  </a:lnTo>
                  <a:lnTo>
                    <a:pt x="416" y="951"/>
                  </a:lnTo>
                  <a:lnTo>
                    <a:pt x="391" y="943"/>
                  </a:lnTo>
                  <a:lnTo>
                    <a:pt x="366" y="936"/>
                  </a:lnTo>
                  <a:lnTo>
                    <a:pt x="366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6124576" y="3236913"/>
              <a:ext cx="887412" cy="503238"/>
            </a:xfrm>
            <a:custGeom>
              <a:rect b="b" l="l" r="r" t="t"/>
              <a:pathLst>
                <a:path extrusionOk="0" h="317" w="559">
                  <a:moveTo>
                    <a:pt x="95" y="317"/>
                  </a:moveTo>
                  <a:lnTo>
                    <a:pt x="468" y="317"/>
                  </a:lnTo>
                  <a:lnTo>
                    <a:pt x="468" y="317"/>
                  </a:lnTo>
                  <a:lnTo>
                    <a:pt x="482" y="303"/>
                  </a:lnTo>
                  <a:lnTo>
                    <a:pt x="495" y="288"/>
                  </a:lnTo>
                  <a:lnTo>
                    <a:pt x="507" y="272"/>
                  </a:lnTo>
                  <a:lnTo>
                    <a:pt x="518" y="255"/>
                  </a:lnTo>
                  <a:lnTo>
                    <a:pt x="527" y="236"/>
                  </a:lnTo>
                  <a:lnTo>
                    <a:pt x="536" y="216"/>
                  </a:lnTo>
                  <a:lnTo>
                    <a:pt x="543" y="197"/>
                  </a:lnTo>
                  <a:lnTo>
                    <a:pt x="549" y="175"/>
                  </a:lnTo>
                  <a:lnTo>
                    <a:pt x="554" y="154"/>
                  </a:lnTo>
                  <a:lnTo>
                    <a:pt x="556" y="132"/>
                  </a:lnTo>
                  <a:lnTo>
                    <a:pt x="559" y="110"/>
                  </a:lnTo>
                  <a:lnTo>
                    <a:pt x="557" y="88"/>
                  </a:lnTo>
                  <a:lnTo>
                    <a:pt x="556" y="65"/>
                  </a:lnTo>
                  <a:lnTo>
                    <a:pt x="552" y="44"/>
                  </a:lnTo>
                  <a:lnTo>
                    <a:pt x="547" y="22"/>
                  </a:lnTo>
                  <a:lnTo>
                    <a:pt x="538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0" y="25"/>
                  </a:lnTo>
                  <a:lnTo>
                    <a:pt x="5" y="50"/>
                  </a:lnTo>
                  <a:lnTo>
                    <a:pt x="2" y="73"/>
                  </a:lnTo>
                  <a:lnTo>
                    <a:pt x="0" y="95"/>
                  </a:lnTo>
                  <a:lnTo>
                    <a:pt x="1" y="118"/>
                  </a:lnTo>
                  <a:lnTo>
                    <a:pt x="2" y="138"/>
                  </a:lnTo>
                  <a:lnTo>
                    <a:pt x="5" y="160"/>
                  </a:lnTo>
                  <a:lnTo>
                    <a:pt x="11" y="179"/>
                  </a:lnTo>
                  <a:lnTo>
                    <a:pt x="17" y="199"/>
                  </a:lnTo>
                  <a:lnTo>
                    <a:pt x="25" y="218"/>
                  </a:lnTo>
                  <a:lnTo>
                    <a:pt x="33" y="236"/>
                  </a:lnTo>
                  <a:lnTo>
                    <a:pt x="44" y="254"/>
                  </a:lnTo>
                  <a:lnTo>
                    <a:pt x="55" y="270"/>
                  </a:lnTo>
                  <a:lnTo>
                    <a:pt x="67" y="286"/>
                  </a:lnTo>
                  <a:lnTo>
                    <a:pt x="81" y="302"/>
                  </a:lnTo>
                  <a:lnTo>
                    <a:pt x="95" y="317"/>
                  </a:lnTo>
                  <a:lnTo>
                    <a:pt x="95" y="317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53"/>
            <p:cNvSpPr/>
            <p:nvPr/>
          </p:nvSpPr>
          <p:spPr>
            <a:xfrm>
              <a:off x="6718301" y="3473451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50" y="25"/>
                  </a:moveTo>
                  <a:lnTo>
                    <a:pt x="50" y="25"/>
                  </a:lnTo>
                  <a:lnTo>
                    <a:pt x="49" y="30"/>
                  </a:lnTo>
                  <a:lnTo>
                    <a:pt x="48" y="35"/>
                  </a:lnTo>
                  <a:lnTo>
                    <a:pt x="45" y="39"/>
                  </a:lnTo>
                  <a:lnTo>
                    <a:pt x="42" y="43"/>
                  </a:lnTo>
                  <a:lnTo>
                    <a:pt x="39" y="46"/>
                  </a:lnTo>
                  <a:lnTo>
                    <a:pt x="35" y="48"/>
                  </a:lnTo>
                  <a:lnTo>
                    <a:pt x="30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0" y="50"/>
                  </a:lnTo>
                  <a:lnTo>
                    <a:pt x="15" y="48"/>
                  </a:lnTo>
                  <a:lnTo>
                    <a:pt x="11" y="46"/>
                  </a:lnTo>
                  <a:lnTo>
                    <a:pt x="8" y="43"/>
                  </a:lnTo>
                  <a:lnTo>
                    <a:pt x="4" y="39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2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2"/>
                  </a:lnTo>
                  <a:lnTo>
                    <a:pt x="39" y="5"/>
                  </a:lnTo>
                  <a:lnTo>
                    <a:pt x="42" y="8"/>
                  </a:lnTo>
                  <a:lnTo>
                    <a:pt x="45" y="11"/>
                  </a:lnTo>
                  <a:lnTo>
                    <a:pt x="48" y="15"/>
                  </a:lnTo>
                  <a:lnTo>
                    <a:pt x="49" y="21"/>
                  </a:lnTo>
                  <a:lnTo>
                    <a:pt x="50" y="25"/>
                  </a:lnTo>
                  <a:lnTo>
                    <a:pt x="5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53"/>
            <p:cNvSpPr/>
            <p:nvPr/>
          </p:nvSpPr>
          <p:spPr>
            <a:xfrm>
              <a:off x="6678614" y="3403601"/>
              <a:ext cx="41275" cy="42863"/>
            </a:xfrm>
            <a:custGeom>
              <a:rect b="b" l="l" r="r" t="t"/>
              <a:pathLst>
                <a:path extrusionOk="0" h="27" w="26">
                  <a:moveTo>
                    <a:pt x="26" y="13"/>
                  </a:moveTo>
                  <a:lnTo>
                    <a:pt x="26" y="13"/>
                  </a:lnTo>
                  <a:lnTo>
                    <a:pt x="25" y="18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1"/>
                  </a:lnTo>
                  <a:lnTo>
                    <a:pt x="23" y="4"/>
                  </a:lnTo>
                  <a:lnTo>
                    <a:pt x="25" y="9"/>
                  </a:lnTo>
                  <a:lnTo>
                    <a:pt x="26" y="13"/>
                  </a:lnTo>
                  <a:lnTo>
                    <a:pt x="2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7" name="Google Shape;157;p53"/>
          <p:cNvGrpSpPr/>
          <p:nvPr/>
        </p:nvGrpSpPr>
        <p:grpSpPr>
          <a:xfrm>
            <a:off x="901508" y="487433"/>
            <a:ext cx="563115" cy="1462160"/>
            <a:chOff x="901508" y="487433"/>
            <a:chExt cx="563115" cy="1462160"/>
          </a:xfrm>
        </p:grpSpPr>
        <p:sp>
          <p:nvSpPr>
            <p:cNvPr id="158" name="Google Shape;158;p53"/>
            <p:cNvSpPr/>
            <p:nvPr/>
          </p:nvSpPr>
          <p:spPr>
            <a:xfrm>
              <a:off x="1195447" y="489586"/>
              <a:ext cx="33377" cy="939961"/>
            </a:xfrm>
            <a:custGeom>
              <a:rect b="b" l="l" r="r" t="t"/>
              <a:pathLst>
                <a:path extrusionOk="0" h="873" w="31">
                  <a:moveTo>
                    <a:pt x="31" y="873"/>
                  </a:moveTo>
                  <a:lnTo>
                    <a:pt x="26" y="134"/>
                  </a:lnTo>
                  <a:lnTo>
                    <a:pt x="26" y="134"/>
                  </a:lnTo>
                  <a:lnTo>
                    <a:pt x="26" y="89"/>
                  </a:lnTo>
                  <a:lnTo>
                    <a:pt x="25" y="67"/>
                  </a:lnTo>
                  <a:lnTo>
                    <a:pt x="24" y="47"/>
                  </a:lnTo>
                  <a:lnTo>
                    <a:pt x="21" y="30"/>
                  </a:lnTo>
                  <a:lnTo>
                    <a:pt x="19" y="22"/>
                  </a:lnTo>
                  <a:lnTo>
                    <a:pt x="15" y="15"/>
                  </a:lnTo>
                  <a:lnTo>
                    <a:pt x="13" y="10"/>
                  </a:lnTo>
                  <a:lnTo>
                    <a:pt x="9" y="6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1" y="873"/>
                  </a:lnTo>
                  <a:lnTo>
                    <a:pt x="31" y="8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901508" y="1493072"/>
              <a:ext cx="276712" cy="453291"/>
            </a:xfrm>
            <a:custGeom>
              <a:rect b="b" l="l" r="r" t="t"/>
              <a:pathLst>
                <a:path extrusionOk="0" h="421" w="257">
                  <a:moveTo>
                    <a:pt x="225" y="0"/>
                  </a:moveTo>
                  <a:lnTo>
                    <a:pt x="225" y="0"/>
                  </a:lnTo>
                  <a:lnTo>
                    <a:pt x="225" y="29"/>
                  </a:lnTo>
                  <a:lnTo>
                    <a:pt x="224" y="56"/>
                  </a:lnTo>
                  <a:lnTo>
                    <a:pt x="221" y="82"/>
                  </a:lnTo>
                  <a:lnTo>
                    <a:pt x="217" y="106"/>
                  </a:lnTo>
                  <a:lnTo>
                    <a:pt x="214" y="127"/>
                  </a:lnTo>
                  <a:lnTo>
                    <a:pt x="209" y="147"/>
                  </a:lnTo>
                  <a:lnTo>
                    <a:pt x="202" y="164"/>
                  </a:lnTo>
                  <a:lnTo>
                    <a:pt x="196" y="177"/>
                  </a:lnTo>
                  <a:lnTo>
                    <a:pt x="196" y="177"/>
                  </a:lnTo>
                  <a:lnTo>
                    <a:pt x="180" y="168"/>
                  </a:lnTo>
                  <a:lnTo>
                    <a:pt x="164" y="162"/>
                  </a:lnTo>
                  <a:lnTo>
                    <a:pt x="147" y="159"/>
                  </a:lnTo>
                  <a:lnTo>
                    <a:pt x="137" y="158"/>
                  </a:lnTo>
                  <a:lnTo>
                    <a:pt x="129" y="156"/>
                  </a:lnTo>
                  <a:lnTo>
                    <a:pt x="129" y="156"/>
                  </a:lnTo>
                  <a:lnTo>
                    <a:pt x="116" y="158"/>
                  </a:lnTo>
                  <a:lnTo>
                    <a:pt x="103" y="160"/>
                  </a:lnTo>
                  <a:lnTo>
                    <a:pt x="91" y="163"/>
                  </a:lnTo>
                  <a:lnTo>
                    <a:pt x="79" y="167"/>
                  </a:lnTo>
                  <a:lnTo>
                    <a:pt x="67" y="173"/>
                  </a:lnTo>
                  <a:lnTo>
                    <a:pt x="58" y="179"/>
                  </a:lnTo>
                  <a:lnTo>
                    <a:pt x="48" y="187"/>
                  </a:lnTo>
                  <a:lnTo>
                    <a:pt x="38" y="194"/>
                  </a:lnTo>
                  <a:lnTo>
                    <a:pt x="29" y="204"/>
                  </a:lnTo>
                  <a:lnTo>
                    <a:pt x="22" y="214"/>
                  </a:lnTo>
                  <a:lnTo>
                    <a:pt x="15" y="224"/>
                  </a:lnTo>
                  <a:lnTo>
                    <a:pt x="10" y="236"/>
                  </a:lnTo>
                  <a:lnTo>
                    <a:pt x="6" y="248"/>
                  </a:lnTo>
                  <a:lnTo>
                    <a:pt x="3" y="261"/>
                  </a:lnTo>
                  <a:lnTo>
                    <a:pt x="0" y="274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0" y="301"/>
                  </a:lnTo>
                  <a:lnTo>
                    <a:pt x="3" y="314"/>
                  </a:lnTo>
                  <a:lnTo>
                    <a:pt x="6" y="327"/>
                  </a:lnTo>
                  <a:lnTo>
                    <a:pt x="9" y="339"/>
                  </a:lnTo>
                  <a:lnTo>
                    <a:pt x="14" y="351"/>
                  </a:lnTo>
                  <a:lnTo>
                    <a:pt x="21" y="361"/>
                  </a:lnTo>
                  <a:lnTo>
                    <a:pt x="28" y="371"/>
                  </a:lnTo>
                  <a:lnTo>
                    <a:pt x="36" y="381"/>
                  </a:lnTo>
                  <a:lnTo>
                    <a:pt x="46" y="389"/>
                  </a:lnTo>
                  <a:lnTo>
                    <a:pt x="55" y="397"/>
                  </a:lnTo>
                  <a:lnTo>
                    <a:pt x="66" y="403"/>
                  </a:lnTo>
                  <a:lnTo>
                    <a:pt x="77" y="410"/>
                  </a:lnTo>
                  <a:lnTo>
                    <a:pt x="89" y="414"/>
                  </a:lnTo>
                  <a:lnTo>
                    <a:pt x="101" y="417"/>
                  </a:lnTo>
                  <a:lnTo>
                    <a:pt x="114" y="420"/>
                  </a:lnTo>
                  <a:lnTo>
                    <a:pt x="127" y="421"/>
                  </a:lnTo>
                  <a:lnTo>
                    <a:pt x="127" y="421"/>
                  </a:lnTo>
                  <a:lnTo>
                    <a:pt x="139" y="420"/>
                  </a:lnTo>
                  <a:lnTo>
                    <a:pt x="152" y="417"/>
                  </a:lnTo>
                  <a:lnTo>
                    <a:pt x="164" y="414"/>
                  </a:lnTo>
                  <a:lnTo>
                    <a:pt x="176" y="410"/>
                  </a:lnTo>
                  <a:lnTo>
                    <a:pt x="187" y="405"/>
                  </a:lnTo>
                  <a:lnTo>
                    <a:pt x="198" y="398"/>
                  </a:lnTo>
                  <a:lnTo>
                    <a:pt x="207" y="390"/>
                  </a:lnTo>
                  <a:lnTo>
                    <a:pt x="217" y="383"/>
                  </a:lnTo>
                  <a:lnTo>
                    <a:pt x="225" y="373"/>
                  </a:lnTo>
                  <a:lnTo>
                    <a:pt x="232" y="364"/>
                  </a:lnTo>
                  <a:lnTo>
                    <a:pt x="239" y="353"/>
                  </a:lnTo>
                  <a:lnTo>
                    <a:pt x="244" y="341"/>
                  </a:lnTo>
                  <a:lnTo>
                    <a:pt x="248" y="329"/>
                  </a:lnTo>
                  <a:lnTo>
                    <a:pt x="252" y="316"/>
                  </a:lnTo>
                  <a:lnTo>
                    <a:pt x="254" y="303"/>
                  </a:lnTo>
                  <a:lnTo>
                    <a:pt x="255" y="290"/>
                  </a:lnTo>
                  <a:lnTo>
                    <a:pt x="255" y="290"/>
                  </a:lnTo>
                  <a:lnTo>
                    <a:pt x="255" y="284"/>
                  </a:lnTo>
                  <a:lnTo>
                    <a:pt x="257" y="21"/>
                  </a:lnTo>
                  <a:lnTo>
                    <a:pt x="257" y="21"/>
                  </a:lnTo>
                  <a:lnTo>
                    <a:pt x="247" y="18"/>
                  </a:lnTo>
                  <a:lnTo>
                    <a:pt x="239" y="14"/>
                  </a:lnTo>
                  <a:lnTo>
                    <a:pt x="231" y="8"/>
                  </a:lnTo>
                  <a:lnTo>
                    <a:pt x="225" y="0"/>
                  </a:lnTo>
                  <a:lnTo>
                    <a:pt x="225" y="0"/>
                  </a:lnTo>
                  <a:close/>
                  <a:moveTo>
                    <a:pt x="127" y="387"/>
                  </a:moveTo>
                  <a:lnTo>
                    <a:pt x="127" y="387"/>
                  </a:lnTo>
                  <a:lnTo>
                    <a:pt x="117" y="386"/>
                  </a:lnTo>
                  <a:lnTo>
                    <a:pt x="107" y="385"/>
                  </a:lnTo>
                  <a:lnTo>
                    <a:pt x="99" y="382"/>
                  </a:lnTo>
                  <a:lnTo>
                    <a:pt x="90" y="379"/>
                  </a:lnTo>
                  <a:lnTo>
                    <a:pt x="81" y="374"/>
                  </a:lnTo>
                  <a:lnTo>
                    <a:pt x="74" y="370"/>
                  </a:lnTo>
                  <a:lnTo>
                    <a:pt x="66" y="364"/>
                  </a:lnTo>
                  <a:lnTo>
                    <a:pt x="60" y="357"/>
                  </a:lnTo>
                  <a:lnTo>
                    <a:pt x="53" y="351"/>
                  </a:lnTo>
                  <a:lnTo>
                    <a:pt x="48" y="343"/>
                  </a:lnTo>
                  <a:lnTo>
                    <a:pt x="44" y="334"/>
                  </a:lnTo>
                  <a:lnTo>
                    <a:pt x="39" y="326"/>
                  </a:lnTo>
                  <a:lnTo>
                    <a:pt x="36" y="317"/>
                  </a:lnTo>
                  <a:lnTo>
                    <a:pt x="34" y="307"/>
                  </a:lnTo>
                  <a:lnTo>
                    <a:pt x="33" y="298"/>
                  </a:lnTo>
                  <a:lnTo>
                    <a:pt x="33" y="288"/>
                  </a:lnTo>
                  <a:lnTo>
                    <a:pt x="33" y="288"/>
                  </a:lnTo>
                  <a:lnTo>
                    <a:pt x="33" y="277"/>
                  </a:lnTo>
                  <a:lnTo>
                    <a:pt x="35" y="268"/>
                  </a:lnTo>
                  <a:lnTo>
                    <a:pt x="37" y="259"/>
                  </a:lnTo>
                  <a:lnTo>
                    <a:pt x="40" y="249"/>
                  </a:lnTo>
                  <a:lnTo>
                    <a:pt x="45" y="241"/>
                  </a:lnTo>
                  <a:lnTo>
                    <a:pt x="49" y="233"/>
                  </a:lnTo>
                  <a:lnTo>
                    <a:pt x="54" y="225"/>
                  </a:lnTo>
                  <a:lnTo>
                    <a:pt x="61" y="219"/>
                  </a:lnTo>
                  <a:lnTo>
                    <a:pt x="67" y="213"/>
                  </a:lnTo>
                  <a:lnTo>
                    <a:pt x="75" y="207"/>
                  </a:lnTo>
                  <a:lnTo>
                    <a:pt x="83" y="202"/>
                  </a:lnTo>
                  <a:lnTo>
                    <a:pt x="91" y="197"/>
                  </a:lnTo>
                  <a:lnTo>
                    <a:pt x="100" y="194"/>
                  </a:lnTo>
                  <a:lnTo>
                    <a:pt x="109" y="192"/>
                  </a:lnTo>
                  <a:lnTo>
                    <a:pt x="119" y="191"/>
                  </a:lnTo>
                  <a:lnTo>
                    <a:pt x="129" y="190"/>
                  </a:lnTo>
                  <a:lnTo>
                    <a:pt x="129" y="190"/>
                  </a:lnTo>
                  <a:lnTo>
                    <a:pt x="138" y="191"/>
                  </a:lnTo>
                  <a:lnTo>
                    <a:pt x="147" y="192"/>
                  </a:lnTo>
                  <a:lnTo>
                    <a:pt x="157" y="195"/>
                  </a:lnTo>
                  <a:lnTo>
                    <a:pt x="165" y="199"/>
                  </a:lnTo>
                  <a:lnTo>
                    <a:pt x="174" y="203"/>
                  </a:lnTo>
                  <a:lnTo>
                    <a:pt x="182" y="207"/>
                  </a:lnTo>
                  <a:lnTo>
                    <a:pt x="189" y="214"/>
                  </a:lnTo>
                  <a:lnTo>
                    <a:pt x="196" y="220"/>
                  </a:lnTo>
                  <a:lnTo>
                    <a:pt x="201" y="227"/>
                  </a:lnTo>
                  <a:lnTo>
                    <a:pt x="206" y="234"/>
                  </a:lnTo>
                  <a:lnTo>
                    <a:pt x="212" y="243"/>
                  </a:lnTo>
                  <a:lnTo>
                    <a:pt x="215" y="251"/>
                  </a:lnTo>
                  <a:lnTo>
                    <a:pt x="218" y="260"/>
                  </a:lnTo>
                  <a:lnTo>
                    <a:pt x="220" y="270"/>
                  </a:lnTo>
                  <a:lnTo>
                    <a:pt x="223" y="279"/>
                  </a:lnTo>
                  <a:lnTo>
                    <a:pt x="223" y="289"/>
                  </a:lnTo>
                  <a:lnTo>
                    <a:pt x="223" y="289"/>
                  </a:lnTo>
                  <a:lnTo>
                    <a:pt x="221" y="300"/>
                  </a:lnTo>
                  <a:lnTo>
                    <a:pt x="220" y="310"/>
                  </a:lnTo>
                  <a:lnTo>
                    <a:pt x="218" y="318"/>
                  </a:lnTo>
                  <a:lnTo>
                    <a:pt x="215" y="328"/>
                  </a:lnTo>
                  <a:lnTo>
                    <a:pt x="211" y="337"/>
                  </a:lnTo>
                  <a:lnTo>
                    <a:pt x="205" y="344"/>
                  </a:lnTo>
                  <a:lnTo>
                    <a:pt x="200" y="352"/>
                  </a:lnTo>
                  <a:lnTo>
                    <a:pt x="194" y="358"/>
                  </a:lnTo>
                  <a:lnTo>
                    <a:pt x="187" y="365"/>
                  </a:lnTo>
                  <a:lnTo>
                    <a:pt x="179" y="370"/>
                  </a:lnTo>
                  <a:lnTo>
                    <a:pt x="172" y="375"/>
                  </a:lnTo>
                  <a:lnTo>
                    <a:pt x="163" y="380"/>
                  </a:lnTo>
                  <a:lnTo>
                    <a:pt x="155" y="383"/>
                  </a:lnTo>
                  <a:lnTo>
                    <a:pt x="146" y="385"/>
                  </a:lnTo>
                  <a:lnTo>
                    <a:pt x="136" y="386"/>
                  </a:lnTo>
                  <a:lnTo>
                    <a:pt x="127" y="387"/>
                  </a:lnTo>
                  <a:lnTo>
                    <a:pt x="127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1190064" y="1495225"/>
              <a:ext cx="274559" cy="454368"/>
            </a:xfrm>
            <a:custGeom>
              <a:rect b="b" l="l" r="r" t="t"/>
              <a:pathLst>
                <a:path extrusionOk="0" h="422" w="255">
                  <a:moveTo>
                    <a:pt x="129" y="159"/>
                  </a:moveTo>
                  <a:lnTo>
                    <a:pt x="129" y="159"/>
                  </a:lnTo>
                  <a:lnTo>
                    <a:pt x="120" y="159"/>
                  </a:lnTo>
                  <a:lnTo>
                    <a:pt x="111" y="160"/>
                  </a:lnTo>
                  <a:lnTo>
                    <a:pt x="94" y="163"/>
                  </a:lnTo>
                  <a:lnTo>
                    <a:pt x="77" y="170"/>
                  </a:lnTo>
                  <a:lnTo>
                    <a:pt x="62" y="177"/>
                  </a:lnTo>
                  <a:lnTo>
                    <a:pt x="62" y="177"/>
                  </a:lnTo>
                  <a:lnTo>
                    <a:pt x="56" y="164"/>
                  </a:lnTo>
                  <a:lnTo>
                    <a:pt x="49" y="147"/>
                  </a:lnTo>
                  <a:lnTo>
                    <a:pt x="45" y="128"/>
                  </a:lnTo>
                  <a:lnTo>
                    <a:pt x="41" y="106"/>
                  </a:lnTo>
                  <a:lnTo>
                    <a:pt x="38" y="81"/>
                  </a:lnTo>
                  <a:lnTo>
                    <a:pt x="36" y="55"/>
                  </a:lnTo>
                  <a:lnTo>
                    <a:pt x="35" y="28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9" y="7"/>
                  </a:lnTo>
                  <a:lnTo>
                    <a:pt x="21" y="13"/>
                  </a:lnTo>
                  <a:lnTo>
                    <a:pt x="13" y="16"/>
                  </a:lnTo>
                  <a:lnTo>
                    <a:pt x="3" y="19"/>
                  </a:lnTo>
                  <a:lnTo>
                    <a:pt x="1" y="283"/>
                  </a:lnTo>
                  <a:lnTo>
                    <a:pt x="1" y="283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302"/>
                  </a:lnTo>
                  <a:lnTo>
                    <a:pt x="3" y="315"/>
                  </a:lnTo>
                  <a:lnTo>
                    <a:pt x="5" y="328"/>
                  </a:lnTo>
                  <a:lnTo>
                    <a:pt x="10" y="340"/>
                  </a:lnTo>
                  <a:lnTo>
                    <a:pt x="15" y="352"/>
                  </a:lnTo>
                  <a:lnTo>
                    <a:pt x="21" y="363"/>
                  </a:lnTo>
                  <a:lnTo>
                    <a:pt x="29" y="373"/>
                  </a:lnTo>
                  <a:lnTo>
                    <a:pt x="36" y="382"/>
                  </a:lnTo>
                  <a:lnTo>
                    <a:pt x="46" y="391"/>
                  </a:lnTo>
                  <a:lnTo>
                    <a:pt x="56" y="398"/>
                  </a:lnTo>
                  <a:lnTo>
                    <a:pt x="66" y="406"/>
                  </a:lnTo>
                  <a:lnTo>
                    <a:pt x="77" y="411"/>
                  </a:lnTo>
                  <a:lnTo>
                    <a:pt x="89" y="415"/>
                  </a:lnTo>
                  <a:lnTo>
                    <a:pt x="101" y="419"/>
                  </a:lnTo>
                  <a:lnTo>
                    <a:pt x="114" y="421"/>
                  </a:lnTo>
                  <a:lnTo>
                    <a:pt x="127" y="422"/>
                  </a:lnTo>
                  <a:lnTo>
                    <a:pt x="127" y="422"/>
                  </a:lnTo>
                  <a:lnTo>
                    <a:pt x="140" y="421"/>
                  </a:lnTo>
                  <a:lnTo>
                    <a:pt x="152" y="420"/>
                  </a:lnTo>
                  <a:lnTo>
                    <a:pt x="165" y="417"/>
                  </a:lnTo>
                  <a:lnTo>
                    <a:pt x="177" y="412"/>
                  </a:lnTo>
                  <a:lnTo>
                    <a:pt x="187" y="407"/>
                  </a:lnTo>
                  <a:lnTo>
                    <a:pt x="198" y="400"/>
                  </a:lnTo>
                  <a:lnTo>
                    <a:pt x="208" y="393"/>
                  </a:lnTo>
                  <a:lnTo>
                    <a:pt x="217" y="384"/>
                  </a:lnTo>
                  <a:lnTo>
                    <a:pt x="225" y="374"/>
                  </a:lnTo>
                  <a:lnTo>
                    <a:pt x="233" y="365"/>
                  </a:lnTo>
                  <a:lnTo>
                    <a:pt x="239" y="354"/>
                  </a:lnTo>
                  <a:lnTo>
                    <a:pt x="245" y="342"/>
                  </a:lnTo>
                  <a:lnTo>
                    <a:pt x="249" y="330"/>
                  </a:lnTo>
                  <a:lnTo>
                    <a:pt x="252" y="317"/>
                  </a:lnTo>
                  <a:lnTo>
                    <a:pt x="254" y="304"/>
                  </a:lnTo>
                  <a:lnTo>
                    <a:pt x="255" y="291"/>
                  </a:lnTo>
                  <a:lnTo>
                    <a:pt x="255" y="291"/>
                  </a:lnTo>
                  <a:lnTo>
                    <a:pt x="254" y="277"/>
                  </a:lnTo>
                  <a:lnTo>
                    <a:pt x="253" y="264"/>
                  </a:lnTo>
                  <a:lnTo>
                    <a:pt x="250" y="253"/>
                  </a:lnTo>
                  <a:lnTo>
                    <a:pt x="246" y="240"/>
                  </a:lnTo>
                  <a:lnTo>
                    <a:pt x="240" y="229"/>
                  </a:lnTo>
                  <a:lnTo>
                    <a:pt x="234" y="217"/>
                  </a:lnTo>
                  <a:lnTo>
                    <a:pt x="227" y="207"/>
                  </a:lnTo>
                  <a:lnTo>
                    <a:pt x="219" y="198"/>
                  </a:lnTo>
                  <a:lnTo>
                    <a:pt x="210" y="189"/>
                  </a:lnTo>
                  <a:lnTo>
                    <a:pt x="200" y="181"/>
                  </a:lnTo>
                  <a:lnTo>
                    <a:pt x="190" y="175"/>
                  </a:lnTo>
                  <a:lnTo>
                    <a:pt x="179" y="170"/>
                  </a:lnTo>
                  <a:lnTo>
                    <a:pt x="167" y="165"/>
                  </a:lnTo>
                  <a:lnTo>
                    <a:pt x="155" y="161"/>
                  </a:lnTo>
                  <a:lnTo>
                    <a:pt x="142" y="159"/>
                  </a:lnTo>
                  <a:lnTo>
                    <a:pt x="129" y="159"/>
                  </a:lnTo>
                  <a:lnTo>
                    <a:pt x="129" y="159"/>
                  </a:lnTo>
                  <a:close/>
                  <a:moveTo>
                    <a:pt x="127" y="388"/>
                  </a:moveTo>
                  <a:lnTo>
                    <a:pt x="127" y="388"/>
                  </a:lnTo>
                  <a:lnTo>
                    <a:pt x="117" y="387"/>
                  </a:lnTo>
                  <a:lnTo>
                    <a:pt x="108" y="386"/>
                  </a:lnTo>
                  <a:lnTo>
                    <a:pt x="99" y="384"/>
                  </a:lnTo>
                  <a:lnTo>
                    <a:pt x="90" y="380"/>
                  </a:lnTo>
                  <a:lnTo>
                    <a:pt x="82" y="377"/>
                  </a:lnTo>
                  <a:lnTo>
                    <a:pt x="74" y="371"/>
                  </a:lnTo>
                  <a:lnTo>
                    <a:pt x="67" y="366"/>
                  </a:lnTo>
                  <a:lnTo>
                    <a:pt x="60" y="359"/>
                  </a:lnTo>
                  <a:lnTo>
                    <a:pt x="54" y="352"/>
                  </a:lnTo>
                  <a:lnTo>
                    <a:pt x="48" y="344"/>
                  </a:lnTo>
                  <a:lnTo>
                    <a:pt x="44" y="336"/>
                  </a:lnTo>
                  <a:lnTo>
                    <a:pt x="40" y="327"/>
                  </a:lnTo>
                  <a:lnTo>
                    <a:pt x="36" y="318"/>
                  </a:lnTo>
                  <a:lnTo>
                    <a:pt x="34" y="309"/>
                  </a:lnTo>
                  <a:lnTo>
                    <a:pt x="33" y="299"/>
                  </a:lnTo>
                  <a:lnTo>
                    <a:pt x="32" y="289"/>
                  </a:lnTo>
                  <a:lnTo>
                    <a:pt x="32" y="289"/>
                  </a:lnTo>
                  <a:lnTo>
                    <a:pt x="33" y="280"/>
                  </a:lnTo>
                  <a:lnTo>
                    <a:pt x="34" y="270"/>
                  </a:lnTo>
                  <a:lnTo>
                    <a:pt x="38" y="260"/>
                  </a:lnTo>
                  <a:lnTo>
                    <a:pt x="41" y="252"/>
                  </a:lnTo>
                  <a:lnTo>
                    <a:pt x="45" y="243"/>
                  </a:lnTo>
                  <a:lnTo>
                    <a:pt x="49" y="234"/>
                  </a:lnTo>
                  <a:lnTo>
                    <a:pt x="55" y="227"/>
                  </a:lnTo>
                  <a:lnTo>
                    <a:pt x="61" y="220"/>
                  </a:lnTo>
                  <a:lnTo>
                    <a:pt x="68" y="214"/>
                  </a:lnTo>
                  <a:lnTo>
                    <a:pt x="75" y="208"/>
                  </a:lnTo>
                  <a:lnTo>
                    <a:pt x="83" y="203"/>
                  </a:lnTo>
                  <a:lnTo>
                    <a:pt x="91" y="200"/>
                  </a:lnTo>
                  <a:lnTo>
                    <a:pt x="100" y="197"/>
                  </a:lnTo>
                  <a:lnTo>
                    <a:pt x="110" y="193"/>
                  </a:lnTo>
                  <a:lnTo>
                    <a:pt x="120" y="192"/>
                  </a:lnTo>
                  <a:lnTo>
                    <a:pt x="129" y="192"/>
                  </a:lnTo>
                  <a:lnTo>
                    <a:pt x="129" y="192"/>
                  </a:lnTo>
                  <a:lnTo>
                    <a:pt x="139" y="192"/>
                  </a:lnTo>
                  <a:lnTo>
                    <a:pt x="148" y="194"/>
                  </a:lnTo>
                  <a:lnTo>
                    <a:pt x="157" y="197"/>
                  </a:lnTo>
                  <a:lnTo>
                    <a:pt x="166" y="200"/>
                  </a:lnTo>
                  <a:lnTo>
                    <a:pt x="173" y="204"/>
                  </a:lnTo>
                  <a:lnTo>
                    <a:pt x="182" y="209"/>
                  </a:lnTo>
                  <a:lnTo>
                    <a:pt x="189" y="215"/>
                  </a:lnTo>
                  <a:lnTo>
                    <a:pt x="196" y="221"/>
                  </a:lnTo>
                  <a:lnTo>
                    <a:pt x="201" y="228"/>
                  </a:lnTo>
                  <a:lnTo>
                    <a:pt x="207" y="236"/>
                  </a:lnTo>
                  <a:lnTo>
                    <a:pt x="212" y="244"/>
                  </a:lnTo>
                  <a:lnTo>
                    <a:pt x="216" y="253"/>
                  </a:lnTo>
                  <a:lnTo>
                    <a:pt x="219" y="261"/>
                  </a:lnTo>
                  <a:lnTo>
                    <a:pt x="221" y="271"/>
                  </a:lnTo>
                  <a:lnTo>
                    <a:pt x="223" y="281"/>
                  </a:lnTo>
                  <a:lnTo>
                    <a:pt x="223" y="291"/>
                  </a:lnTo>
                  <a:lnTo>
                    <a:pt x="223" y="291"/>
                  </a:lnTo>
                  <a:lnTo>
                    <a:pt x="222" y="301"/>
                  </a:lnTo>
                  <a:lnTo>
                    <a:pt x="221" y="311"/>
                  </a:lnTo>
                  <a:lnTo>
                    <a:pt x="219" y="321"/>
                  </a:lnTo>
                  <a:lnTo>
                    <a:pt x="216" y="329"/>
                  </a:lnTo>
                  <a:lnTo>
                    <a:pt x="211" y="338"/>
                  </a:lnTo>
                  <a:lnTo>
                    <a:pt x="206" y="345"/>
                  </a:lnTo>
                  <a:lnTo>
                    <a:pt x="200" y="353"/>
                  </a:lnTo>
                  <a:lnTo>
                    <a:pt x="194" y="360"/>
                  </a:lnTo>
                  <a:lnTo>
                    <a:pt x="187" y="367"/>
                  </a:lnTo>
                  <a:lnTo>
                    <a:pt x="180" y="372"/>
                  </a:lnTo>
                  <a:lnTo>
                    <a:pt x="172" y="377"/>
                  </a:lnTo>
                  <a:lnTo>
                    <a:pt x="164" y="381"/>
                  </a:lnTo>
                  <a:lnTo>
                    <a:pt x="155" y="384"/>
                  </a:lnTo>
                  <a:lnTo>
                    <a:pt x="146" y="386"/>
                  </a:lnTo>
                  <a:lnTo>
                    <a:pt x="137" y="388"/>
                  </a:lnTo>
                  <a:lnTo>
                    <a:pt x="127" y="388"/>
                  </a:lnTo>
                  <a:lnTo>
                    <a:pt x="127" y="3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53"/>
            <p:cNvSpPr/>
            <p:nvPr/>
          </p:nvSpPr>
          <p:spPr>
            <a:xfrm>
              <a:off x="1144842" y="487433"/>
              <a:ext cx="78599" cy="942114"/>
            </a:xfrm>
            <a:custGeom>
              <a:rect b="b" l="l" r="r" t="t"/>
              <a:pathLst>
                <a:path extrusionOk="0" h="875" w="73">
                  <a:moveTo>
                    <a:pt x="40" y="854"/>
                  </a:moveTo>
                  <a:lnTo>
                    <a:pt x="40" y="854"/>
                  </a:lnTo>
                  <a:lnTo>
                    <a:pt x="49" y="855"/>
                  </a:lnTo>
                  <a:lnTo>
                    <a:pt x="58" y="858"/>
                  </a:lnTo>
                  <a:lnTo>
                    <a:pt x="66" y="863"/>
                  </a:lnTo>
                  <a:lnTo>
                    <a:pt x="73" y="868"/>
                  </a:lnTo>
                  <a:lnTo>
                    <a:pt x="47" y="19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2" y="2"/>
                  </a:lnTo>
                  <a:lnTo>
                    <a:pt x="38" y="6"/>
                  </a:lnTo>
                  <a:lnTo>
                    <a:pt x="33" y="10"/>
                  </a:lnTo>
                  <a:lnTo>
                    <a:pt x="31" y="15"/>
                  </a:lnTo>
                  <a:lnTo>
                    <a:pt x="28" y="22"/>
                  </a:lnTo>
                  <a:lnTo>
                    <a:pt x="26" y="29"/>
                  </a:lnTo>
                  <a:lnTo>
                    <a:pt x="22" y="47"/>
                  </a:lnTo>
                  <a:lnTo>
                    <a:pt x="20" y="67"/>
                  </a:lnTo>
                  <a:lnTo>
                    <a:pt x="19" y="89"/>
                  </a:lnTo>
                  <a:lnTo>
                    <a:pt x="18" y="134"/>
                  </a:lnTo>
                  <a:lnTo>
                    <a:pt x="0" y="875"/>
                  </a:lnTo>
                  <a:lnTo>
                    <a:pt x="0" y="875"/>
                  </a:lnTo>
                  <a:lnTo>
                    <a:pt x="3" y="870"/>
                  </a:lnTo>
                  <a:lnTo>
                    <a:pt x="7" y="866"/>
                  </a:lnTo>
                  <a:lnTo>
                    <a:pt x="12" y="863"/>
                  </a:lnTo>
                  <a:lnTo>
                    <a:pt x="17" y="860"/>
                  </a:lnTo>
                  <a:lnTo>
                    <a:pt x="22" y="858"/>
                  </a:lnTo>
                  <a:lnTo>
                    <a:pt x="28" y="855"/>
                  </a:lnTo>
                  <a:lnTo>
                    <a:pt x="33" y="854"/>
                  </a:lnTo>
                  <a:lnTo>
                    <a:pt x="40" y="854"/>
                  </a:lnTo>
                  <a:lnTo>
                    <a:pt x="40" y="8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53"/>
            <p:cNvSpPr/>
            <p:nvPr/>
          </p:nvSpPr>
          <p:spPr>
            <a:xfrm>
              <a:off x="1134075" y="1406935"/>
              <a:ext cx="105516" cy="109823"/>
            </a:xfrm>
            <a:custGeom>
              <a:rect b="b" l="l" r="r" t="t"/>
              <a:pathLst>
                <a:path extrusionOk="0" h="102" w="98">
                  <a:moveTo>
                    <a:pt x="87" y="82"/>
                  </a:moveTo>
                  <a:lnTo>
                    <a:pt x="87" y="82"/>
                  </a:lnTo>
                  <a:lnTo>
                    <a:pt x="92" y="75"/>
                  </a:lnTo>
                  <a:lnTo>
                    <a:pt x="95" y="68"/>
                  </a:lnTo>
                  <a:lnTo>
                    <a:pt x="97" y="60"/>
                  </a:lnTo>
                  <a:lnTo>
                    <a:pt x="98" y="51"/>
                  </a:lnTo>
                  <a:lnTo>
                    <a:pt x="98" y="51"/>
                  </a:lnTo>
                  <a:lnTo>
                    <a:pt x="97" y="42"/>
                  </a:lnTo>
                  <a:lnTo>
                    <a:pt x="95" y="35"/>
                  </a:lnTo>
                  <a:lnTo>
                    <a:pt x="93" y="27"/>
                  </a:lnTo>
                  <a:lnTo>
                    <a:pt x="88" y="21"/>
                  </a:lnTo>
                  <a:lnTo>
                    <a:pt x="88" y="21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76" y="9"/>
                  </a:lnTo>
                  <a:lnTo>
                    <a:pt x="68" y="4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2" y="4"/>
                  </a:lnTo>
                  <a:lnTo>
                    <a:pt x="27" y="6"/>
                  </a:lnTo>
                  <a:lnTo>
                    <a:pt x="22" y="9"/>
                  </a:lnTo>
                  <a:lnTo>
                    <a:pt x="17" y="12"/>
                  </a:lnTo>
                  <a:lnTo>
                    <a:pt x="13" y="16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5" y="74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88"/>
                  </a:lnTo>
                  <a:lnTo>
                    <a:pt x="23" y="94"/>
                  </a:lnTo>
                  <a:lnTo>
                    <a:pt x="31" y="98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65" y="98"/>
                  </a:lnTo>
                  <a:lnTo>
                    <a:pt x="73" y="95"/>
                  </a:lnTo>
                  <a:lnTo>
                    <a:pt x="81" y="89"/>
                  </a:lnTo>
                  <a:lnTo>
                    <a:pt x="87" y="82"/>
                  </a:lnTo>
                  <a:lnTo>
                    <a:pt x="87" y="82"/>
                  </a:lnTo>
                  <a:close/>
                  <a:moveTo>
                    <a:pt x="50" y="24"/>
                  </a:moveTo>
                  <a:lnTo>
                    <a:pt x="50" y="24"/>
                  </a:lnTo>
                  <a:lnTo>
                    <a:pt x="57" y="25"/>
                  </a:lnTo>
                  <a:lnTo>
                    <a:pt x="64" y="28"/>
                  </a:lnTo>
                  <a:lnTo>
                    <a:pt x="26" y="61"/>
                  </a:lnTo>
                  <a:lnTo>
                    <a:pt x="26" y="61"/>
                  </a:lnTo>
                  <a:lnTo>
                    <a:pt x="24" y="55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5"/>
                  </a:lnTo>
                  <a:lnTo>
                    <a:pt x="26" y="39"/>
                  </a:lnTo>
                  <a:lnTo>
                    <a:pt x="28" y="35"/>
                  </a:lnTo>
                  <a:lnTo>
                    <a:pt x="31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50" y="24"/>
                  </a:lnTo>
                  <a:lnTo>
                    <a:pt x="50" y="24"/>
                  </a:lnTo>
                  <a:close/>
                  <a:moveTo>
                    <a:pt x="35" y="71"/>
                  </a:moveTo>
                  <a:lnTo>
                    <a:pt x="72" y="39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74" y="55"/>
                  </a:lnTo>
                  <a:lnTo>
                    <a:pt x="72" y="61"/>
                  </a:lnTo>
                  <a:lnTo>
                    <a:pt x="70" y="65"/>
                  </a:lnTo>
                  <a:lnTo>
                    <a:pt x="67" y="69"/>
                  </a:lnTo>
                  <a:lnTo>
                    <a:pt x="64" y="71"/>
                  </a:lnTo>
                  <a:lnTo>
                    <a:pt x="58" y="75"/>
                  </a:lnTo>
                  <a:lnTo>
                    <a:pt x="54" y="76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41" y="75"/>
                  </a:lnTo>
                  <a:lnTo>
                    <a:pt x="35" y="7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1171759" y="1448926"/>
              <a:ext cx="41991" cy="39838"/>
            </a:xfrm>
            <a:custGeom>
              <a:rect b="b" l="l" r="r" t="t"/>
              <a:pathLst>
                <a:path extrusionOk="0" h="37" w="39">
                  <a:moveTo>
                    <a:pt x="39" y="11"/>
                  </a:moveTo>
                  <a:lnTo>
                    <a:pt x="39" y="11"/>
                  </a:lnTo>
                  <a:lnTo>
                    <a:pt x="39" y="6"/>
                  </a:lnTo>
                  <a:lnTo>
                    <a:pt x="37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6" y="36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9" y="37"/>
                  </a:lnTo>
                  <a:lnTo>
                    <a:pt x="23" y="36"/>
                  </a:lnTo>
                  <a:lnTo>
                    <a:pt x="29" y="32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37" y="22"/>
                  </a:lnTo>
                  <a:lnTo>
                    <a:pt x="39" y="16"/>
                  </a:lnTo>
                  <a:lnTo>
                    <a:pt x="39" y="11"/>
                  </a:lnTo>
                  <a:lnTo>
                    <a:pt x="39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1159917" y="1432776"/>
              <a:ext cx="43068" cy="39838"/>
            </a:xfrm>
            <a:custGeom>
              <a:rect b="b" l="l" r="r" t="t"/>
              <a:pathLst>
                <a:path extrusionOk="0" h="37" w="40">
                  <a:moveTo>
                    <a:pt x="0" y="26"/>
                  </a:moveTo>
                  <a:lnTo>
                    <a:pt x="0" y="26"/>
                  </a:lnTo>
                  <a:lnTo>
                    <a:pt x="0" y="31"/>
                  </a:lnTo>
                  <a:lnTo>
                    <a:pt x="2" y="37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3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5" name="Google Shape;165;p53"/>
          <p:cNvGrpSpPr/>
          <p:nvPr/>
        </p:nvGrpSpPr>
        <p:grpSpPr>
          <a:xfrm>
            <a:off x="443263" y="325422"/>
            <a:ext cx="153947" cy="1590793"/>
            <a:chOff x="10440196" y="4730751"/>
            <a:chExt cx="166687" cy="1722437"/>
          </a:xfrm>
        </p:grpSpPr>
        <p:sp>
          <p:nvSpPr>
            <p:cNvPr id="166" name="Google Shape;166;p53"/>
            <p:cNvSpPr/>
            <p:nvPr/>
          </p:nvSpPr>
          <p:spPr>
            <a:xfrm>
              <a:off x="10511633" y="4730751"/>
              <a:ext cx="28575" cy="638175"/>
            </a:xfrm>
            <a:custGeom>
              <a:rect b="b" l="l" r="r" t="t"/>
              <a:pathLst>
                <a:path extrusionOk="0" h="402" w="18">
                  <a:moveTo>
                    <a:pt x="18" y="402"/>
                  </a:moveTo>
                  <a:lnTo>
                    <a:pt x="13" y="0"/>
                  </a:lnTo>
                  <a:lnTo>
                    <a:pt x="8" y="41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5" y="400"/>
                  </a:lnTo>
                  <a:lnTo>
                    <a:pt x="9" y="400"/>
                  </a:lnTo>
                  <a:lnTo>
                    <a:pt x="9" y="400"/>
                  </a:lnTo>
                  <a:lnTo>
                    <a:pt x="13" y="401"/>
                  </a:lnTo>
                  <a:lnTo>
                    <a:pt x="18" y="402"/>
                  </a:lnTo>
                  <a:lnTo>
                    <a:pt x="18" y="4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53"/>
            <p:cNvSpPr/>
            <p:nvPr/>
          </p:nvSpPr>
          <p:spPr>
            <a:xfrm>
              <a:off x="10476708" y="5365751"/>
              <a:ext cx="96837" cy="133350"/>
            </a:xfrm>
            <a:custGeom>
              <a:rect b="b" l="l" r="r" t="t"/>
              <a:pathLst>
                <a:path extrusionOk="0" h="84" w="61">
                  <a:moveTo>
                    <a:pt x="61" y="62"/>
                  </a:moveTo>
                  <a:lnTo>
                    <a:pt x="54" y="62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7" y="13"/>
                  </a:lnTo>
                  <a:lnTo>
                    <a:pt x="45" y="9"/>
                  </a:lnTo>
                  <a:lnTo>
                    <a:pt x="43" y="5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9" y="4"/>
                  </a:lnTo>
                  <a:lnTo>
                    <a:pt x="17" y="7"/>
                  </a:lnTo>
                  <a:lnTo>
                    <a:pt x="15" y="12"/>
                  </a:lnTo>
                  <a:lnTo>
                    <a:pt x="14" y="17"/>
                  </a:lnTo>
                  <a:lnTo>
                    <a:pt x="8" y="62"/>
                  </a:lnTo>
                  <a:lnTo>
                    <a:pt x="0" y="62"/>
                  </a:lnTo>
                  <a:lnTo>
                    <a:pt x="0" y="84"/>
                  </a:lnTo>
                  <a:lnTo>
                    <a:pt x="61" y="84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>
              <a:off x="10443371" y="5499101"/>
              <a:ext cx="158750" cy="703263"/>
            </a:xfrm>
            <a:custGeom>
              <a:rect b="b" l="l" r="r" t="t"/>
              <a:pathLst>
                <a:path extrusionOk="0" h="443" w="100">
                  <a:moveTo>
                    <a:pt x="100" y="443"/>
                  </a:moveTo>
                  <a:lnTo>
                    <a:pt x="100" y="0"/>
                  </a:lnTo>
                  <a:lnTo>
                    <a:pt x="82" y="0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0" y="443"/>
                  </a:lnTo>
                  <a:lnTo>
                    <a:pt x="90" y="443"/>
                  </a:lnTo>
                  <a:lnTo>
                    <a:pt x="100" y="443"/>
                  </a:lnTo>
                  <a:close/>
                  <a:moveTo>
                    <a:pt x="55" y="190"/>
                  </a:moveTo>
                  <a:lnTo>
                    <a:pt x="89" y="190"/>
                  </a:lnTo>
                  <a:lnTo>
                    <a:pt x="89" y="198"/>
                  </a:lnTo>
                  <a:lnTo>
                    <a:pt x="55" y="198"/>
                  </a:lnTo>
                  <a:lnTo>
                    <a:pt x="55" y="190"/>
                  </a:lnTo>
                  <a:close/>
                  <a:moveTo>
                    <a:pt x="90" y="354"/>
                  </a:moveTo>
                  <a:lnTo>
                    <a:pt x="55" y="354"/>
                  </a:lnTo>
                  <a:lnTo>
                    <a:pt x="55" y="345"/>
                  </a:lnTo>
                  <a:lnTo>
                    <a:pt x="90" y="345"/>
                  </a:lnTo>
                  <a:lnTo>
                    <a:pt x="90" y="354"/>
                  </a:lnTo>
                  <a:close/>
                  <a:moveTo>
                    <a:pt x="89" y="283"/>
                  </a:moveTo>
                  <a:lnTo>
                    <a:pt x="55" y="283"/>
                  </a:lnTo>
                  <a:lnTo>
                    <a:pt x="55" y="274"/>
                  </a:lnTo>
                  <a:lnTo>
                    <a:pt x="89" y="274"/>
                  </a:lnTo>
                  <a:lnTo>
                    <a:pt x="89" y="283"/>
                  </a:lnTo>
                  <a:close/>
                  <a:moveTo>
                    <a:pt x="89" y="114"/>
                  </a:moveTo>
                  <a:lnTo>
                    <a:pt x="55" y="114"/>
                  </a:lnTo>
                  <a:lnTo>
                    <a:pt x="55" y="106"/>
                  </a:lnTo>
                  <a:lnTo>
                    <a:pt x="89" y="106"/>
                  </a:lnTo>
                  <a:lnTo>
                    <a:pt x="89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10440196" y="6202363"/>
              <a:ext cx="166687" cy="250825"/>
            </a:xfrm>
            <a:custGeom>
              <a:rect b="b" l="l" r="r" t="t"/>
              <a:pathLst>
                <a:path extrusionOk="0" h="158" w="105">
                  <a:moveTo>
                    <a:pt x="95" y="135"/>
                  </a:moveTo>
                  <a:lnTo>
                    <a:pt x="62" y="135"/>
                  </a:lnTo>
                  <a:lnTo>
                    <a:pt x="62" y="24"/>
                  </a:lnTo>
                  <a:lnTo>
                    <a:pt x="92" y="24"/>
                  </a:lnTo>
                  <a:lnTo>
                    <a:pt x="92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44" y="24"/>
                  </a:lnTo>
                  <a:lnTo>
                    <a:pt x="44" y="135"/>
                  </a:lnTo>
                  <a:lnTo>
                    <a:pt x="11" y="135"/>
                  </a:lnTo>
                  <a:lnTo>
                    <a:pt x="11" y="135"/>
                  </a:lnTo>
                  <a:lnTo>
                    <a:pt x="7" y="136"/>
                  </a:lnTo>
                  <a:lnTo>
                    <a:pt x="3" y="137"/>
                  </a:lnTo>
                  <a:lnTo>
                    <a:pt x="1" y="139"/>
                  </a:lnTo>
                  <a:lnTo>
                    <a:pt x="0" y="143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52"/>
                  </a:lnTo>
                  <a:lnTo>
                    <a:pt x="3" y="155"/>
                  </a:lnTo>
                  <a:lnTo>
                    <a:pt x="7" y="157"/>
                  </a:lnTo>
                  <a:lnTo>
                    <a:pt x="11" y="158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9" y="157"/>
                  </a:lnTo>
                  <a:lnTo>
                    <a:pt x="102" y="155"/>
                  </a:lnTo>
                  <a:lnTo>
                    <a:pt x="105" y="152"/>
                  </a:lnTo>
                  <a:lnTo>
                    <a:pt x="105" y="150"/>
                  </a:lnTo>
                  <a:lnTo>
                    <a:pt x="105" y="143"/>
                  </a:lnTo>
                  <a:lnTo>
                    <a:pt x="105" y="143"/>
                  </a:lnTo>
                  <a:lnTo>
                    <a:pt x="105" y="139"/>
                  </a:lnTo>
                  <a:lnTo>
                    <a:pt x="102" y="137"/>
                  </a:lnTo>
                  <a:lnTo>
                    <a:pt x="99" y="136"/>
                  </a:lnTo>
                  <a:lnTo>
                    <a:pt x="95" y="135"/>
                  </a:lnTo>
                  <a:lnTo>
                    <a:pt x="95" y="135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10530683" y="6046788"/>
              <a:ext cx="55562" cy="14288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>
              <a:off x="10530683" y="5934076"/>
              <a:ext cx="53975" cy="14288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10530683" y="5800726"/>
              <a:ext cx="53975" cy="127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53"/>
            <p:cNvSpPr/>
            <p:nvPr/>
          </p:nvSpPr>
          <p:spPr>
            <a:xfrm>
              <a:off x="10530683" y="5667376"/>
              <a:ext cx="53975" cy="127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4"/>
          <p:cNvSpPr txBox="1"/>
          <p:nvPr>
            <p:ph type="title"/>
          </p:nvPr>
        </p:nvSpPr>
        <p:spPr>
          <a:xfrm>
            <a:off x="291441" y="129929"/>
            <a:ext cx="105156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4"/>
          <p:cNvSpPr/>
          <p:nvPr/>
        </p:nvSpPr>
        <p:spPr>
          <a:xfrm flipH="1" rot="10800000">
            <a:off x="295276" y="-3767"/>
            <a:ext cx="11772000" cy="133696"/>
          </a:xfrm>
          <a:prstGeom prst="trapezoid">
            <a:avLst>
              <a:gd fmla="val 62573" name="adj"/>
            </a:avLst>
          </a:prstGeom>
          <a:solidFill>
            <a:srgbClr val="A4B1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7" name="Google Shape;177;p54"/>
          <p:cNvGrpSpPr/>
          <p:nvPr/>
        </p:nvGrpSpPr>
        <p:grpSpPr>
          <a:xfrm>
            <a:off x="291441" y="-5762"/>
            <a:ext cx="1063910" cy="135691"/>
            <a:chOff x="291441" y="-5762"/>
            <a:chExt cx="1063910" cy="135691"/>
          </a:xfrm>
        </p:grpSpPr>
        <p:sp>
          <p:nvSpPr>
            <p:cNvPr id="178" name="Google Shape;178;p54"/>
            <p:cNvSpPr/>
            <p:nvPr/>
          </p:nvSpPr>
          <p:spPr>
            <a:xfrm flipH="1">
              <a:off x="291441" y="-5762"/>
              <a:ext cx="573890" cy="135691"/>
            </a:xfrm>
            <a:custGeom>
              <a:rect b="b" l="l" r="r" t="t"/>
              <a:pathLst>
                <a:path extrusionOk="0" h="135691" w="573890">
                  <a:moveTo>
                    <a:pt x="573890" y="0"/>
                  </a:moveTo>
                  <a:lnTo>
                    <a:pt x="78719" y="0"/>
                  </a:lnTo>
                  <a:lnTo>
                    <a:pt x="0" y="135691"/>
                  </a:lnTo>
                  <a:lnTo>
                    <a:pt x="495171" y="13569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B6DBD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 flipH="1">
              <a:off x="781461" y="-5762"/>
              <a:ext cx="573890" cy="135691"/>
            </a:xfrm>
            <a:custGeom>
              <a:rect b="b" l="l" r="r" t="t"/>
              <a:pathLst>
                <a:path extrusionOk="0" h="135691" w="573890">
                  <a:moveTo>
                    <a:pt x="573890" y="0"/>
                  </a:moveTo>
                  <a:lnTo>
                    <a:pt x="78719" y="0"/>
                  </a:lnTo>
                  <a:lnTo>
                    <a:pt x="0" y="135691"/>
                  </a:lnTo>
                  <a:lnTo>
                    <a:pt x="495171" y="135691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B6DBD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0" name="Google Shape;180;p54"/>
          <p:cNvGrpSpPr/>
          <p:nvPr/>
        </p:nvGrpSpPr>
        <p:grpSpPr>
          <a:xfrm>
            <a:off x="11449713" y="6796088"/>
            <a:ext cx="547313" cy="61912"/>
            <a:chOff x="291441" y="-5762"/>
            <a:chExt cx="1063910" cy="135691"/>
          </a:xfrm>
        </p:grpSpPr>
        <p:sp>
          <p:nvSpPr>
            <p:cNvPr id="181" name="Google Shape;181;p54"/>
            <p:cNvSpPr/>
            <p:nvPr/>
          </p:nvSpPr>
          <p:spPr>
            <a:xfrm flipH="1">
              <a:off x="291441" y="-5762"/>
              <a:ext cx="573890" cy="135691"/>
            </a:xfrm>
            <a:custGeom>
              <a:rect b="b" l="l" r="r" t="t"/>
              <a:pathLst>
                <a:path extrusionOk="0" h="135691" w="573890">
                  <a:moveTo>
                    <a:pt x="573890" y="0"/>
                  </a:moveTo>
                  <a:lnTo>
                    <a:pt x="78719" y="0"/>
                  </a:lnTo>
                  <a:lnTo>
                    <a:pt x="0" y="135691"/>
                  </a:lnTo>
                  <a:lnTo>
                    <a:pt x="495171" y="13569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B6DBD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 flipH="1">
              <a:off x="781461" y="-5762"/>
              <a:ext cx="573890" cy="135691"/>
            </a:xfrm>
            <a:custGeom>
              <a:rect b="b" l="l" r="r" t="t"/>
              <a:pathLst>
                <a:path extrusionOk="0" h="135691" w="573890">
                  <a:moveTo>
                    <a:pt x="573890" y="0"/>
                  </a:moveTo>
                  <a:lnTo>
                    <a:pt x="78719" y="0"/>
                  </a:lnTo>
                  <a:lnTo>
                    <a:pt x="0" y="135691"/>
                  </a:lnTo>
                  <a:lnTo>
                    <a:pt x="495171" y="135691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B6DBD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3" name="Google Shape;183;p54"/>
          <p:cNvSpPr txBox="1"/>
          <p:nvPr/>
        </p:nvSpPr>
        <p:spPr>
          <a:xfrm>
            <a:off x="11316859" y="6500847"/>
            <a:ext cx="546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사용자 지정 레이아웃">
  <p:cSld name="4_사용자 지정 레이아웃">
    <p:bg>
      <p:bgPr>
        <a:solidFill>
          <a:srgbClr val="A4B1C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7"/>
          <p:cNvSpPr/>
          <p:nvPr/>
        </p:nvSpPr>
        <p:spPr>
          <a:xfrm>
            <a:off x="0" y="4838700"/>
            <a:ext cx="12192000" cy="2019300"/>
          </a:xfrm>
          <a:prstGeom prst="rect">
            <a:avLst/>
          </a:prstGeom>
          <a:solidFill>
            <a:srgbClr val="4045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7742"/>
            <a:ext cx="5691211" cy="5662515"/>
          </a:xfrm>
          <a:prstGeom prst="rect">
            <a:avLst/>
          </a:prstGeom>
          <a:noFill/>
          <a:ln>
            <a:noFill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solidFill>
          <a:srgbClr val="A4B1C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82" y="4315581"/>
            <a:ext cx="9310489" cy="252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1813" y="4315581"/>
            <a:ext cx="2630355" cy="252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bg>
      <p:bgPr>
        <a:solidFill>
          <a:srgbClr val="A4B1C4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96950" y="-772443"/>
            <a:ext cx="6343650" cy="80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5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9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Relationship Id="rId5" Type="http://schemas.openxmlformats.org/officeDocument/2006/relationships/image" Target="../media/image52.png"/><Relationship Id="rId6" Type="http://schemas.openxmlformats.org/officeDocument/2006/relationships/image" Target="../media/image47.png"/><Relationship Id="rId7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8.png"/><Relationship Id="rId13" Type="http://schemas.openxmlformats.org/officeDocument/2006/relationships/image" Target="../media/image62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png"/><Relationship Id="rId4" Type="http://schemas.openxmlformats.org/officeDocument/2006/relationships/image" Target="../media/image53.png"/><Relationship Id="rId9" Type="http://schemas.openxmlformats.org/officeDocument/2006/relationships/image" Target="../media/image64.png"/><Relationship Id="rId15" Type="http://schemas.openxmlformats.org/officeDocument/2006/relationships/image" Target="../media/image65.png"/><Relationship Id="rId14" Type="http://schemas.openxmlformats.org/officeDocument/2006/relationships/image" Target="../media/image63.png"/><Relationship Id="rId5" Type="http://schemas.openxmlformats.org/officeDocument/2006/relationships/image" Target="../media/image59.png"/><Relationship Id="rId6" Type="http://schemas.openxmlformats.org/officeDocument/2006/relationships/image" Target="../media/image61.png"/><Relationship Id="rId7" Type="http://schemas.openxmlformats.org/officeDocument/2006/relationships/image" Target="../media/image55.png"/><Relationship Id="rId8" Type="http://schemas.openxmlformats.org/officeDocument/2006/relationships/image" Target="../media/image5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54901"/>
          </a:srgbClr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/>
          <p:nvPr/>
        </p:nvSpPr>
        <p:spPr>
          <a:xfrm>
            <a:off x="6676597" y="1922475"/>
            <a:ext cx="500565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Chest X-ray Abnormalities Detection</a:t>
            </a:r>
            <a:endParaRPr/>
          </a:p>
        </p:txBody>
      </p:sp>
      <p:sp>
        <p:nvSpPr>
          <p:cNvPr id="199" name="Google Shape;199;p1"/>
          <p:cNvSpPr txBox="1"/>
          <p:nvPr/>
        </p:nvSpPr>
        <p:spPr>
          <a:xfrm>
            <a:off x="8364682" y="5841631"/>
            <a:ext cx="33175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조원 : 류소리, 최샘이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"/>
          <p:cNvSpPr txBox="1"/>
          <p:nvPr>
            <p:ph type="title"/>
          </p:nvPr>
        </p:nvSpPr>
        <p:spPr>
          <a:xfrm>
            <a:off x="3589324" y="784488"/>
            <a:ext cx="5269384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Train.csv Data Analysis</a:t>
            </a:r>
            <a:endParaRPr b="1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5471617" y="5763845"/>
            <a:ext cx="6240477" cy="66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15가지의 병변 구분에 있고, 데이터 분포 확인.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6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No finding 이 압도적으로 많은 것을 알 수 있습니다</a:t>
            </a: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1536800" y="1781483"/>
            <a:ext cx="2720036" cy="3657600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3" name="Google Shape;3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1617" y="1781483"/>
            <a:ext cx="5976671" cy="383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/>
        </p:nvSpPr>
        <p:spPr>
          <a:xfrm>
            <a:off x="3592767" y="783098"/>
            <a:ext cx="539765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Train.csv Data Analysis</a:t>
            </a:r>
            <a:endParaRPr b="1" sz="34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1" y="1658933"/>
            <a:ext cx="5489612" cy="513429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1"/>
          <p:cNvSpPr/>
          <p:nvPr/>
        </p:nvSpPr>
        <p:spPr>
          <a:xfrm>
            <a:off x="6794349" y="2644170"/>
            <a:ext cx="5397651" cy="2630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가장 많이 잡힌 No finding을 제외하고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14가지의 질병 조사 결과만 비율(%)과 함께 확인.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6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 Aortic enlargement </a:t>
            </a: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(대동맥 확장) 19.84% 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  가장 많았고,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Cardiomegaly</a:t>
            </a: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(심장 비대) 15.03%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Pleural thickening </a:t>
            </a: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(흉막 비후) 13.41%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  순으로 많은 것을 확인하였습니다.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"/>
          <p:cNvSpPr/>
          <p:nvPr/>
        </p:nvSpPr>
        <p:spPr>
          <a:xfrm>
            <a:off x="0" y="4074102"/>
            <a:ext cx="12192000" cy="27838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6" name="Google Shape;396;p12"/>
          <p:cNvGrpSpPr/>
          <p:nvPr/>
        </p:nvGrpSpPr>
        <p:grpSpPr>
          <a:xfrm>
            <a:off x="2743199" y="2398995"/>
            <a:ext cx="1826061" cy="1478538"/>
            <a:chOff x="8225141" y="669908"/>
            <a:chExt cx="2626326" cy="2126502"/>
          </a:xfrm>
        </p:grpSpPr>
        <p:sp>
          <p:nvSpPr>
            <p:cNvPr id="397" name="Google Shape;397;p12"/>
            <p:cNvSpPr/>
            <p:nvPr/>
          </p:nvSpPr>
          <p:spPr>
            <a:xfrm>
              <a:off x="9017655" y="669908"/>
              <a:ext cx="1059311" cy="335467"/>
            </a:xfrm>
            <a:custGeom>
              <a:rect b="b" l="l" r="r" t="t"/>
              <a:pathLst>
                <a:path extrusionOk="0" h="298" w="941">
                  <a:moveTo>
                    <a:pt x="95" y="188"/>
                  </a:moveTo>
                  <a:lnTo>
                    <a:pt x="95" y="188"/>
                  </a:lnTo>
                  <a:lnTo>
                    <a:pt x="95" y="178"/>
                  </a:lnTo>
                  <a:lnTo>
                    <a:pt x="96" y="170"/>
                  </a:lnTo>
                  <a:lnTo>
                    <a:pt x="100" y="160"/>
                  </a:lnTo>
                  <a:lnTo>
                    <a:pt x="102" y="152"/>
                  </a:lnTo>
                  <a:lnTo>
                    <a:pt x="106" y="144"/>
                  </a:lnTo>
                  <a:lnTo>
                    <a:pt x="110" y="136"/>
                  </a:lnTo>
                  <a:lnTo>
                    <a:pt x="116" y="129"/>
                  </a:lnTo>
                  <a:lnTo>
                    <a:pt x="122" y="122"/>
                  </a:lnTo>
                  <a:lnTo>
                    <a:pt x="129" y="116"/>
                  </a:lnTo>
                  <a:lnTo>
                    <a:pt x="136" y="110"/>
                  </a:lnTo>
                  <a:lnTo>
                    <a:pt x="144" y="106"/>
                  </a:lnTo>
                  <a:lnTo>
                    <a:pt x="152" y="102"/>
                  </a:lnTo>
                  <a:lnTo>
                    <a:pt x="161" y="98"/>
                  </a:lnTo>
                  <a:lnTo>
                    <a:pt x="170" y="96"/>
                  </a:lnTo>
                  <a:lnTo>
                    <a:pt x="179" y="95"/>
                  </a:lnTo>
                  <a:lnTo>
                    <a:pt x="189" y="94"/>
                  </a:lnTo>
                  <a:lnTo>
                    <a:pt x="753" y="94"/>
                  </a:lnTo>
                  <a:lnTo>
                    <a:pt x="753" y="94"/>
                  </a:lnTo>
                  <a:lnTo>
                    <a:pt x="763" y="95"/>
                  </a:lnTo>
                  <a:lnTo>
                    <a:pt x="771" y="96"/>
                  </a:lnTo>
                  <a:lnTo>
                    <a:pt x="781" y="98"/>
                  </a:lnTo>
                  <a:lnTo>
                    <a:pt x="789" y="102"/>
                  </a:lnTo>
                  <a:lnTo>
                    <a:pt x="797" y="106"/>
                  </a:lnTo>
                  <a:lnTo>
                    <a:pt x="805" y="110"/>
                  </a:lnTo>
                  <a:lnTo>
                    <a:pt x="812" y="116"/>
                  </a:lnTo>
                  <a:lnTo>
                    <a:pt x="819" y="122"/>
                  </a:lnTo>
                  <a:lnTo>
                    <a:pt x="825" y="129"/>
                  </a:lnTo>
                  <a:lnTo>
                    <a:pt x="831" y="136"/>
                  </a:lnTo>
                  <a:lnTo>
                    <a:pt x="835" y="144"/>
                  </a:lnTo>
                  <a:lnTo>
                    <a:pt x="839" y="152"/>
                  </a:lnTo>
                  <a:lnTo>
                    <a:pt x="843" y="160"/>
                  </a:lnTo>
                  <a:lnTo>
                    <a:pt x="845" y="170"/>
                  </a:lnTo>
                  <a:lnTo>
                    <a:pt x="846" y="178"/>
                  </a:lnTo>
                  <a:lnTo>
                    <a:pt x="847" y="188"/>
                  </a:lnTo>
                  <a:lnTo>
                    <a:pt x="847" y="298"/>
                  </a:lnTo>
                  <a:lnTo>
                    <a:pt x="941" y="298"/>
                  </a:lnTo>
                  <a:lnTo>
                    <a:pt x="941" y="188"/>
                  </a:lnTo>
                  <a:lnTo>
                    <a:pt x="941" y="188"/>
                  </a:lnTo>
                  <a:lnTo>
                    <a:pt x="941" y="169"/>
                  </a:lnTo>
                  <a:lnTo>
                    <a:pt x="938" y="150"/>
                  </a:lnTo>
                  <a:lnTo>
                    <a:pt x="933" y="132"/>
                  </a:lnTo>
                  <a:lnTo>
                    <a:pt x="927" y="115"/>
                  </a:lnTo>
                  <a:lnTo>
                    <a:pt x="918" y="98"/>
                  </a:lnTo>
                  <a:lnTo>
                    <a:pt x="909" y="83"/>
                  </a:lnTo>
                  <a:lnTo>
                    <a:pt x="898" y="68"/>
                  </a:lnTo>
                  <a:lnTo>
                    <a:pt x="886" y="55"/>
                  </a:lnTo>
                  <a:lnTo>
                    <a:pt x="873" y="43"/>
                  </a:lnTo>
                  <a:lnTo>
                    <a:pt x="858" y="32"/>
                  </a:lnTo>
                  <a:lnTo>
                    <a:pt x="843" y="23"/>
                  </a:lnTo>
                  <a:lnTo>
                    <a:pt x="826" y="14"/>
                  </a:lnTo>
                  <a:lnTo>
                    <a:pt x="809" y="8"/>
                  </a:lnTo>
                  <a:lnTo>
                    <a:pt x="791" y="4"/>
                  </a:lnTo>
                  <a:lnTo>
                    <a:pt x="773" y="0"/>
                  </a:lnTo>
                  <a:lnTo>
                    <a:pt x="75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70" y="0"/>
                  </a:lnTo>
                  <a:lnTo>
                    <a:pt x="150" y="4"/>
                  </a:lnTo>
                  <a:lnTo>
                    <a:pt x="133" y="8"/>
                  </a:lnTo>
                  <a:lnTo>
                    <a:pt x="116" y="14"/>
                  </a:lnTo>
                  <a:lnTo>
                    <a:pt x="99" y="23"/>
                  </a:lnTo>
                  <a:lnTo>
                    <a:pt x="83" y="32"/>
                  </a:lnTo>
                  <a:lnTo>
                    <a:pt x="68" y="43"/>
                  </a:lnTo>
                  <a:lnTo>
                    <a:pt x="55" y="55"/>
                  </a:lnTo>
                  <a:lnTo>
                    <a:pt x="44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5" y="115"/>
                  </a:lnTo>
                  <a:lnTo>
                    <a:pt x="9" y="132"/>
                  </a:lnTo>
                  <a:lnTo>
                    <a:pt x="4" y="150"/>
                  </a:lnTo>
                  <a:lnTo>
                    <a:pt x="1" y="169"/>
                  </a:lnTo>
                  <a:lnTo>
                    <a:pt x="0" y="188"/>
                  </a:lnTo>
                  <a:lnTo>
                    <a:pt x="0" y="298"/>
                  </a:lnTo>
                  <a:lnTo>
                    <a:pt x="95" y="298"/>
                  </a:lnTo>
                  <a:lnTo>
                    <a:pt x="95" y="188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8746354" y="1589628"/>
              <a:ext cx="1624427" cy="29269"/>
            </a:xfrm>
            <a:prstGeom prst="rect">
              <a:avLst/>
            </a:pr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10539640" y="1589628"/>
              <a:ext cx="311827" cy="29269"/>
            </a:xfrm>
            <a:prstGeom prst="rect">
              <a:avLst/>
            </a:pr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8225141" y="1648166"/>
              <a:ext cx="2626325" cy="1148244"/>
            </a:xfrm>
            <a:custGeom>
              <a:rect b="b" l="l" r="r" t="t"/>
              <a:pathLst>
                <a:path extrusionOk="0" h="1020" w="2333">
                  <a:moveTo>
                    <a:pt x="2135" y="1020"/>
                  </a:moveTo>
                  <a:lnTo>
                    <a:pt x="2333" y="828"/>
                  </a:lnTo>
                  <a:lnTo>
                    <a:pt x="2333" y="0"/>
                  </a:lnTo>
                  <a:lnTo>
                    <a:pt x="2056" y="0"/>
                  </a:lnTo>
                  <a:lnTo>
                    <a:pt x="2056" y="36"/>
                  </a:lnTo>
                  <a:lnTo>
                    <a:pt x="1906" y="36"/>
                  </a:lnTo>
                  <a:lnTo>
                    <a:pt x="1906" y="0"/>
                  </a:lnTo>
                  <a:lnTo>
                    <a:pt x="463" y="0"/>
                  </a:lnTo>
                  <a:lnTo>
                    <a:pt x="463" y="36"/>
                  </a:lnTo>
                  <a:lnTo>
                    <a:pt x="313" y="36"/>
                  </a:lnTo>
                  <a:lnTo>
                    <a:pt x="313" y="0"/>
                  </a:lnTo>
                  <a:lnTo>
                    <a:pt x="0" y="0"/>
                  </a:lnTo>
                  <a:lnTo>
                    <a:pt x="0" y="935"/>
                  </a:lnTo>
                  <a:lnTo>
                    <a:pt x="0" y="935"/>
                  </a:lnTo>
                  <a:lnTo>
                    <a:pt x="0" y="944"/>
                  </a:lnTo>
                  <a:lnTo>
                    <a:pt x="1" y="952"/>
                  </a:lnTo>
                  <a:lnTo>
                    <a:pt x="3" y="960"/>
                  </a:lnTo>
                  <a:lnTo>
                    <a:pt x="7" y="968"/>
                  </a:lnTo>
                  <a:lnTo>
                    <a:pt x="10" y="975"/>
                  </a:lnTo>
                  <a:lnTo>
                    <a:pt x="14" y="982"/>
                  </a:lnTo>
                  <a:lnTo>
                    <a:pt x="20" y="988"/>
                  </a:lnTo>
                  <a:lnTo>
                    <a:pt x="25" y="995"/>
                  </a:lnTo>
                  <a:lnTo>
                    <a:pt x="30" y="1000"/>
                  </a:lnTo>
                  <a:lnTo>
                    <a:pt x="37" y="1004"/>
                  </a:lnTo>
                  <a:lnTo>
                    <a:pt x="44" y="1009"/>
                  </a:lnTo>
                  <a:lnTo>
                    <a:pt x="52" y="1013"/>
                  </a:lnTo>
                  <a:lnTo>
                    <a:pt x="59" y="1015"/>
                  </a:lnTo>
                  <a:lnTo>
                    <a:pt x="67" y="1017"/>
                  </a:lnTo>
                  <a:lnTo>
                    <a:pt x="76" y="1018"/>
                  </a:lnTo>
                  <a:lnTo>
                    <a:pt x="84" y="1020"/>
                  </a:lnTo>
                  <a:lnTo>
                    <a:pt x="2248" y="1020"/>
                  </a:lnTo>
                  <a:lnTo>
                    <a:pt x="2248" y="1020"/>
                  </a:lnTo>
                  <a:lnTo>
                    <a:pt x="2261" y="1018"/>
                  </a:lnTo>
                  <a:lnTo>
                    <a:pt x="2273" y="1015"/>
                  </a:lnTo>
                  <a:lnTo>
                    <a:pt x="2273" y="1015"/>
                  </a:lnTo>
                  <a:lnTo>
                    <a:pt x="2262" y="1018"/>
                  </a:lnTo>
                  <a:lnTo>
                    <a:pt x="2249" y="1020"/>
                  </a:lnTo>
                  <a:lnTo>
                    <a:pt x="2135" y="1020"/>
                  </a:lnTo>
                  <a:close/>
                  <a:moveTo>
                    <a:pt x="84" y="1020"/>
                  </a:moveTo>
                  <a:lnTo>
                    <a:pt x="84" y="1020"/>
                  </a:lnTo>
                  <a:lnTo>
                    <a:pt x="76" y="1018"/>
                  </a:lnTo>
                  <a:lnTo>
                    <a:pt x="67" y="1017"/>
                  </a:lnTo>
                  <a:lnTo>
                    <a:pt x="59" y="1015"/>
                  </a:lnTo>
                  <a:lnTo>
                    <a:pt x="52" y="1012"/>
                  </a:lnTo>
                  <a:lnTo>
                    <a:pt x="44" y="1009"/>
                  </a:lnTo>
                  <a:lnTo>
                    <a:pt x="37" y="1004"/>
                  </a:lnTo>
                  <a:lnTo>
                    <a:pt x="30" y="1000"/>
                  </a:lnTo>
                  <a:lnTo>
                    <a:pt x="25" y="995"/>
                  </a:lnTo>
                  <a:lnTo>
                    <a:pt x="20" y="988"/>
                  </a:lnTo>
                  <a:lnTo>
                    <a:pt x="14" y="982"/>
                  </a:lnTo>
                  <a:lnTo>
                    <a:pt x="10" y="975"/>
                  </a:lnTo>
                  <a:lnTo>
                    <a:pt x="7" y="968"/>
                  </a:lnTo>
                  <a:lnTo>
                    <a:pt x="3" y="960"/>
                  </a:lnTo>
                  <a:lnTo>
                    <a:pt x="2" y="953"/>
                  </a:lnTo>
                  <a:lnTo>
                    <a:pt x="0" y="944"/>
                  </a:lnTo>
                  <a:lnTo>
                    <a:pt x="0" y="935"/>
                  </a:lnTo>
                  <a:lnTo>
                    <a:pt x="0" y="837"/>
                  </a:lnTo>
                  <a:lnTo>
                    <a:pt x="189" y="1020"/>
                  </a:lnTo>
                  <a:lnTo>
                    <a:pt x="84" y="1020"/>
                  </a:lnTo>
                  <a:close/>
                  <a:moveTo>
                    <a:pt x="1388" y="375"/>
                  </a:moveTo>
                  <a:lnTo>
                    <a:pt x="1267" y="375"/>
                  </a:lnTo>
                  <a:lnTo>
                    <a:pt x="1267" y="489"/>
                  </a:lnTo>
                  <a:lnTo>
                    <a:pt x="1140" y="489"/>
                  </a:lnTo>
                  <a:lnTo>
                    <a:pt x="1140" y="375"/>
                  </a:lnTo>
                  <a:lnTo>
                    <a:pt x="1015" y="375"/>
                  </a:lnTo>
                  <a:lnTo>
                    <a:pt x="1015" y="253"/>
                  </a:lnTo>
                  <a:lnTo>
                    <a:pt x="1140" y="253"/>
                  </a:lnTo>
                  <a:lnTo>
                    <a:pt x="1140" y="129"/>
                  </a:lnTo>
                  <a:lnTo>
                    <a:pt x="1267" y="129"/>
                  </a:lnTo>
                  <a:lnTo>
                    <a:pt x="1267" y="253"/>
                  </a:lnTo>
                  <a:lnTo>
                    <a:pt x="1388" y="253"/>
                  </a:lnTo>
                  <a:lnTo>
                    <a:pt x="1388" y="3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8225141" y="1589628"/>
              <a:ext cx="352353" cy="29269"/>
            </a:xfrm>
            <a:prstGeom prst="rect">
              <a:avLst/>
            </a:pr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8962494" y="1005375"/>
              <a:ext cx="220643" cy="103567"/>
            </a:xfrm>
            <a:custGeom>
              <a:rect b="b" l="l" r="r" t="t"/>
              <a:pathLst>
                <a:path extrusionOk="0" h="92" w="196">
                  <a:moveTo>
                    <a:pt x="196" y="0"/>
                  </a:moveTo>
                  <a:lnTo>
                    <a:pt x="144" y="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196" y="9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9909232" y="1005375"/>
              <a:ext cx="224020" cy="103567"/>
            </a:xfrm>
            <a:custGeom>
              <a:rect b="b" l="l" r="r" t="t"/>
              <a:pathLst>
                <a:path extrusionOk="0" h="92" w="199">
                  <a:moveTo>
                    <a:pt x="0" y="0"/>
                  </a:moveTo>
                  <a:lnTo>
                    <a:pt x="0" y="92"/>
                  </a:lnTo>
                  <a:lnTo>
                    <a:pt x="199" y="92"/>
                  </a:lnTo>
                  <a:lnTo>
                    <a:pt x="199" y="0"/>
                  </a:lnTo>
                  <a:lnTo>
                    <a:pt x="149" y="0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8225141" y="1108942"/>
              <a:ext cx="2626325" cy="450292"/>
            </a:xfrm>
            <a:custGeom>
              <a:rect b="b" l="l" r="r" t="t"/>
              <a:pathLst>
                <a:path extrusionOk="0" h="400" w="2333">
                  <a:moveTo>
                    <a:pt x="313" y="371"/>
                  </a:moveTo>
                  <a:lnTo>
                    <a:pt x="313" y="276"/>
                  </a:lnTo>
                  <a:lnTo>
                    <a:pt x="463" y="276"/>
                  </a:lnTo>
                  <a:lnTo>
                    <a:pt x="463" y="371"/>
                  </a:lnTo>
                  <a:lnTo>
                    <a:pt x="463" y="400"/>
                  </a:lnTo>
                  <a:lnTo>
                    <a:pt x="1906" y="400"/>
                  </a:lnTo>
                  <a:lnTo>
                    <a:pt x="1906" y="373"/>
                  </a:lnTo>
                  <a:lnTo>
                    <a:pt x="1906" y="276"/>
                  </a:lnTo>
                  <a:lnTo>
                    <a:pt x="2056" y="276"/>
                  </a:lnTo>
                  <a:lnTo>
                    <a:pt x="2056" y="373"/>
                  </a:lnTo>
                  <a:lnTo>
                    <a:pt x="2056" y="400"/>
                  </a:lnTo>
                  <a:lnTo>
                    <a:pt x="2333" y="400"/>
                  </a:lnTo>
                  <a:lnTo>
                    <a:pt x="2333" y="183"/>
                  </a:lnTo>
                  <a:lnTo>
                    <a:pt x="2144" y="0"/>
                  </a:lnTo>
                  <a:lnTo>
                    <a:pt x="1695" y="0"/>
                  </a:lnTo>
                  <a:lnTo>
                    <a:pt x="1496" y="0"/>
                  </a:lnTo>
                  <a:lnTo>
                    <a:pt x="851" y="0"/>
                  </a:lnTo>
                  <a:lnTo>
                    <a:pt x="655" y="0"/>
                  </a:lnTo>
                  <a:lnTo>
                    <a:pt x="198" y="0"/>
                  </a:lnTo>
                  <a:lnTo>
                    <a:pt x="0" y="193"/>
                  </a:lnTo>
                  <a:lnTo>
                    <a:pt x="0" y="400"/>
                  </a:lnTo>
                  <a:lnTo>
                    <a:pt x="313" y="400"/>
                  </a:lnTo>
                  <a:lnTo>
                    <a:pt x="313" y="37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8225141" y="1559234"/>
              <a:ext cx="352353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10539640" y="1559234"/>
              <a:ext cx="311827" cy="30395"/>
            </a:xfrm>
            <a:custGeom>
              <a:rect b="b" l="l" r="r" t="t"/>
              <a:pathLst>
                <a:path extrusionOk="0" h="27" w="277">
                  <a:moveTo>
                    <a:pt x="0" y="27"/>
                  </a:moveTo>
                  <a:lnTo>
                    <a:pt x="277" y="27"/>
                  </a:lnTo>
                  <a:lnTo>
                    <a:pt x="277" y="27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8746354" y="1559234"/>
              <a:ext cx="1624427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0539640" y="1618897"/>
              <a:ext cx="311827" cy="29269"/>
            </a:xfrm>
            <a:custGeom>
              <a:rect b="b" l="l" r="r" t="t"/>
              <a:pathLst>
                <a:path extrusionOk="0" h="26" w="277">
                  <a:moveTo>
                    <a:pt x="0" y="26"/>
                  </a:moveTo>
                  <a:lnTo>
                    <a:pt x="277" y="26"/>
                  </a:lnTo>
                  <a:lnTo>
                    <a:pt x="277" y="26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8225141" y="1618897"/>
              <a:ext cx="352353" cy="29269"/>
            </a:xfrm>
            <a:custGeom>
              <a:rect b="b" l="l" r="r" t="t"/>
              <a:pathLst>
                <a:path extrusionOk="0" h="26" w="313">
                  <a:moveTo>
                    <a:pt x="31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13" y="26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8746354" y="1618897"/>
              <a:ext cx="1624427" cy="29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8615769" y="1589628"/>
              <a:ext cx="91184" cy="29269"/>
            </a:xfrm>
            <a:custGeom>
              <a:rect b="b" l="l" r="r" t="t"/>
              <a:pathLst>
                <a:path extrusionOk="0" h="26" w="81">
                  <a:moveTo>
                    <a:pt x="81" y="0"/>
                  </a:moveTo>
                  <a:lnTo>
                    <a:pt x="55" y="0"/>
                  </a:lnTo>
                  <a:lnTo>
                    <a:pt x="55" y="22"/>
                  </a:ln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81" y="2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8677685" y="1475930"/>
              <a:ext cx="29269" cy="83304"/>
            </a:xfrm>
            <a:custGeom>
              <a:rect b="b" l="l" r="r" t="t"/>
              <a:pathLst>
                <a:path extrusionOk="0" h="74" w="26">
                  <a:moveTo>
                    <a:pt x="26" y="45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45"/>
                  </a:lnTo>
                  <a:close/>
                </a:path>
              </a:pathLst>
            </a:custGeom>
            <a:solidFill>
              <a:srgbClr val="A2D9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8615769" y="1475930"/>
              <a:ext cx="29269" cy="83304"/>
            </a:xfrm>
            <a:custGeom>
              <a:rect b="b" l="l" r="r" t="t"/>
              <a:pathLst>
                <a:path extrusionOk="0" h="74" w="26">
                  <a:moveTo>
                    <a:pt x="26" y="45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45"/>
                  </a:lnTo>
                  <a:close/>
                </a:path>
              </a:pathLst>
            </a:custGeom>
            <a:solidFill>
              <a:srgbClr val="A2D9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8615769" y="1559234"/>
              <a:ext cx="29269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8677685" y="1559234"/>
              <a:ext cx="29269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8615769" y="1618897"/>
              <a:ext cx="91184" cy="12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8577494" y="1419643"/>
              <a:ext cx="168859" cy="269050"/>
            </a:xfrm>
            <a:custGeom>
              <a:rect b="b" l="l" r="r" t="t"/>
              <a:pathLst>
                <a:path extrusionOk="0" h="239" w="150">
                  <a:moveTo>
                    <a:pt x="150" y="151"/>
                  </a:moveTo>
                  <a:lnTo>
                    <a:pt x="150" y="124"/>
                  </a:lnTo>
                  <a:lnTo>
                    <a:pt x="150" y="95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0" y="124"/>
                  </a:lnTo>
                  <a:lnTo>
                    <a:pt x="0" y="151"/>
                  </a:lnTo>
                  <a:lnTo>
                    <a:pt x="0" y="177"/>
                  </a:lnTo>
                  <a:lnTo>
                    <a:pt x="0" y="203"/>
                  </a:lnTo>
                  <a:lnTo>
                    <a:pt x="0" y="239"/>
                  </a:lnTo>
                  <a:lnTo>
                    <a:pt x="150" y="239"/>
                  </a:lnTo>
                  <a:lnTo>
                    <a:pt x="150" y="203"/>
                  </a:lnTo>
                  <a:lnTo>
                    <a:pt x="150" y="177"/>
                  </a:lnTo>
                  <a:lnTo>
                    <a:pt x="150" y="151"/>
                  </a:lnTo>
                  <a:close/>
                  <a:moveTo>
                    <a:pt x="34" y="151"/>
                  </a:moveTo>
                  <a:lnTo>
                    <a:pt x="34" y="124"/>
                  </a:lnTo>
                  <a:lnTo>
                    <a:pt x="34" y="95"/>
                  </a:lnTo>
                  <a:lnTo>
                    <a:pt x="34" y="50"/>
                  </a:lnTo>
                  <a:lnTo>
                    <a:pt x="60" y="50"/>
                  </a:lnTo>
                  <a:lnTo>
                    <a:pt x="60" y="95"/>
                  </a:lnTo>
                  <a:lnTo>
                    <a:pt x="60" y="124"/>
                  </a:lnTo>
                  <a:lnTo>
                    <a:pt x="60" y="151"/>
                  </a:lnTo>
                  <a:lnTo>
                    <a:pt x="60" y="173"/>
                  </a:lnTo>
                  <a:lnTo>
                    <a:pt x="89" y="173"/>
                  </a:lnTo>
                  <a:lnTo>
                    <a:pt x="89" y="151"/>
                  </a:lnTo>
                  <a:lnTo>
                    <a:pt x="89" y="124"/>
                  </a:lnTo>
                  <a:lnTo>
                    <a:pt x="89" y="95"/>
                  </a:lnTo>
                  <a:lnTo>
                    <a:pt x="89" y="50"/>
                  </a:lnTo>
                  <a:lnTo>
                    <a:pt x="115" y="50"/>
                  </a:lnTo>
                  <a:lnTo>
                    <a:pt x="115" y="95"/>
                  </a:lnTo>
                  <a:lnTo>
                    <a:pt x="115" y="124"/>
                  </a:lnTo>
                  <a:lnTo>
                    <a:pt x="115" y="151"/>
                  </a:lnTo>
                  <a:lnTo>
                    <a:pt x="115" y="177"/>
                  </a:lnTo>
                  <a:lnTo>
                    <a:pt x="115" y="188"/>
                  </a:lnTo>
                  <a:lnTo>
                    <a:pt x="34" y="188"/>
                  </a:lnTo>
                  <a:lnTo>
                    <a:pt x="34" y="177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0409056" y="1589628"/>
              <a:ext cx="91184" cy="29269"/>
            </a:xfrm>
            <a:custGeom>
              <a:rect b="b" l="l" r="r" t="t"/>
              <a:pathLst>
                <a:path extrusionOk="0" h="26" w="81">
                  <a:moveTo>
                    <a:pt x="81" y="0"/>
                  </a:moveTo>
                  <a:lnTo>
                    <a:pt x="55" y="0"/>
                  </a:lnTo>
                  <a:lnTo>
                    <a:pt x="55" y="22"/>
                  </a:ln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81" y="2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0409056" y="1475930"/>
              <a:ext cx="29269" cy="83304"/>
            </a:xfrm>
            <a:custGeom>
              <a:rect b="b" l="l" r="r" t="t"/>
              <a:pathLst>
                <a:path extrusionOk="0" h="74" w="26">
                  <a:moveTo>
                    <a:pt x="26" y="47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rgbClr val="A2D9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10470970" y="1475930"/>
              <a:ext cx="29269" cy="83304"/>
            </a:xfrm>
            <a:custGeom>
              <a:rect b="b" l="l" r="r" t="t"/>
              <a:pathLst>
                <a:path extrusionOk="0" h="74" w="26">
                  <a:moveTo>
                    <a:pt x="26" y="47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rgbClr val="A2D9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0409056" y="1559234"/>
              <a:ext cx="29269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10470970" y="1559234"/>
              <a:ext cx="29269" cy="30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10409056" y="1618897"/>
              <a:ext cx="91184" cy="12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10370781" y="1419643"/>
              <a:ext cx="168859" cy="269050"/>
            </a:xfrm>
            <a:custGeom>
              <a:rect b="b" l="l" r="r" t="t"/>
              <a:pathLst>
                <a:path extrusionOk="0" h="239" w="150">
                  <a:moveTo>
                    <a:pt x="150" y="151"/>
                  </a:moveTo>
                  <a:lnTo>
                    <a:pt x="150" y="124"/>
                  </a:lnTo>
                  <a:lnTo>
                    <a:pt x="150" y="97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0" y="124"/>
                  </a:lnTo>
                  <a:lnTo>
                    <a:pt x="0" y="151"/>
                  </a:lnTo>
                  <a:lnTo>
                    <a:pt x="0" y="177"/>
                  </a:lnTo>
                  <a:lnTo>
                    <a:pt x="0" y="203"/>
                  </a:lnTo>
                  <a:lnTo>
                    <a:pt x="0" y="239"/>
                  </a:lnTo>
                  <a:lnTo>
                    <a:pt x="150" y="239"/>
                  </a:lnTo>
                  <a:lnTo>
                    <a:pt x="150" y="203"/>
                  </a:lnTo>
                  <a:lnTo>
                    <a:pt x="150" y="177"/>
                  </a:lnTo>
                  <a:lnTo>
                    <a:pt x="150" y="151"/>
                  </a:lnTo>
                  <a:close/>
                  <a:moveTo>
                    <a:pt x="34" y="151"/>
                  </a:moveTo>
                  <a:lnTo>
                    <a:pt x="34" y="124"/>
                  </a:lnTo>
                  <a:lnTo>
                    <a:pt x="34" y="97"/>
                  </a:lnTo>
                  <a:lnTo>
                    <a:pt x="34" y="50"/>
                  </a:lnTo>
                  <a:lnTo>
                    <a:pt x="60" y="50"/>
                  </a:lnTo>
                  <a:lnTo>
                    <a:pt x="60" y="97"/>
                  </a:lnTo>
                  <a:lnTo>
                    <a:pt x="60" y="124"/>
                  </a:lnTo>
                  <a:lnTo>
                    <a:pt x="60" y="151"/>
                  </a:lnTo>
                  <a:lnTo>
                    <a:pt x="60" y="173"/>
                  </a:lnTo>
                  <a:lnTo>
                    <a:pt x="89" y="173"/>
                  </a:lnTo>
                  <a:lnTo>
                    <a:pt x="89" y="151"/>
                  </a:lnTo>
                  <a:lnTo>
                    <a:pt x="89" y="124"/>
                  </a:lnTo>
                  <a:lnTo>
                    <a:pt x="89" y="97"/>
                  </a:lnTo>
                  <a:lnTo>
                    <a:pt x="89" y="50"/>
                  </a:lnTo>
                  <a:lnTo>
                    <a:pt x="115" y="50"/>
                  </a:lnTo>
                  <a:lnTo>
                    <a:pt x="115" y="97"/>
                  </a:lnTo>
                  <a:lnTo>
                    <a:pt x="115" y="124"/>
                  </a:lnTo>
                  <a:lnTo>
                    <a:pt x="115" y="151"/>
                  </a:lnTo>
                  <a:lnTo>
                    <a:pt x="115" y="177"/>
                  </a:lnTo>
                  <a:lnTo>
                    <a:pt x="115" y="188"/>
                  </a:lnTo>
                  <a:lnTo>
                    <a:pt x="34" y="188"/>
                  </a:lnTo>
                  <a:lnTo>
                    <a:pt x="34" y="177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8225141" y="1108942"/>
              <a:ext cx="222894" cy="217266"/>
            </a:xfrm>
            <a:custGeom>
              <a:rect b="b" l="l" r="r" t="t"/>
              <a:pathLst>
                <a:path extrusionOk="0" h="193" w="198">
                  <a:moveTo>
                    <a:pt x="84" y="0"/>
                  </a:moveTo>
                  <a:lnTo>
                    <a:pt x="84" y="0"/>
                  </a:lnTo>
                  <a:lnTo>
                    <a:pt x="76" y="1"/>
                  </a:lnTo>
                  <a:lnTo>
                    <a:pt x="67" y="2"/>
                  </a:lnTo>
                  <a:lnTo>
                    <a:pt x="59" y="4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7" y="15"/>
                  </a:lnTo>
                  <a:lnTo>
                    <a:pt x="30" y="19"/>
                  </a:lnTo>
                  <a:lnTo>
                    <a:pt x="25" y="24"/>
                  </a:lnTo>
                  <a:lnTo>
                    <a:pt x="20" y="31"/>
                  </a:lnTo>
                  <a:lnTo>
                    <a:pt x="14" y="37"/>
                  </a:lnTo>
                  <a:lnTo>
                    <a:pt x="10" y="44"/>
                  </a:lnTo>
                  <a:lnTo>
                    <a:pt x="7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85"/>
                  </a:lnTo>
                  <a:lnTo>
                    <a:pt x="0" y="193"/>
                  </a:lnTo>
                  <a:lnTo>
                    <a:pt x="198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0638704" y="1108942"/>
              <a:ext cx="212762" cy="206009"/>
            </a:xfrm>
            <a:custGeom>
              <a:rect b="b" l="l" r="r" t="t"/>
              <a:pathLst>
                <a:path extrusionOk="0" h="183" w="189">
                  <a:moveTo>
                    <a:pt x="189" y="85"/>
                  </a:moveTo>
                  <a:lnTo>
                    <a:pt x="189" y="85"/>
                  </a:lnTo>
                  <a:lnTo>
                    <a:pt x="188" y="75"/>
                  </a:lnTo>
                  <a:lnTo>
                    <a:pt x="187" y="68"/>
                  </a:lnTo>
                  <a:lnTo>
                    <a:pt x="184" y="59"/>
                  </a:lnTo>
                  <a:lnTo>
                    <a:pt x="181" y="51"/>
                  </a:lnTo>
                  <a:lnTo>
                    <a:pt x="178" y="44"/>
                  </a:lnTo>
                  <a:lnTo>
                    <a:pt x="174" y="37"/>
                  </a:lnTo>
                  <a:lnTo>
                    <a:pt x="169" y="31"/>
                  </a:lnTo>
                  <a:lnTo>
                    <a:pt x="164" y="24"/>
                  </a:lnTo>
                  <a:lnTo>
                    <a:pt x="158" y="19"/>
                  </a:lnTo>
                  <a:lnTo>
                    <a:pt x="151" y="15"/>
                  </a:lnTo>
                  <a:lnTo>
                    <a:pt x="145" y="10"/>
                  </a:lnTo>
                  <a:lnTo>
                    <a:pt x="137" y="6"/>
                  </a:lnTo>
                  <a:lnTo>
                    <a:pt x="129" y="4"/>
                  </a:lnTo>
                  <a:lnTo>
                    <a:pt x="121" y="2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189" y="183"/>
                  </a:lnTo>
                  <a:lnTo>
                    <a:pt x="189" y="85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10628573" y="2579144"/>
              <a:ext cx="222894" cy="217266"/>
            </a:xfrm>
            <a:custGeom>
              <a:rect b="b" l="l" r="r" t="t"/>
              <a:pathLst>
                <a:path extrusionOk="0" h="193" w="198">
                  <a:moveTo>
                    <a:pt x="198" y="1"/>
                  </a:moveTo>
                  <a:lnTo>
                    <a:pt x="0" y="193"/>
                  </a:lnTo>
                  <a:lnTo>
                    <a:pt x="114" y="193"/>
                  </a:lnTo>
                  <a:lnTo>
                    <a:pt x="114" y="193"/>
                  </a:lnTo>
                  <a:lnTo>
                    <a:pt x="127" y="191"/>
                  </a:lnTo>
                  <a:lnTo>
                    <a:pt x="138" y="188"/>
                  </a:lnTo>
                  <a:lnTo>
                    <a:pt x="138" y="188"/>
                  </a:lnTo>
                  <a:lnTo>
                    <a:pt x="150" y="184"/>
                  </a:lnTo>
                  <a:lnTo>
                    <a:pt x="162" y="176"/>
                  </a:lnTo>
                  <a:lnTo>
                    <a:pt x="173" y="169"/>
                  </a:lnTo>
                  <a:lnTo>
                    <a:pt x="182" y="158"/>
                  </a:lnTo>
                  <a:lnTo>
                    <a:pt x="188" y="147"/>
                  </a:lnTo>
                  <a:lnTo>
                    <a:pt x="193" y="135"/>
                  </a:lnTo>
                  <a:lnTo>
                    <a:pt x="197" y="121"/>
                  </a:lnTo>
                  <a:lnTo>
                    <a:pt x="198" y="107"/>
                  </a:lnTo>
                  <a:lnTo>
                    <a:pt x="198" y="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8225141" y="2590401"/>
              <a:ext cx="212762" cy="206009"/>
            </a:xfrm>
            <a:custGeom>
              <a:rect b="b" l="l" r="r" t="t"/>
              <a:pathLst>
                <a:path extrusionOk="0" h="183" w="189">
                  <a:moveTo>
                    <a:pt x="0" y="98"/>
                  </a:moveTo>
                  <a:lnTo>
                    <a:pt x="0" y="98"/>
                  </a:lnTo>
                  <a:lnTo>
                    <a:pt x="0" y="107"/>
                  </a:lnTo>
                  <a:lnTo>
                    <a:pt x="2" y="116"/>
                  </a:lnTo>
                  <a:lnTo>
                    <a:pt x="3" y="123"/>
                  </a:lnTo>
                  <a:lnTo>
                    <a:pt x="7" y="131"/>
                  </a:lnTo>
                  <a:lnTo>
                    <a:pt x="10" y="138"/>
                  </a:lnTo>
                  <a:lnTo>
                    <a:pt x="14" y="145"/>
                  </a:lnTo>
                  <a:lnTo>
                    <a:pt x="20" y="151"/>
                  </a:lnTo>
                  <a:lnTo>
                    <a:pt x="25" y="158"/>
                  </a:lnTo>
                  <a:lnTo>
                    <a:pt x="30" y="163"/>
                  </a:lnTo>
                  <a:lnTo>
                    <a:pt x="37" y="167"/>
                  </a:lnTo>
                  <a:lnTo>
                    <a:pt x="44" y="172"/>
                  </a:lnTo>
                  <a:lnTo>
                    <a:pt x="52" y="175"/>
                  </a:lnTo>
                  <a:lnTo>
                    <a:pt x="59" y="178"/>
                  </a:lnTo>
                  <a:lnTo>
                    <a:pt x="67" y="180"/>
                  </a:lnTo>
                  <a:lnTo>
                    <a:pt x="76" y="181"/>
                  </a:lnTo>
                  <a:lnTo>
                    <a:pt x="84" y="183"/>
                  </a:lnTo>
                  <a:lnTo>
                    <a:pt x="189" y="183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9270943" y="1710081"/>
              <a:ext cx="606768" cy="586505"/>
            </a:xfrm>
            <a:custGeom>
              <a:rect b="b" l="l" r="r" t="t"/>
              <a:pathLst>
                <a:path extrusionOk="0" h="521" w="539">
                  <a:moveTo>
                    <a:pt x="364" y="0"/>
                  </a:moveTo>
                  <a:lnTo>
                    <a:pt x="181" y="0"/>
                  </a:lnTo>
                  <a:lnTo>
                    <a:pt x="181" y="178"/>
                  </a:lnTo>
                  <a:lnTo>
                    <a:pt x="0" y="178"/>
                  </a:lnTo>
                  <a:lnTo>
                    <a:pt x="0" y="355"/>
                  </a:lnTo>
                  <a:lnTo>
                    <a:pt x="181" y="355"/>
                  </a:lnTo>
                  <a:lnTo>
                    <a:pt x="181" y="521"/>
                  </a:lnTo>
                  <a:lnTo>
                    <a:pt x="364" y="521"/>
                  </a:lnTo>
                  <a:lnTo>
                    <a:pt x="364" y="355"/>
                  </a:lnTo>
                  <a:lnTo>
                    <a:pt x="539" y="355"/>
                  </a:lnTo>
                  <a:lnTo>
                    <a:pt x="539" y="178"/>
                  </a:lnTo>
                  <a:lnTo>
                    <a:pt x="364" y="178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30" name="Google Shape;430;p12"/>
          <p:cNvGrpSpPr/>
          <p:nvPr/>
        </p:nvGrpSpPr>
        <p:grpSpPr>
          <a:xfrm>
            <a:off x="1394907" y="2846038"/>
            <a:ext cx="1055167" cy="936731"/>
            <a:chOff x="6019801" y="-354012"/>
            <a:chExt cx="1555750" cy="1381126"/>
          </a:xfrm>
        </p:grpSpPr>
        <p:sp>
          <p:nvSpPr>
            <p:cNvPr id="431" name="Google Shape;431;p12"/>
            <p:cNvSpPr/>
            <p:nvPr/>
          </p:nvSpPr>
          <p:spPr>
            <a:xfrm>
              <a:off x="6019801" y="150813"/>
              <a:ext cx="809625" cy="849313"/>
            </a:xfrm>
            <a:custGeom>
              <a:rect b="b" l="l" r="r" t="t"/>
              <a:pathLst>
                <a:path extrusionOk="0" h="535" w="510">
                  <a:moveTo>
                    <a:pt x="31" y="278"/>
                  </a:moveTo>
                  <a:lnTo>
                    <a:pt x="31" y="278"/>
                  </a:lnTo>
                  <a:lnTo>
                    <a:pt x="23" y="290"/>
                  </a:lnTo>
                  <a:lnTo>
                    <a:pt x="15" y="302"/>
                  </a:lnTo>
                  <a:lnTo>
                    <a:pt x="10" y="314"/>
                  </a:lnTo>
                  <a:lnTo>
                    <a:pt x="6" y="327"/>
                  </a:lnTo>
                  <a:lnTo>
                    <a:pt x="2" y="340"/>
                  </a:lnTo>
                  <a:lnTo>
                    <a:pt x="0" y="353"/>
                  </a:lnTo>
                  <a:lnTo>
                    <a:pt x="0" y="366"/>
                  </a:lnTo>
                  <a:lnTo>
                    <a:pt x="0" y="379"/>
                  </a:lnTo>
                  <a:lnTo>
                    <a:pt x="2" y="392"/>
                  </a:lnTo>
                  <a:lnTo>
                    <a:pt x="6" y="405"/>
                  </a:lnTo>
                  <a:lnTo>
                    <a:pt x="10" y="416"/>
                  </a:lnTo>
                  <a:lnTo>
                    <a:pt x="15" y="429"/>
                  </a:lnTo>
                  <a:lnTo>
                    <a:pt x="22" y="440"/>
                  </a:lnTo>
                  <a:lnTo>
                    <a:pt x="29" y="451"/>
                  </a:lnTo>
                  <a:lnTo>
                    <a:pt x="39" y="462"/>
                  </a:lnTo>
                  <a:lnTo>
                    <a:pt x="49" y="470"/>
                  </a:lnTo>
                  <a:lnTo>
                    <a:pt x="90" y="504"/>
                  </a:lnTo>
                  <a:lnTo>
                    <a:pt x="90" y="504"/>
                  </a:lnTo>
                  <a:lnTo>
                    <a:pt x="100" y="512"/>
                  </a:lnTo>
                  <a:lnTo>
                    <a:pt x="112" y="519"/>
                  </a:lnTo>
                  <a:lnTo>
                    <a:pt x="125" y="525"/>
                  </a:lnTo>
                  <a:lnTo>
                    <a:pt x="137" y="530"/>
                  </a:lnTo>
                  <a:lnTo>
                    <a:pt x="150" y="533"/>
                  </a:lnTo>
                  <a:lnTo>
                    <a:pt x="163" y="534"/>
                  </a:lnTo>
                  <a:lnTo>
                    <a:pt x="176" y="535"/>
                  </a:lnTo>
                  <a:lnTo>
                    <a:pt x="189" y="534"/>
                  </a:lnTo>
                  <a:lnTo>
                    <a:pt x="202" y="532"/>
                  </a:lnTo>
                  <a:lnTo>
                    <a:pt x="215" y="529"/>
                  </a:lnTo>
                  <a:lnTo>
                    <a:pt x="228" y="524"/>
                  </a:lnTo>
                  <a:lnTo>
                    <a:pt x="240" y="519"/>
                  </a:lnTo>
                  <a:lnTo>
                    <a:pt x="251" y="512"/>
                  </a:lnTo>
                  <a:lnTo>
                    <a:pt x="262" y="504"/>
                  </a:lnTo>
                  <a:lnTo>
                    <a:pt x="272" y="495"/>
                  </a:lnTo>
                  <a:lnTo>
                    <a:pt x="282" y="484"/>
                  </a:lnTo>
                  <a:lnTo>
                    <a:pt x="510" y="206"/>
                  </a:lnTo>
                  <a:lnTo>
                    <a:pt x="260" y="0"/>
                  </a:lnTo>
                  <a:lnTo>
                    <a:pt x="31" y="278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6430964" y="-354012"/>
              <a:ext cx="798512" cy="833438"/>
            </a:xfrm>
            <a:custGeom>
              <a:rect b="b" l="l" r="r" t="t"/>
              <a:pathLst>
                <a:path extrusionOk="0" h="525" w="503">
                  <a:moveTo>
                    <a:pt x="471" y="256"/>
                  </a:moveTo>
                  <a:lnTo>
                    <a:pt x="471" y="256"/>
                  </a:lnTo>
                  <a:lnTo>
                    <a:pt x="480" y="245"/>
                  </a:lnTo>
                  <a:lnTo>
                    <a:pt x="487" y="233"/>
                  </a:lnTo>
                  <a:lnTo>
                    <a:pt x="493" y="220"/>
                  </a:lnTo>
                  <a:lnTo>
                    <a:pt x="497" y="208"/>
                  </a:lnTo>
                  <a:lnTo>
                    <a:pt x="500" y="195"/>
                  </a:lnTo>
                  <a:lnTo>
                    <a:pt x="503" y="182"/>
                  </a:lnTo>
                  <a:lnTo>
                    <a:pt x="503" y="168"/>
                  </a:lnTo>
                  <a:lnTo>
                    <a:pt x="503" y="155"/>
                  </a:lnTo>
                  <a:lnTo>
                    <a:pt x="500" y="142"/>
                  </a:lnTo>
                  <a:lnTo>
                    <a:pt x="497" y="130"/>
                  </a:lnTo>
                  <a:lnTo>
                    <a:pt x="493" y="118"/>
                  </a:lnTo>
                  <a:lnTo>
                    <a:pt x="487" y="106"/>
                  </a:lnTo>
                  <a:lnTo>
                    <a:pt x="481" y="94"/>
                  </a:lnTo>
                  <a:lnTo>
                    <a:pt x="473" y="83"/>
                  </a:lnTo>
                  <a:lnTo>
                    <a:pt x="464" y="73"/>
                  </a:lnTo>
                  <a:lnTo>
                    <a:pt x="454" y="64"/>
                  </a:lnTo>
                  <a:lnTo>
                    <a:pt x="413" y="30"/>
                  </a:lnTo>
                  <a:lnTo>
                    <a:pt x="413" y="30"/>
                  </a:lnTo>
                  <a:lnTo>
                    <a:pt x="402" y="22"/>
                  </a:lnTo>
                  <a:lnTo>
                    <a:pt x="390" y="15"/>
                  </a:lnTo>
                  <a:lnTo>
                    <a:pt x="377" y="10"/>
                  </a:lnTo>
                  <a:lnTo>
                    <a:pt x="366" y="5"/>
                  </a:lnTo>
                  <a:lnTo>
                    <a:pt x="353" y="2"/>
                  </a:lnTo>
                  <a:lnTo>
                    <a:pt x="340" y="0"/>
                  </a:lnTo>
                  <a:lnTo>
                    <a:pt x="327" y="0"/>
                  </a:lnTo>
                  <a:lnTo>
                    <a:pt x="313" y="0"/>
                  </a:lnTo>
                  <a:lnTo>
                    <a:pt x="300" y="2"/>
                  </a:lnTo>
                  <a:lnTo>
                    <a:pt x="288" y="5"/>
                  </a:lnTo>
                  <a:lnTo>
                    <a:pt x="275" y="10"/>
                  </a:lnTo>
                  <a:lnTo>
                    <a:pt x="263" y="15"/>
                  </a:lnTo>
                  <a:lnTo>
                    <a:pt x="251" y="23"/>
                  </a:lnTo>
                  <a:lnTo>
                    <a:pt x="240" y="30"/>
                  </a:lnTo>
                  <a:lnTo>
                    <a:pt x="231" y="40"/>
                  </a:lnTo>
                  <a:lnTo>
                    <a:pt x="221" y="50"/>
                  </a:lnTo>
                  <a:lnTo>
                    <a:pt x="0" y="319"/>
                  </a:lnTo>
                  <a:lnTo>
                    <a:pt x="250" y="525"/>
                  </a:lnTo>
                  <a:lnTo>
                    <a:pt x="471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6958014" y="409576"/>
              <a:ext cx="617537" cy="617538"/>
            </a:xfrm>
            <a:custGeom>
              <a:rect b="b" l="l" r="r" t="t"/>
              <a:pathLst>
                <a:path extrusionOk="0" h="389" w="389">
                  <a:moveTo>
                    <a:pt x="389" y="205"/>
                  </a:moveTo>
                  <a:lnTo>
                    <a:pt x="389" y="205"/>
                  </a:lnTo>
                  <a:lnTo>
                    <a:pt x="389" y="185"/>
                  </a:lnTo>
                  <a:lnTo>
                    <a:pt x="387" y="166"/>
                  </a:lnTo>
                  <a:lnTo>
                    <a:pt x="383" y="147"/>
                  </a:lnTo>
                  <a:lnTo>
                    <a:pt x="378" y="128"/>
                  </a:lnTo>
                  <a:lnTo>
                    <a:pt x="370" y="111"/>
                  </a:lnTo>
                  <a:lnTo>
                    <a:pt x="361" y="95"/>
                  </a:lnTo>
                  <a:lnTo>
                    <a:pt x="351" y="79"/>
                  </a:lnTo>
                  <a:lnTo>
                    <a:pt x="339" y="65"/>
                  </a:lnTo>
                  <a:lnTo>
                    <a:pt x="326" y="52"/>
                  </a:lnTo>
                  <a:lnTo>
                    <a:pt x="312" y="39"/>
                  </a:lnTo>
                  <a:lnTo>
                    <a:pt x="296" y="29"/>
                  </a:lnTo>
                  <a:lnTo>
                    <a:pt x="279" y="19"/>
                  </a:lnTo>
                  <a:lnTo>
                    <a:pt x="262" y="12"/>
                  </a:lnTo>
                  <a:lnTo>
                    <a:pt x="244" y="6"/>
                  </a:lnTo>
                  <a:lnTo>
                    <a:pt x="224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5" y="2"/>
                  </a:lnTo>
                  <a:lnTo>
                    <a:pt x="146" y="6"/>
                  </a:lnTo>
                  <a:lnTo>
                    <a:pt x="128" y="12"/>
                  </a:lnTo>
                  <a:lnTo>
                    <a:pt x="110" y="19"/>
                  </a:lnTo>
                  <a:lnTo>
                    <a:pt x="94" y="28"/>
                  </a:lnTo>
                  <a:lnTo>
                    <a:pt x="79" y="39"/>
                  </a:lnTo>
                  <a:lnTo>
                    <a:pt x="64" y="51"/>
                  </a:lnTo>
                  <a:lnTo>
                    <a:pt x="51" y="64"/>
                  </a:lnTo>
                  <a:lnTo>
                    <a:pt x="39" y="78"/>
                  </a:lnTo>
                  <a:lnTo>
                    <a:pt x="28" y="94"/>
                  </a:lnTo>
                  <a:lnTo>
                    <a:pt x="20" y="110"/>
                  </a:lnTo>
                  <a:lnTo>
                    <a:pt x="12" y="127"/>
                  </a:lnTo>
                  <a:lnTo>
                    <a:pt x="6" y="146"/>
                  </a:lnTo>
                  <a:lnTo>
                    <a:pt x="2" y="16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205"/>
                  </a:lnTo>
                  <a:lnTo>
                    <a:pt x="1" y="224"/>
                  </a:lnTo>
                  <a:lnTo>
                    <a:pt x="6" y="244"/>
                  </a:lnTo>
                  <a:lnTo>
                    <a:pt x="11" y="262"/>
                  </a:lnTo>
                  <a:lnTo>
                    <a:pt x="18" y="279"/>
                  </a:lnTo>
                  <a:lnTo>
                    <a:pt x="27" y="295"/>
                  </a:lnTo>
                  <a:lnTo>
                    <a:pt x="38" y="312"/>
                  </a:lnTo>
                  <a:lnTo>
                    <a:pt x="50" y="326"/>
                  </a:lnTo>
                  <a:lnTo>
                    <a:pt x="63" y="339"/>
                  </a:lnTo>
                  <a:lnTo>
                    <a:pt x="78" y="350"/>
                  </a:lnTo>
                  <a:lnTo>
                    <a:pt x="93" y="361"/>
                  </a:lnTo>
                  <a:lnTo>
                    <a:pt x="109" y="371"/>
                  </a:lnTo>
                  <a:lnTo>
                    <a:pt x="127" y="378"/>
                  </a:lnTo>
                  <a:lnTo>
                    <a:pt x="146" y="384"/>
                  </a:lnTo>
                  <a:lnTo>
                    <a:pt x="164" y="388"/>
                  </a:lnTo>
                  <a:lnTo>
                    <a:pt x="185" y="389"/>
                  </a:lnTo>
                  <a:lnTo>
                    <a:pt x="185" y="389"/>
                  </a:lnTo>
                  <a:lnTo>
                    <a:pt x="204" y="389"/>
                  </a:lnTo>
                  <a:lnTo>
                    <a:pt x="223" y="388"/>
                  </a:lnTo>
                  <a:lnTo>
                    <a:pt x="243" y="384"/>
                  </a:lnTo>
                  <a:lnTo>
                    <a:pt x="261" y="378"/>
                  </a:lnTo>
                  <a:lnTo>
                    <a:pt x="278" y="371"/>
                  </a:lnTo>
                  <a:lnTo>
                    <a:pt x="295" y="362"/>
                  </a:lnTo>
                  <a:lnTo>
                    <a:pt x="311" y="352"/>
                  </a:lnTo>
                  <a:lnTo>
                    <a:pt x="325" y="340"/>
                  </a:lnTo>
                  <a:lnTo>
                    <a:pt x="339" y="327"/>
                  </a:lnTo>
                  <a:lnTo>
                    <a:pt x="351" y="313"/>
                  </a:lnTo>
                  <a:lnTo>
                    <a:pt x="360" y="297"/>
                  </a:lnTo>
                  <a:lnTo>
                    <a:pt x="370" y="280"/>
                  </a:lnTo>
                  <a:lnTo>
                    <a:pt x="378" y="262"/>
                  </a:lnTo>
                  <a:lnTo>
                    <a:pt x="383" y="244"/>
                  </a:lnTo>
                  <a:lnTo>
                    <a:pt x="387" y="225"/>
                  </a:lnTo>
                  <a:lnTo>
                    <a:pt x="389" y="205"/>
                  </a:lnTo>
                  <a:lnTo>
                    <a:pt x="389" y="205"/>
                  </a:lnTo>
                  <a:close/>
                  <a:moveTo>
                    <a:pt x="20" y="209"/>
                  </a:moveTo>
                  <a:lnTo>
                    <a:pt x="22" y="163"/>
                  </a:lnTo>
                  <a:lnTo>
                    <a:pt x="367" y="181"/>
                  </a:lnTo>
                  <a:lnTo>
                    <a:pt x="365" y="226"/>
                  </a:lnTo>
                  <a:lnTo>
                    <a:pt x="2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6989764" y="668338"/>
              <a:ext cx="550862" cy="100013"/>
            </a:xfrm>
            <a:custGeom>
              <a:rect b="b" l="l" r="r" t="t"/>
              <a:pathLst>
                <a:path extrusionOk="0" h="63" w="347">
                  <a:moveTo>
                    <a:pt x="2" y="0"/>
                  </a:moveTo>
                  <a:lnTo>
                    <a:pt x="0" y="46"/>
                  </a:lnTo>
                  <a:lnTo>
                    <a:pt x="345" y="63"/>
                  </a:lnTo>
                  <a:lnTo>
                    <a:pt x="347" y="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E4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5" name="Google Shape;435;p12"/>
          <p:cNvSpPr txBox="1"/>
          <p:nvPr/>
        </p:nvSpPr>
        <p:spPr>
          <a:xfrm>
            <a:off x="7924375" y="3676137"/>
            <a:ext cx="33528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이미지 확인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2"/>
          <p:cNvSpPr txBox="1"/>
          <p:nvPr/>
        </p:nvSpPr>
        <p:spPr>
          <a:xfrm>
            <a:off x="5481899" y="2414650"/>
            <a:ext cx="2391703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03-2</a:t>
            </a:r>
            <a:endParaRPr b="0" i="0" sz="7200" u="none" cap="none" strike="noStrike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"/>
          <p:cNvSpPr txBox="1"/>
          <p:nvPr/>
        </p:nvSpPr>
        <p:spPr>
          <a:xfrm>
            <a:off x="1199489" y="1102531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먼저</a:t>
            </a:r>
            <a:endParaRPr sz="3200">
              <a:solidFill>
                <a:srgbClr val="62697C"/>
              </a:solidFill>
              <a:highlight>
                <a:srgbClr val="B6DBD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1576183" y="1810417"/>
            <a:ext cx="10289256" cy="226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우리가 아는 일반적 이미지 확장자(.jpg .png etc)로 되어 있는 것이 아니라 </a:t>
            </a:r>
            <a:r>
              <a:rPr lang="en-US" sz="16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DICOM</a:t>
            </a: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이라는 확장자인 것을 확인하였다.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DICOM은 의료용 디지털 영상 및 통신 표준 확장자로 의료용 기기에서</a:t>
            </a:r>
            <a:endParaRPr sz="16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디지털 영상표현과 통신에 사용되는 여러가지 표준을 통칭하는 확장자이다.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이 파일을 다룰 수 있도록 도와주는 Library로는 pydicom, SimpleITK 등이 있는 것으로 보이며</a:t>
            </a:r>
            <a:endParaRPr sz="16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Pydicom</a:t>
            </a: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의 용례가 가장 많은 것으로 보여 이를 이용하려 한다.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4"/>
          <p:cNvSpPr txBox="1"/>
          <p:nvPr/>
        </p:nvSpPr>
        <p:spPr>
          <a:xfrm>
            <a:off x="4532680" y="704844"/>
            <a:ext cx="36760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Sample </a:t>
            </a: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1" sz="40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4"/>
          <p:cNvSpPr/>
          <p:nvPr/>
        </p:nvSpPr>
        <p:spPr>
          <a:xfrm>
            <a:off x="6891962" y="3493008"/>
            <a:ext cx="38187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Image 출력 확인 을 위하여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Sample Image Data를 추출해 봤으며</a:t>
            </a:r>
            <a:endParaRPr/>
          </a:p>
        </p:txBody>
      </p:sp>
      <p:pic>
        <p:nvPicPr>
          <p:cNvPr id="449" name="Google Shape;4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359" y="1884760"/>
            <a:ext cx="3818709" cy="425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5"/>
          <p:cNvSpPr txBox="1"/>
          <p:nvPr/>
        </p:nvSpPr>
        <p:spPr>
          <a:xfrm>
            <a:off x="4421276" y="403538"/>
            <a:ext cx="3349448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Sample Image</a:t>
            </a:r>
            <a:endParaRPr b="1" sz="34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5"/>
          <p:cNvSpPr/>
          <p:nvPr/>
        </p:nvSpPr>
        <p:spPr>
          <a:xfrm>
            <a:off x="7753506" y="2510362"/>
            <a:ext cx="381870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33374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Image 출력 확인을 위하여</a:t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Sample Image Data를 추출.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33374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출력이 정상적으로 되는 것으로 보여</a:t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무작위로 Class_id를 골라 2장씩 </a:t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총 16장의Sample Image를 추출.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33374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그리고 Train Data를 활용하여</a:t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바운딩 박스를 그렸습니다.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 올바른 정답 이미지의 모습 확인.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그러나 사진 이미지 크기 다름.</a:t>
            </a:r>
            <a:endParaRPr sz="1800">
              <a:solidFill>
                <a:srgbClr val="333741"/>
              </a:solidFill>
              <a:highlight>
                <a:srgbClr val="B6DBD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765623" y="1830905"/>
            <a:ext cx="6753384" cy="4623557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/>
          <p:nvPr/>
        </p:nvSpPr>
        <p:spPr>
          <a:xfrm>
            <a:off x="0" y="4074102"/>
            <a:ext cx="12192000" cy="27838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2" name="Google Shape;462;p16"/>
          <p:cNvGrpSpPr/>
          <p:nvPr/>
        </p:nvGrpSpPr>
        <p:grpSpPr>
          <a:xfrm>
            <a:off x="3096728" y="2863468"/>
            <a:ext cx="1678639" cy="1185234"/>
            <a:chOff x="10669589" y="-288925"/>
            <a:chExt cx="2014537" cy="1422401"/>
          </a:xfrm>
        </p:grpSpPr>
        <p:sp>
          <p:nvSpPr>
            <p:cNvPr id="463" name="Google Shape;463;p16"/>
            <p:cNvSpPr/>
            <p:nvPr/>
          </p:nvSpPr>
          <p:spPr>
            <a:xfrm>
              <a:off x="11531601" y="-288925"/>
              <a:ext cx="379412" cy="103188"/>
            </a:xfrm>
            <a:prstGeom prst="rect">
              <a:avLst/>
            </a:pr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0669589" y="-185737"/>
              <a:ext cx="2014537" cy="1128713"/>
            </a:xfrm>
            <a:custGeom>
              <a:rect b="b" l="l" r="r" t="t"/>
              <a:pathLst>
                <a:path extrusionOk="0" h="711" w="1269">
                  <a:moveTo>
                    <a:pt x="1175" y="0"/>
                  </a:moveTo>
                  <a:lnTo>
                    <a:pt x="782" y="0"/>
                  </a:lnTo>
                  <a:lnTo>
                    <a:pt x="543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57" y="0"/>
                  </a:lnTo>
                  <a:lnTo>
                    <a:pt x="342" y="2"/>
                  </a:lnTo>
                  <a:lnTo>
                    <a:pt x="329" y="5"/>
                  </a:lnTo>
                  <a:lnTo>
                    <a:pt x="318" y="9"/>
                  </a:lnTo>
                  <a:lnTo>
                    <a:pt x="309" y="16"/>
                  </a:lnTo>
                  <a:lnTo>
                    <a:pt x="301" y="24"/>
                  </a:lnTo>
                  <a:lnTo>
                    <a:pt x="295" y="35"/>
                  </a:lnTo>
                  <a:lnTo>
                    <a:pt x="288" y="47"/>
                  </a:lnTo>
                  <a:lnTo>
                    <a:pt x="163" y="357"/>
                  </a:lnTo>
                  <a:lnTo>
                    <a:pt x="163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44" y="359"/>
                  </a:lnTo>
                  <a:lnTo>
                    <a:pt x="35" y="362"/>
                  </a:lnTo>
                  <a:lnTo>
                    <a:pt x="25" y="367"/>
                  </a:lnTo>
                  <a:lnTo>
                    <a:pt x="16" y="374"/>
                  </a:lnTo>
                  <a:lnTo>
                    <a:pt x="10" y="383"/>
                  </a:lnTo>
                  <a:lnTo>
                    <a:pt x="4" y="392"/>
                  </a:lnTo>
                  <a:lnTo>
                    <a:pt x="1" y="403"/>
                  </a:lnTo>
                  <a:lnTo>
                    <a:pt x="0" y="415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1" y="665"/>
                  </a:lnTo>
                  <a:lnTo>
                    <a:pt x="4" y="676"/>
                  </a:lnTo>
                  <a:lnTo>
                    <a:pt x="10" y="686"/>
                  </a:lnTo>
                  <a:lnTo>
                    <a:pt x="16" y="694"/>
                  </a:lnTo>
                  <a:lnTo>
                    <a:pt x="25" y="701"/>
                  </a:lnTo>
                  <a:lnTo>
                    <a:pt x="35" y="706"/>
                  </a:lnTo>
                  <a:lnTo>
                    <a:pt x="44" y="709"/>
                  </a:lnTo>
                  <a:lnTo>
                    <a:pt x="56" y="711"/>
                  </a:lnTo>
                  <a:lnTo>
                    <a:pt x="103" y="711"/>
                  </a:lnTo>
                  <a:lnTo>
                    <a:pt x="103" y="711"/>
                  </a:lnTo>
                  <a:lnTo>
                    <a:pt x="105" y="701"/>
                  </a:lnTo>
                  <a:lnTo>
                    <a:pt x="107" y="692"/>
                  </a:lnTo>
                  <a:lnTo>
                    <a:pt x="110" y="682"/>
                  </a:lnTo>
                  <a:lnTo>
                    <a:pt x="114" y="674"/>
                  </a:lnTo>
                  <a:lnTo>
                    <a:pt x="119" y="666"/>
                  </a:lnTo>
                  <a:lnTo>
                    <a:pt x="124" y="659"/>
                  </a:lnTo>
                  <a:lnTo>
                    <a:pt x="131" y="651"/>
                  </a:lnTo>
                  <a:lnTo>
                    <a:pt x="137" y="645"/>
                  </a:lnTo>
                  <a:lnTo>
                    <a:pt x="145" y="638"/>
                  </a:lnTo>
                  <a:lnTo>
                    <a:pt x="152" y="633"/>
                  </a:lnTo>
                  <a:lnTo>
                    <a:pt x="161" y="628"/>
                  </a:lnTo>
                  <a:lnTo>
                    <a:pt x="169" y="625"/>
                  </a:lnTo>
                  <a:lnTo>
                    <a:pt x="179" y="622"/>
                  </a:lnTo>
                  <a:lnTo>
                    <a:pt x="189" y="620"/>
                  </a:lnTo>
                  <a:lnTo>
                    <a:pt x="199" y="618"/>
                  </a:lnTo>
                  <a:lnTo>
                    <a:pt x="208" y="618"/>
                  </a:lnTo>
                  <a:lnTo>
                    <a:pt x="208" y="618"/>
                  </a:lnTo>
                  <a:lnTo>
                    <a:pt x="218" y="618"/>
                  </a:lnTo>
                  <a:lnTo>
                    <a:pt x="228" y="620"/>
                  </a:lnTo>
                  <a:lnTo>
                    <a:pt x="237" y="622"/>
                  </a:lnTo>
                  <a:lnTo>
                    <a:pt x="247" y="625"/>
                  </a:lnTo>
                  <a:lnTo>
                    <a:pt x="256" y="628"/>
                  </a:lnTo>
                  <a:lnTo>
                    <a:pt x="264" y="633"/>
                  </a:lnTo>
                  <a:lnTo>
                    <a:pt x="272" y="638"/>
                  </a:lnTo>
                  <a:lnTo>
                    <a:pt x="279" y="645"/>
                  </a:lnTo>
                  <a:lnTo>
                    <a:pt x="286" y="651"/>
                  </a:lnTo>
                  <a:lnTo>
                    <a:pt x="292" y="659"/>
                  </a:lnTo>
                  <a:lnTo>
                    <a:pt x="298" y="666"/>
                  </a:lnTo>
                  <a:lnTo>
                    <a:pt x="302" y="675"/>
                  </a:lnTo>
                  <a:lnTo>
                    <a:pt x="306" y="683"/>
                  </a:lnTo>
                  <a:lnTo>
                    <a:pt x="310" y="692"/>
                  </a:lnTo>
                  <a:lnTo>
                    <a:pt x="312" y="702"/>
                  </a:lnTo>
                  <a:lnTo>
                    <a:pt x="314" y="711"/>
                  </a:lnTo>
                  <a:lnTo>
                    <a:pt x="945" y="711"/>
                  </a:lnTo>
                  <a:lnTo>
                    <a:pt x="945" y="711"/>
                  </a:lnTo>
                  <a:lnTo>
                    <a:pt x="947" y="702"/>
                  </a:lnTo>
                  <a:lnTo>
                    <a:pt x="949" y="692"/>
                  </a:lnTo>
                  <a:lnTo>
                    <a:pt x="952" y="683"/>
                  </a:lnTo>
                  <a:lnTo>
                    <a:pt x="957" y="675"/>
                  </a:lnTo>
                  <a:lnTo>
                    <a:pt x="962" y="666"/>
                  </a:lnTo>
                  <a:lnTo>
                    <a:pt x="967" y="659"/>
                  </a:lnTo>
                  <a:lnTo>
                    <a:pt x="974" y="652"/>
                  </a:lnTo>
                  <a:lnTo>
                    <a:pt x="980" y="645"/>
                  </a:lnTo>
                  <a:lnTo>
                    <a:pt x="988" y="639"/>
                  </a:lnTo>
                  <a:lnTo>
                    <a:pt x="996" y="634"/>
                  </a:lnTo>
                  <a:lnTo>
                    <a:pt x="1004" y="629"/>
                  </a:lnTo>
                  <a:lnTo>
                    <a:pt x="1013" y="625"/>
                  </a:lnTo>
                  <a:lnTo>
                    <a:pt x="1021" y="622"/>
                  </a:lnTo>
                  <a:lnTo>
                    <a:pt x="1031" y="620"/>
                  </a:lnTo>
                  <a:lnTo>
                    <a:pt x="1041" y="619"/>
                  </a:lnTo>
                  <a:lnTo>
                    <a:pt x="1051" y="619"/>
                  </a:lnTo>
                  <a:lnTo>
                    <a:pt x="1051" y="619"/>
                  </a:lnTo>
                  <a:lnTo>
                    <a:pt x="1061" y="619"/>
                  </a:lnTo>
                  <a:lnTo>
                    <a:pt x="1071" y="620"/>
                  </a:lnTo>
                  <a:lnTo>
                    <a:pt x="1080" y="622"/>
                  </a:lnTo>
                  <a:lnTo>
                    <a:pt x="1089" y="625"/>
                  </a:lnTo>
                  <a:lnTo>
                    <a:pt x="1098" y="629"/>
                  </a:lnTo>
                  <a:lnTo>
                    <a:pt x="1107" y="634"/>
                  </a:lnTo>
                  <a:lnTo>
                    <a:pt x="1114" y="639"/>
                  </a:lnTo>
                  <a:lnTo>
                    <a:pt x="1122" y="645"/>
                  </a:lnTo>
                  <a:lnTo>
                    <a:pt x="1128" y="652"/>
                  </a:lnTo>
                  <a:lnTo>
                    <a:pt x="1135" y="659"/>
                  </a:lnTo>
                  <a:lnTo>
                    <a:pt x="1140" y="666"/>
                  </a:lnTo>
                  <a:lnTo>
                    <a:pt x="1144" y="675"/>
                  </a:lnTo>
                  <a:lnTo>
                    <a:pt x="1149" y="683"/>
                  </a:lnTo>
                  <a:lnTo>
                    <a:pt x="1152" y="692"/>
                  </a:lnTo>
                  <a:lnTo>
                    <a:pt x="1154" y="702"/>
                  </a:lnTo>
                  <a:lnTo>
                    <a:pt x="1156" y="711"/>
                  </a:lnTo>
                  <a:lnTo>
                    <a:pt x="1175" y="711"/>
                  </a:lnTo>
                  <a:lnTo>
                    <a:pt x="1175" y="711"/>
                  </a:lnTo>
                  <a:lnTo>
                    <a:pt x="1184" y="710"/>
                  </a:lnTo>
                  <a:lnTo>
                    <a:pt x="1194" y="709"/>
                  </a:lnTo>
                  <a:lnTo>
                    <a:pt x="1203" y="707"/>
                  </a:lnTo>
                  <a:lnTo>
                    <a:pt x="1212" y="704"/>
                  </a:lnTo>
                  <a:lnTo>
                    <a:pt x="1220" y="700"/>
                  </a:lnTo>
                  <a:lnTo>
                    <a:pt x="1228" y="695"/>
                  </a:lnTo>
                  <a:lnTo>
                    <a:pt x="1235" y="690"/>
                  </a:lnTo>
                  <a:lnTo>
                    <a:pt x="1242" y="683"/>
                  </a:lnTo>
                  <a:lnTo>
                    <a:pt x="1248" y="677"/>
                  </a:lnTo>
                  <a:lnTo>
                    <a:pt x="1253" y="669"/>
                  </a:lnTo>
                  <a:lnTo>
                    <a:pt x="1259" y="662"/>
                  </a:lnTo>
                  <a:lnTo>
                    <a:pt x="1262" y="653"/>
                  </a:lnTo>
                  <a:lnTo>
                    <a:pt x="1265" y="645"/>
                  </a:lnTo>
                  <a:lnTo>
                    <a:pt x="1268" y="635"/>
                  </a:lnTo>
                  <a:lnTo>
                    <a:pt x="1269" y="626"/>
                  </a:lnTo>
                  <a:lnTo>
                    <a:pt x="1269" y="617"/>
                  </a:lnTo>
                  <a:lnTo>
                    <a:pt x="1269" y="95"/>
                  </a:lnTo>
                  <a:lnTo>
                    <a:pt x="1269" y="95"/>
                  </a:lnTo>
                  <a:lnTo>
                    <a:pt x="1269" y="85"/>
                  </a:lnTo>
                  <a:lnTo>
                    <a:pt x="1268" y="75"/>
                  </a:lnTo>
                  <a:lnTo>
                    <a:pt x="1265" y="67"/>
                  </a:lnTo>
                  <a:lnTo>
                    <a:pt x="1262" y="58"/>
                  </a:lnTo>
                  <a:lnTo>
                    <a:pt x="1259" y="49"/>
                  </a:lnTo>
                  <a:lnTo>
                    <a:pt x="1253" y="42"/>
                  </a:lnTo>
                  <a:lnTo>
                    <a:pt x="1248" y="34"/>
                  </a:lnTo>
                  <a:lnTo>
                    <a:pt x="1242" y="28"/>
                  </a:lnTo>
                  <a:lnTo>
                    <a:pt x="1235" y="21"/>
                  </a:lnTo>
                  <a:lnTo>
                    <a:pt x="1228" y="16"/>
                  </a:lnTo>
                  <a:lnTo>
                    <a:pt x="1220" y="10"/>
                  </a:lnTo>
                  <a:lnTo>
                    <a:pt x="1212" y="7"/>
                  </a:lnTo>
                  <a:lnTo>
                    <a:pt x="1203" y="4"/>
                  </a:lnTo>
                  <a:lnTo>
                    <a:pt x="1194" y="2"/>
                  </a:lnTo>
                  <a:lnTo>
                    <a:pt x="1184" y="0"/>
                  </a:lnTo>
                  <a:lnTo>
                    <a:pt x="1175" y="0"/>
                  </a:lnTo>
                  <a:lnTo>
                    <a:pt x="1175" y="0"/>
                  </a:lnTo>
                  <a:close/>
                  <a:moveTo>
                    <a:pt x="367" y="115"/>
                  </a:moveTo>
                  <a:lnTo>
                    <a:pt x="367" y="115"/>
                  </a:lnTo>
                  <a:lnTo>
                    <a:pt x="368" y="112"/>
                  </a:lnTo>
                  <a:lnTo>
                    <a:pt x="369" y="109"/>
                  </a:lnTo>
                  <a:lnTo>
                    <a:pt x="372" y="103"/>
                  </a:lnTo>
                  <a:lnTo>
                    <a:pt x="378" y="99"/>
                  </a:lnTo>
                  <a:lnTo>
                    <a:pt x="381" y="98"/>
                  </a:lnTo>
                  <a:lnTo>
                    <a:pt x="384" y="98"/>
                  </a:lnTo>
                  <a:lnTo>
                    <a:pt x="486" y="98"/>
                  </a:lnTo>
                  <a:lnTo>
                    <a:pt x="486" y="98"/>
                  </a:lnTo>
                  <a:lnTo>
                    <a:pt x="490" y="98"/>
                  </a:lnTo>
                  <a:lnTo>
                    <a:pt x="493" y="99"/>
                  </a:lnTo>
                  <a:lnTo>
                    <a:pt x="498" y="103"/>
                  </a:lnTo>
                  <a:lnTo>
                    <a:pt x="503" y="109"/>
                  </a:lnTo>
                  <a:lnTo>
                    <a:pt x="503" y="112"/>
                  </a:lnTo>
                  <a:lnTo>
                    <a:pt x="504" y="115"/>
                  </a:lnTo>
                  <a:lnTo>
                    <a:pt x="504" y="340"/>
                  </a:lnTo>
                  <a:lnTo>
                    <a:pt x="504" y="340"/>
                  </a:lnTo>
                  <a:lnTo>
                    <a:pt x="503" y="345"/>
                  </a:lnTo>
                  <a:lnTo>
                    <a:pt x="503" y="348"/>
                  </a:lnTo>
                  <a:lnTo>
                    <a:pt x="498" y="353"/>
                  </a:lnTo>
                  <a:lnTo>
                    <a:pt x="493" y="357"/>
                  </a:lnTo>
                  <a:lnTo>
                    <a:pt x="490" y="358"/>
                  </a:lnTo>
                  <a:lnTo>
                    <a:pt x="486" y="358"/>
                  </a:lnTo>
                  <a:lnTo>
                    <a:pt x="384" y="358"/>
                  </a:lnTo>
                  <a:lnTo>
                    <a:pt x="384" y="358"/>
                  </a:lnTo>
                  <a:lnTo>
                    <a:pt x="381" y="358"/>
                  </a:lnTo>
                  <a:lnTo>
                    <a:pt x="378" y="357"/>
                  </a:lnTo>
                  <a:lnTo>
                    <a:pt x="372" y="353"/>
                  </a:lnTo>
                  <a:lnTo>
                    <a:pt x="369" y="348"/>
                  </a:lnTo>
                  <a:lnTo>
                    <a:pt x="368" y="345"/>
                  </a:lnTo>
                  <a:lnTo>
                    <a:pt x="367" y="340"/>
                  </a:lnTo>
                  <a:lnTo>
                    <a:pt x="367" y="115"/>
                  </a:lnTo>
                  <a:close/>
                  <a:moveTo>
                    <a:pt x="218" y="359"/>
                  </a:moveTo>
                  <a:lnTo>
                    <a:pt x="218" y="359"/>
                  </a:lnTo>
                  <a:lnTo>
                    <a:pt x="213" y="358"/>
                  </a:lnTo>
                  <a:lnTo>
                    <a:pt x="210" y="357"/>
                  </a:lnTo>
                  <a:lnTo>
                    <a:pt x="208" y="356"/>
                  </a:lnTo>
                  <a:lnTo>
                    <a:pt x="207" y="353"/>
                  </a:lnTo>
                  <a:lnTo>
                    <a:pt x="206" y="351"/>
                  </a:lnTo>
                  <a:lnTo>
                    <a:pt x="207" y="345"/>
                  </a:lnTo>
                  <a:lnTo>
                    <a:pt x="300" y="111"/>
                  </a:lnTo>
                  <a:lnTo>
                    <a:pt x="300" y="111"/>
                  </a:lnTo>
                  <a:lnTo>
                    <a:pt x="304" y="105"/>
                  </a:lnTo>
                  <a:lnTo>
                    <a:pt x="309" y="101"/>
                  </a:lnTo>
                  <a:lnTo>
                    <a:pt x="314" y="99"/>
                  </a:lnTo>
                  <a:lnTo>
                    <a:pt x="320" y="99"/>
                  </a:lnTo>
                  <a:lnTo>
                    <a:pt x="320" y="99"/>
                  </a:lnTo>
                  <a:lnTo>
                    <a:pt x="325" y="99"/>
                  </a:lnTo>
                  <a:lnTo>
                    <a:pt x="328" y="100"/>
                  </a:lnTo>
                  <a:lnTo>
                    <a:pt x="333" y="103"/>
                  </a:lnTo>
                  <a:lnTo>
                    <a:pt x="337" y="109"/>
                  </a:lnTo>
                  <a:lnTo>
                    <a:pt x="338" y="112"/>
                  </a:lnTo>
                  <a:lnTo>
                    <a:pt x="338" y="115"/>
                  </a:lnTo>
                  <a:lnTo>
                    <a:pt x="338" y="342"/>
                  </a:lnTo>
                  <a:lnTo>
                    <a:pt x="338" y="342"/>
                  </a:lnTo>
                  <a:lnTo>
                    <a:pt x="338" y="345"/>
                  </a:lnTo>
                  <a:lnTo>
                    <a:pt x="337" y="348"/>
                  </a:lnTo>
                  <a:lnTo>
                    <a:pt x="333" y="353"/>
                  </a:lnTo>
                  <a:lnTo>
                    <a:pt x="328" y="358"/>
                  </a:lnTo>
                  <a:lnTo>
                    <a:pt x="325" y="359"/>
                  </a:lnTo>
                  <a:lnTo>
                    <a:pt x="320" y="359"/>
                  </a:lnTo>
                  <a:lnTo>
                    <a:pt x="218" y="359"/>
                  </a:lnTo>
                  <a:close/>
                  <a:moveTo>
                    <a:pt x="901" y="358"/>
                  </a:moveTo>
                  <a:lnTo>
                    <a:pt x="811" y="358"/>
                  </a:lnTo>
                  <a:lnTo>
                    <a:pt x="811" y="443"/>
                  </a:lnTo>
                  <a:lnTo>
                    <a:pt x="716" y="443"/>
                  </a:lnTo>
                  <a:lnTo>
                    <a:pt x="716" y="358"/>
                  </a:lnTo>
                  <a:lnTo>
                    <a:pt x="623" y="358"/>
                  </a:lnTo>
                  <a:lnTo>
                    <a:pt x="623" y="267"/>
                  </a:lnTo>
                  <a:lnTo>
                    <a:pt x="716" y="267"/>
                  </a:lnTo>
                  <a:lnTo>
                    <a:pt x="716" y="175"/>
                  </a:lnTo>
                  <a:lnTo>
                    <a:pt x="811" y="175"/>
                  </a:lnTo>
                  <a:lnTo>
                    <a:pt x="811" y="267"/>
                  </a:lnTo>
                  <a:lnTo>
                    <a:pt x="901" y="267"/>
                  </a:lnTo>
                  <a:lnTo>
                    <a:pt x="901" y="358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1252201" y="-30162"/>
              <a:ext cx="217487" cy="412750"/>
            </a:xfrm>
            <a:custGeom>
              <a:rect b="b" l="l" r="r" t="t"/>
              <a:pathLst>
                <a:path extrusionOk="0" h="260" w="137">
                  <a:moveTo>
                    <a:pt x="17" y="260"/>
                  </a:moveTo>
                  <a:lnTo>
                    <a:pt x="119" y="260"/>
                  </a:lnTo>
                  <a:lnTo>
                    <a:pt x="119" y="260"/>
                  </a:lnTo>
                  <a:lnTo>
                    <a:pt x="123" y="260"/>
                  </a:lnTo>
                  <a:lnTo>
                    <a:pt x="126" y="259"/>
                  </a:lnTo>
                  <a:lnTo>
                    <a:pt x="131" y="255"/>
                  </a:lnTo>
                  <a:lnTo>
                    <a:pt x="136" y="250"/>
                  </a:lnTo>
                  <a:lnTo>
                    <a:pt x="136" y="247"/>
                  </a:lnTo>
                  <a:lnTo>
                    <a:pt x="137" y="242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36" y="14"/>
                  </a:lnTo>
                  <a:lnTo>
                    <a:pt x="136" y="11"/>
                  </a:lnTo>
                  <a:lnTo>
                    <a:pt x="131" y="5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1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2" y="11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0"/>
                  </a:lnTo>
                  <a:lnTo>
                    <a:pt x="5" y="255"/>
                  </a:lnTo>
                  <a:lnTo>
                    <a:pt x="11" y="259"/>
                  </a:lnTo>
                  <a:lnTo>
                    <a:pt x="14" y="260"/>
                  </a:lnTo>
                  <a:lnTo>
                    <a:pt x="17" y="260"/>
                  </a:lnTo>
                  <a:lnTo>
                    <a:pt x="17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0831514" y="795338"/>
              <a:ext cx="338137" cy="336550"/>
            </a:xfrm>
            <a:custGeom>
              <a:rect b="b" l="l" r="r" t="t"/>
              <a:pathLst>
                <a:path extrusionOk="0" h="212" w="213">
                  <a:moveTo>
                    <a:pt x="106" y="0"/>
                  </a:moveTo>
                  <a:lnTo>
                    <a:pt x="106" y="0"/>
                  </a:lnTo>
                  <a:lnTo>
                    <a:pt x="97" y="0"/>
                  </a:lnTo>
                  <a:lnTo>
                    <a:pt x="87" y="2"/>
                  </a:lnTo>
                  <a:lnTo>
                    <a:pt x="77" y="4"/>
                  </a:lnTo>
                  <a:lnTo>
                    <a:pt x="67" y="7"/>
                  </a:lnTo>
                  <a:lnTo>
                    <a:pt x="59" y="10"/>
                  </a:lnTo>
                  <a:lnTo>
                    <a:pt x="50" y="15"/>
                  </a:lnTo>
                  <a:lnTo>
                    <a:pt x="43" y="20"/>
                  </a:lnTo>
                  <a:lnTo>
                    <a:pt x="35" y="27"/>
                  </a:lnTo>
                  <a:lnTo>
                    <a:pt x="29" y="33"/>
                  </a:lnTo>
                  <a:lnTo>
                    <a:pt x="22" y="41"/>
                  </a:lnTo>
                  <a:lnTo>
                    <a:pt x="17" y="48"/>
                  </a:lnTo>
                  <a:lnTo>
                    <a:pt x="12" y="56"/>
                  </a:lnTo>
                  <a:lnTo>
                    <a:pt x="8" y="64"/>
                  </a:lnTo>
                  <a:lnTo>
                    <a:pt x="5" y="74"/>
                  </a:lnTo>
                  <a:lnTo>
                    <a:pt x="3" y="83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6"/>
                  </a:lnTo>
                  <a:lnTo>
                    <a:pt x="2" y="127"/>
                  </a:lnTo>
                  <a:lnTo>
                    <a:pt x="5" y="138"/>
                  </a:lnTo>
                  <a:lnTo>
                    <a:pt x="8" y="147"/>
                  </a:lnTo>
                  <a:lnTo>
                    <a:pt x="12" y="156"/>
                  </a:lnTo>
                  <a:lnTo>
                    <a:pt x="18" y="165"/>
                  </a:lnTo>
                  <a:lnTo>
                    <a:pt x="24" y="173"/>
                  </a:lnTo>
                  <a:lnTo>
                    <a:pt x="31" y="181"/>
                  </a:lnTo>
                  <a:lnTo>
                    <a:pt x="38" y="187"/>
                  </a:lnTo>
                  <a:lnTo>
                    <a:pt x="47" y="194"/>
                  </a:lnTo>
                  <a:lnTo>
                    <a:pt x="56" y="199"/>
                  </a:lnTo>
                  <a:lnTo>
                    <a:pt x="65" y="203"/>
                  </a:lnTo>
                  <a:lnTo>
                    <a:pt x="75" y="208"/>
                  </a:lnTo>
                  <a:lnTo>
                    <a:pt x="85" y="210"/>
                  </a:lnTo>
                  <a:lnTo>
                    <a:pt x="95" y="211"/>
                  </a:lnTo>
                  <a:lnTo>
                    <a:pt x="106" y="212"/>
                  </a:lnTo>
                  <a:lnTo>
                    <a:pt x="106" y="212"/>
                  </a:lnTo>
                  <a:lnTo>
                    <a:pt x="117" y="211"/>
                  </a:lnTo>
                  <a:lnTo>
                    <a:pt x="128" y="210"/>
                  </a:lnTo>
                  <a:lnTo>
                    <a:pt x="138" y="208"/>
                  </a:lnTo>
                  <a:lnTo>
                    <a:pt x="147" y="203"/>
                  </a:lnTo>
                  <a:lnTo>
                    <a:pt x="157" y="199"/>
                  </a:lnTo>
                  <a:lnTo>
                    <a:pt x="166" y="194"/>
                  </a:lnTo>
                  <a:lnTo>
                    <a:pt x="174" y="187"/>
                  </a:lnTo>
                  <a:lnTo>
                    <a:pt x="182" y="181"/>
                  </a:lnTo>
                  <a:lnTo>
                    <a:pt x="188" y="173"/>
                  </a:lnTo>
                  <a:lnTo>
                    <a:pt x="195" y="165"/>
                  </a:lnTo>
                  <a:lnTo>
                    <a:pt x="200" y="156"/>
                  </a:lnTo>
                  <a:lnTo>
                    <a:pt x="204" y="147"/>
                  </a:lnTo>
                  <a:lnTo>
                    <a:pt x="208" y="138"/>
                  </a:lnTo>
                  <a:lnTo>
                    <a:pt x="211" y="127"/>
                  </a:lnTo>
                  <a:lnTo>
                    <a:pt x="212" y="116"/>
                  </a:lnTo>
                  <a:lnTo>
                    <a:pt x="213" y="105"/>
                  </a:lnTo>
                  <a:lnTo>
                    <a:pt x="213" y="105"/>
                  </a:lnTo>
                  <a:lnTo>
                    <a:pt x="212" y="93"/>
                  </a:lnTo>
                  <a:lnTo>
                    <a:pt x="212" y="93"/>
                  </a:lnTo>
                  <a:lnTo>
                    <a:pt x="210" y="84"/>
                  </a:lnTo>
                  <a:lnTo>
                    <a:pt x="208" y="74"/>
                  </a:lnTo>
                  <a:lnTo>
                    <a:pt x="204" y="65"/>
                  </a:lnTo>
                  <a:lnTo>
                    <a:pt x="200" y="57"/>
                  </a:lnTo>
                  <a:lnTo>
                    <a:pt x="196" y="48"/>
                  </a:lnTo>
                  <a:lnTo>
                    <a:pt x="190" y="41"/>
                  </a:lnTo>
                  <a:lnTo>
                    <a:pt x="184" y="33"/>
                  </a:lnTo>
                  <a:lnTo>
                    <a:pt x="177" y="27"/>
                  </a:lnTo>
                  <a:lnTo>
                    <a:pt x="170" y="20"/>
                  </a:lnTo>
                  <a:lnTo>
                    <a:pt x="162" y="15"/>
                  </a:lnTo>
                  <a:lnTo>
                    <a:pt x="154" y="10"/>
                  </a:lnTo>
                  <a:lnTo>
                    <a:pt x="145" y="7"/>
                  </a:lnTo>
                  <a:lnTo>
                    <a:pt x="135" y="4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67" y="106"/>
                  </a:moveTo>
                  <a:lnTo>
                    <a:pt x="167" y="106"/>
                  </a:lnTo>
                  <a:lnTo>
                    <a:pt x="166" y="118"/>
                  </a:lnTo>
                  <a:lnTo>
                    <a:pt x="162" y="130"/>
                  </a:lnTo>
                  <a:lnTo>
                    <a:pt x="157" y="140"/>
                  </a:lnTo>
                  <a:lnTo>
                    <a:pt x="149" y="148"/>
                  </a:lnTo>
                  <a:lnTo>
                    <a:pt x="141" y="156"/>
                  </a:lnTo>
                  <a:lnTo>
                    <a:pt x="130" y="161"/>
                  </a:lnTo>
                  <a:lnTo>
                    <a:pt x="119" y="166"/>
                  </a:lnTo>
                  <a:lnTo>
                    <a:pt x="106" y="167"/>
                  </a:lnTo>
                  <a:lnTo>
                    <a:pt x="106" y="167"/>
                  </a:lnTo>
                  <a:lnTo>
                    <a:pt x="94" y="166"/>
                  </a:lnTo>
                  <a:lnTo>
                    <a:pt x="84" y="161"/>
                  </a:lnTo>
                  <a:lnTo>
                    <a:pt x="73" y="156"/>
                  </a:lnTo>
                  <a:lnTo>
                    <a:pt x="64" y="148"/>
                  </a:lnTo>
                  <a:lnTo>
                    <a:pt x="57" y="140"/>
                  </a:lnTo>
                  <a:lnTo>
                    <a:pt x="51" y="130"/>
                  </a:lnTo>
                  <a:lnTo>
                    <a:pt x="48" y="118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93"/>
                  </a:lnTo>
                  <a:lnTo>
                    <a:pt x="51" y="83"/>
                  </a:lnTo>
                  <a:lnTo>
                    <a:pt x="57" y="72"/>
                  </a:lnTo>
                  <a:lnTo>
                    <a:pt x="64" y="63"/>
                  </a:lnTo>
                  <a:lnTo>
                    <a:pt x="73" y="56"/>
                  </a:lnTo>
                  <a:lnTo>
                    <a:pt x="84" y="50"/>
                  </a:lnTo>
                  <a:lnTo>
                    <a:pt x="94" y="47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19" y="47"/>
                  </a:lnTo>
                  <a:lnTo>
                    <a:pt x="130" y="50"/>
                  </a:lnTo>
                  <a:lnTo>
                    <a:pt x="141" y="56"/>
                  </a:lnTo>
                  <a:lnTo>
                    <a:pt x="149" y="63"/>
                  </a:lnTo>
                  <a:lnTo>
                    <a:pt x="157" y="72"/>
                  </a:lnTo>
                  <a:lnTo>
                    <a:pt x="162" y="83"/>
                  </a:lnTo>
                  <a:lnTo>
                    <a:pt x="166" y="93"/>
                  </a:lnTo>
                  <a:lnTo>
                    <a:pt x="167" y="106"/>
                  </a:lnTo>
                  <a:lnTo>
                    <a:pt x="167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12169776" y="796926"/>
              <a:ext cx="336550" cy="336550"/>
            </a:xfrm>
            <a:custGeom>
              <a:rect b="b" l="l" r="r" t="t"/>
              <a:pathLst>
                <a:path extrusionOk="0" h="212" w="212">
                  <a:moveTo>
                    <a:pt x="106" y="0"/>
                  </a:moveTo>
                  <a:lnTo>
                    <a:pt x="10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6" y="3"/>
                  </a:lnTo>
                  <a:lnTo>
                    <a:pt x="68" y="6"/>
                  </a:lnTo>
                  <a:lnTo>
                    <a:pt x="59" y="10"/>
                  </a:lnTo>
                  <a:lnTo>
                    <a:pt x="51" y="15"/>
                  </a:lnTo>
                  <a:lnTo>
                    <a:pt x="43" y="20"/>
                  </a:lnTo>
                  <a:lnTo>
                    <a:pt x="35" y="26"/>
                  </a:lnTo>
                  <a:lnTo>
                    <a:pt x="29" y="33"/>
                  </a:lnTo>
                  <a:lnTo>
                    <a:pt x="22" y="40"/>
                  </a:lnTo>
                  <a:lnTo>
                    <a:pt x="17" y="47"/>
                  </a:lnTo>
                  <a:lnTo>
                    <a:pt x="12" y="56"/>
                  </a:lnTo>
                  <a:lnTo>
                    <a:pt x="7" y="64"/>
                  </a:lnTo>
                  <a:lnTo>
                    <a:pt x="4" y="73"/>
                  </a:lnTo>
                  <a:lnTo>
                    <a:pt x="2" y="83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4" y="137"/>
                  </a:lnTo>
                  <a:lnTo>
                    <a:pt x="7" y="146"/>
                  </a:lnTo>
                  <a:lnTo>
                    <a:pt x="13" y="156"/>
                  </a:lnTo>
                  <a:lnTo>
                    <a:pt x="18" y="165"/>
                  </a:lnTo>
                  <a:lnTo>
                    <a:pt x="24" y="173"/>
                  </a:lnTo>
                  <a:lnTo>
                    <a:pt x="31" y="181"/>
                  </a:lnTo>
                  <a:lnTo>
                    <a:pt x="39" y="187"/>
                  </a:lnTo>
                  <a:lnTo>
                    <a:pt x="46" y="194"/>
                  </a:lnTo>
                  <a:lnTo>
                    <a:pt x="55" y="199"/>
                  </a:lnTo>
                  <a:lnTo>
                    <a:pt x="65" y="203"/>
                  </a:lnTo>
                  <a:lnTo>
                    <a:pt x="74" y="207"/>
                  </a:lnTo>
                  <a:lnTo>
                    <a:pt x="84" y="210"/>
                  </a:lnTo>
                  <a:lnTo>
                    <a:pt x="95" y="211"/>
                  </a:lnTo>
                  <a:lnTo>
                    <a:pt x="106" y="212"/>
                  </a:lnTo>
                  <a:lnTo>
                    <a:pt x="106" y="212"/>
                  </a:lnTo>
                  <a:lnTo>
                    <a:pt x="116" y="211"/>
                  </a:lnTo>
                  <a:lnTo>
                    <a:pt x="127" y="210"/>
                  </a:lnTo>
                  <a:lnTo>
                    <a:pt x="138" y="207"/>
                  </a:lnTo>
                  <a:lnTo>
                    <a:pt x="148" y="203"/>
                  </a:lnTo>
                  <a:lnTo>
                    <a:pt x="156" y="199"/>
                  </a:lnTo>
                  <a:lnTo>
                    <a:pt x="165" y="194"/>
                  </a:lnTo>
                  <a:lnTo>
                    <a:pt x="173" y="187"/>
                  </a:lnTo>
                  <a:lnTo>
                    <a:pt x="181" y="181"/>
                  </a:lnTo>
                  <a:lnTo>
                    <a:pt x="187" y="173"/>
                  </a:lnTo>
                  <a:lnTo>
                    <a:pt x="194" y="165"/>
                  </a:lnTo>
                  <a:lnTo>
                    <a:pt x="199" y="156"/>
                  </a:lnTo>
                  <a:lnTo>
                    <a:pt x="204" y="146"/>
                  </a:lnTo>
                  <a:lnTo>
                    <a:pt x="207" y="137"/>
                  </a:lnTo>
                  <a:lnTo>
                    <a:pt x="210" y="127"/>
                  </a:lnTo>
                  <a:lnTo>
                    <a:pt x="211" y="116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09" y="83"/>
                  </a:lnTo>
                  <a:lnTo>
                    <a:pt x="207" y="73"/>
                  </a:lnTo>
                  <a:lnTo>
                    <a:pt x="204" y="64"/>
                  </a:lnTo>
                  <a:lnTo>
                    <a:pt x="199" y="56"/>
                  </a:lnTo>
                  <a:lnTo>
                    <a:pt x="195" y="47"/>
                  </a:lnTo>
                  <a:lnTo>
                    <a:pt x="190" y="40"/>
                  </a:lnTo>
                  <a:lnTo>
                    <a:pt x="183" y="33"/>
                  </a:lnTo>
                  <a:lnTo>
                    <a:pt x="177" y="26"/>
                  </a:lnTo>
                  <a:lnTo>
                    <a:pt x="169" y="20"/>
                  </a:lnTo>
                  <a:lnTo>
                    <a:pt x="162" y="15"/>
                  </a:lnTo>
                  <a:lnTo>
                    <a:pt x="153" y="10"/>
                  </a:lnTo>
                  <a:lnTo>
                    <a:pt x="144" y="6"/>
                  </a:lnTo>
                  <a:lnTo>
                    <a:pt x="135" y="3"/>
                  </a:lnTo>
                  <a:lnTo>
                    <a:pt x="126" y="1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68" y="106"/>
                  </a:moveTo>
                  <a:lnTo>
                    <a:pt x="168" y="106"/>
                  </a:lnTo>
                  <a:lnTo>
                    <a:pt x="167" y="119"/>
                  </a:lnTo>
                  <a:lnTo>
                    <a:pt x="164" y="130"/>
                  </a:lnTo>
                  <a:lnTo>
                    <a:pt x="157" y="141"/>
                  </a:lnTo>
                  <a:lnTo>
                    <a:pt x="151" y="150"/>
                  </a:lnTo>
                  <a:lnTo>
                    <a:pt x="141" y="157"/>
                  </a:lnTo>
                  <a:lnTo>
                    <a:pt x="131" y="163"/>
                  </a:lnTo>
                  <a:lnTo>
                    <a:pt x="120" y="166"/>
                  </a:lnTo>
                  <a:lnTo>
                    <a:pt x="108" y="167"/>
                  </a:lnTo>
                  <a:lnTo>
                    <a:pt x="108" y="167"/>
                  </a:lnTo>
                  <a:lnTo>
                    <a:pt x="96" y="166"/>
                  </a:lnTo>
                  <a:lnTo>
                    <a:pt x="84" y="163"/>
                  </a:lnTo>
                  <a:lnTo>
                    <a:pt x="74" y="157"/>
                  </a:lnTo>
                  <a:lnTo>
                    <a:pt x="66" y="150"/>
                  </a:lnTo>
                  <a:lnTo>
                    <a:pt x="58" y="141"/>
                  </a:lnTo>
                  <a:lnTo>
                    <a:pt x="53" y="130"/>
                  </a:lnTo>
                  <a:lnTo>
                    <a:pt x="48" y="119"/>
                  </a:lnTo>
                  <a:lnTo>
                    <a:pt x="47" y="106"/>
                  </a:lnTo>
                  <a:lnTo>
                    <a:pt x="47" y="106"/>
                  </a:lnTo>
                  <a:lnTo>
                    <a:pt x="48" y="95"/>
                  </a:lnTo>
                  <a:lnTo>
                    <a:pt x="53" y="84"/>
                  </a:lnTo>
                  <a:lnTo>
                    <a:pt x="58" y="73"/>
                  </a:lnTo>
                  <a:lnTo>
                    <a:pt x="66" y="64"/>
                  </a:lnTo>
                  <a:lnTo>
                    <a:pt x="74" y="57"/>
                  </a:lnTo>
                  <a:lnTo>
                    <a:pt x="84" y="51"/>
                  </a:lnTo>
                  <a:lnTo>
                    <a:pt x="96" y="48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20" y="48"/>
                  </a:lnTo>
                  <a:lnTo>
                    <a:pt x="131" y="51"/>
                  </a:lnTo>
                  <a:lnTo>
                    <a:pt x="141" y="57"/>
                  </a:lnTo>
                  <a:lnTo>
                    <a:pt x="151" y="64"/>
                  </a:lnTo>
                  <a:lnTo>
                    <a:pt x="157" y="73"/>
                  </a:lnTo>
                  <a:lnTo>
                    <a:pt x="164" y="84"/>
                  </a:lnTo>
                  <a:lnTo>
                    <a:pt x="167" y="95"/>
                  </a:lnTo>
                  <a:lnTo>
                    <a:pt x="168" y="106"/>
                  </a:lnTo>
                  <a:lnTo>
                    <a:pt x="16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904539" y="868363"/>
              <a:ext cx="192087" cy="192088"/>
            </a:xfrm>
            <a:custGeom>
              <a:rect b="b" l="l" r="r" t="t"/>
              <a:pathLst>
                <a:path extrusionOk="0" h="121" w="121">
                  <a:moveTo>
                    <a:pt x="60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8" y="4"/>
                  </a:lnTo>
                  <a:lnTo>
                    <a:pt x="27" y="10"/>
                  </a:lnTo>
                  <a:lnTo>
                    <a:pt x="18" y="17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4"/>
                  </a:lnTo>
                  <a:lnTo>
                    <a:pt x="11" y="94"/>
                  </a:lnTo>
                  <a:lnTo>
                    <a:pt x="18" y="102"/>
                  </a:lnTo>
                  <a:lnTo>
                    <a:pt x="27" y="110"/>
                  </a:lnTo>
                  <a:lnTo>
                    <a:pt x="38" y="115"/>
                  </a:lnTo>
                  <a:lnTo>
                    <a:pt x="48" y="120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73" y="120"/>
                  </a:lnTo>
                  <a:lnTo>
                    <a:pt x="84" y="115"/>
                  </a:lnTo>
                  <a:lnTo>
                    <a:pt x="95" y="110"/>
                  </a:lnTo>
                  <a:lnTo>
                    <a:pt x="103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7"/>
                  </a:lnTo>
                  <a:lnTo>
                    <a:pt x="116" y="37"/>
                  </a:lnTo>
                  <a:lnTo>
                    <a:pt x="111" y="26"/>
                  </a:lnTo>
                  <a:lnTo>
                    <a:pt x="103" y="17"/>
                  </a:lnTo>
                  <a:lnTo>
                    <a:pt x="95" y="10"/>
                  </a:lnTo>
                  <a:lnTo>
                    <a:pt x="84" y="4"/>
                  </a:lnTo>
                  <a:lnTo>
                    <a:pt x="73" y="1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2244389" y="869951"/>
              <a:ext cx="192087" cy="192088"/>
            </a:xfrm>
            <a:custGeom>
              <a:rect b="b" l="l" r="r" t="t"/>
              <a:pathLst>
                <a:path extrusionOk="0" h="121" w="121">
                  <a:moveTo>
                    <a:pt x="61" y="0"/>
                  </a:moveTo>
                  <a:lnTo>
                    <a:pt x="61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7" y="11"/>
                  </a:lnTo>
                  <a:lnTo>
                    <a:pt x="19" y="18"/>
                  </a:lnTo>
                  <a:lnTo>
                    <a:pt x="11" y="27"/>
                  </a:lnTo>
                  <a:lnTo>
                    <a:pt x="6" y="38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" y="73"/>
                  </a:lnTo>
                  <a:lnTo>
                    <a:pt x="6" y="84"/>
                  </a:lnTo>
                  <a:lnTo>
                    <a:pt x="11" y="95"/>
                  </a:lnTo>
                  <a:lnTo>
                    <a:pt x="19" y="104"/>
                  </a:lnTo>
                  <a:lnTo>
                    <a:pt x="27" y="111"/>
                  </a:lnTo>
                  <a:lnTo>
                    <a:pt x="37" y="117"/>
                  </a:lnTo>
                  <a:lnTo>
                    <a:pt x="49" y="120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73" y="120"/>
                  </a:lnTo>
                  <a:lnTo>
                    <a:pt x="84" y="117"/>
                  </a:lnTo>
                  <a:lnTo>
                    <a:pt x="94" y="111"/>
                  </a:lnTo>
                  <a:lnTo>
                    <a:pt x="104" y="104"/>
                  </a:lnTo>
                  <a:lnTo>
                    <a:pt x="110" y="95"/>
                  </a:lnTo>
                  <a:lnTo>
                    <a:pt x="117" y="84"/>
                  </a:lnTo>
                  <a:lnTo>
                    <a:pt x="120" y="73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9"/>
                  </a:lnTo>
                  <a:lnTo>
                    <a:pt x="117" y="38"/>
                  </a:lnTo>
                  <a:lnTo>
                    <a:pt x="110" y="27"/>
                  </a:lnTo>
                  <a:lnTo>
                    <a:pt x="104" y="18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3" y="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11658601" y="92076"/>
              <a:ext cx="441325" cy="425450"/>
            </a:xfrm>
            <a:custGeom>
              <a:rect b="b" l="l" r="r" t="t"/>
              <a:pathLst>
                <a:path extrusionOk="0" h="268" w="278">
                  <a:moveTo>
                    <a:pt x="188" y="0"/>
                  </a:moveTo>
                  <a:lnTo>
                    <a:pt x="93" y="0"/>
                  </a:lnTo>
                  <a:lnTo>
                    <a:pt x="93" y="92"/>
                  </a:lnTo>
                  <a:lnTo>
                    <a:pt x="0" y="92"/>
                  </a:lnTo>
                  <a:lnTo>
                    <a:pt x="0" y="183"/>
                  </a:lnTo>
                  <a:lnTo>
                    <a:pt x="93" y="183"/>
                  </a:lnTo>
                  <a:lnTo>
                    <a:pt x="93" y="268"/>
                  </a:lnTo>
                  <a:lnTo>
                    <a:pt x="188" y="268"/>
                  </a:lnTo>
                  <a:lnTo>
                    <a:pt x="188" y="183"/>
                  </a:lnTo>
                  <a:lnTo>
                    <a:pt x="278" y="183"/>
                  </a:lnTo>
                  <a:lnTo>
                    <a:pt x="278" y="92"/>
                  </a:lnTo>
                  <a:lnTo>
                    <a:pt x="188" y="9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10996614" y="-28575"/>
              <a:ext cx="209550" cy="412750"/>
            </a:xfrm>
            <a:custGeom>
              <a:rect b="b" l="l" r="r" t="t"/>
              <a:pathLst>
                <a:path extrusionOk="0" h="260" w="132">
                  <a:moveTo>
                    <a:pt x="132" y="243"/>
                  </a:moveTo>
                  <a:lnTo>
                    <a:pt x="132" y="16"/>
                  </a:lnTo>
                  <a:lnTo>
                    <a:pt x="132" y="16"/>
                  </a:lnTo>
                  <a:lnTo>
                    <a:pt x="132" y="13"/>
                  </a:lnTo>
                  <a:lnTo>
                    <a:pt x="131" y="10"/>
                  </a:lnTo>
                  <a:lnTo>
                    <a:pt x="127" y="4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2"/>
                  </a:lnTo>
                  <a:lnTo>
                    <a:pt x="98" y="6"/>
                  </a:lnTo>
                  <a:lnTo>
                    <a:pt x="94" y="12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0" y="252"/>
                  </a:lnTo>
                  <a:lnTo>
                    <a:pt x="1" y="254"/>
                  </a:lnTo>
                  <a:lnTo>
                    <a:pt x="2" y="257"/>
                  </a:lnTo>
                  <a:lnTo>
                    <a:pt x="4" y="258"/>
                  </a:lnTo>
                  <a:lnTo>
                    <a:pt x="7" y="259"/>
                  </a:lnTo>
                  <a:lnTo>
                    <a:pt x="12" y="260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19" y="260"/>
                  </a:lnTo>
                  <a:lnTo>
                    <a:pt x="122" y="259"/>
                  </a:lnTo>
                  <a:lnTo>
                    <a:pt x="127" y="254"/>
                  </a:lnTo>
                  <a:lnTo>
                    <a:pt x="131" y="249"/>
                  </a:lnTo>
                  <a:lnTo>
                    <a:pt x="132" y="246"/>
                  </a:lnTo>
                  <a:lnTo>
                    <a:pt x="132" y="243"/>
                  </a:lnTo>
                  <a:lnTo>
                    <a:pt x="132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2" name="Google Shape;472;p16"/>
          <p:cNvSpPr txBox="1"/>
          <p:nvPr>
            <p:ph idx="4294967295" type="title"/>
          </p:nvPr>
        </p:nvSpPr>
        <p:spPr>
          <a:xfrm>
            <a:off x="8289580" y="3465474"/>
            <a:ext cx="2853196" cy="940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추후 계획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6"/>
          <p:cNvSpPr txBox="1"/>
          <p:nvPr/>
        </p:nvSpPr>
        <p:spPr>
          <a:xfrm>
            <a:off x="6241057" y="2467180"/>
            <a:ext cx="134284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72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16"/>
          <p:cNvGrpSpPr/>
          <p:nvPr/>
        </p:nvGrpSpPr>
        <p:grpSpPr>
          <a:xfrm>
            <a:off x="1549400" y="2165102"/>
            <a:ext cx="1198113" cy="1834973"/>
            <a:chOff x="7440256" y="6640399"/>
            <a:chExt cx="2671762" cy="4091942"/>
          </a:xfrm>
        </p:grpSpPr>
        <p:sp>
          <p:nvSpPr>
            <p:cNvPr id="475" name="Google Shape;475;p16"/>
            <p:cNvSpPr/>
            <p:nvPr/>
          </p:nvSpPr>
          <p:spPr>
            <a:xfrm>
              <a:off x="7440256" y="6640399"/>
              <a:ext cx="2671762" cy="4091940"/>
            </a:xfrm>
            <a:custGeom>
              <a:rect b="b" l="l" r="r" t="t"/>
              <a:pathLst>
                <a:path extrusionOk="0" h="1432" w="935">
                  <a:moveTo>
                    <a:pt x="761" y="206"/>
                  </a:moveTo>
                  <a:lnTo>
                    <a:pt x="761" y="0"/>
                  </a:lnTo>
                  <a:lnTo>
                    <a:pt x="176" y="0"/>
                  </a:lnTo>
                  <a:lnTo>
                    <a:pt x="176" y="206"/>
                  </a:lnTo>
                  <a:lnTo>
                    <a:pt x="0" y="206"/>
                  </a:lnTo>
                  <a:lnTo>
                    <a:pt x="0" y="1432"/>
                  </a:lnTo>
                  <a:lnTo>
                    <a:pt x="935" y="1432"/>
                  </a:lnTo>
                  <a:lnTo>
                    <a:pt x="935" y="206"/>
                  </a:lnTo>
                  <a:lnTo>
                    <a:pt x="761" y="206"/>
                  </a:lnTo>
                  <a:close/>
                  <a:moveTo>
                    <a:pt x="728" y="853"/>
                  </a:moveTo>
                  <a:lnTo>
                    <a:pt x="728" y="952"/>
                  </a:lnTo>
                  <a:lnTo>
                    <a:pt x="630" y="952"/>
                  </a:lnTo>
                  <a:lnTo>
                    <a:pt x="630" y="853"/>
                  </a:lnTo>
                  <a:lnTo>
                    <a:pt x="728" y="853"/>
                  </a:lnTo>
                  <a:close/>
                  <a:moveTo>
                    <a:pt x="728" y="815"/>
                  </a:moveTo>
                  <a:lnTo>
                    <a:pt x="629" y="815"/>
                  </a:lnTo>
                  <a:lnTo>
                    <a:pt x="629" y="717"/>
                  </a:lnTo>
                  <a:lnTo>
                    <a:pt x="728" y="717"/>
                  </a:lnTo>
                  <a:lnTo>
                    <a:pt x="728" y="815"/>
                  </a:lnTo>
                  <a:close/>
                  <a:moveTo>
                    <a:pt x="727" y="681"/>
                  </a:moveTo>
                  <a:lnTo>
                    <a:pt x="628" y="681"/>
                  </a:lnTo>
                  <a:lnTo>
                    <a:pt x="628" y="582"/>
                  </a:lnTo>
                  <a:lnTo>
                    <a:pt x="727" y="582"/>
                  </a:lnTo>
                  <a:lnTo>
                    <a:pt x="727" y="681"/>
                  </a:lnTo>
                  <a:close/>
                  <a:moveTo>
                    <a:pt x="725" y="545"/>
                  </a:moveTo>
                  <a:lnTo>
                    <a:pt x="625" y="545"/>
                  </a:lnTo>
                  <a:lnTo>
                    <a:pt x="625" y="447"/>
                  </a:lnTo>
                  <a:lnTo>
                    <a:pt x="725" y="447"/>
                  </a:lnTo>
                  <a:lnTo>
                    <a:pt x="725" y="545"/>
                  </a:lnTo>
                  <a:close/>
                  <a:moveTo>
                    <a:pt x="624" y="313"/>
                  </a:moveTo>
                  <a:lnTo>
                    <a:pt x="724" y="313"/>
                  </a:lnTo>
                  <a:lnTo>
                    <a:pt x="724" y="412"/>
                  </a:lnTo>
                  <a:lnTo>
                    <a:pt x="624" y="412"/>
                  </a:lnTo>
                  <a:lnTo>
                    <a:pt x="624" y="313"/>
                  </a:lnTo>
                  <a:close/>
                  <a:moveTo>
                    <a:pt x="594" y="987"/>
                  </a:moveTo>
                  <a:lnTo>
                    <a:pt x="594" y="1086"/>
                  </a:lnTo>
                  <a:lnTo>
                    <a:pt x="495" y="1086"/>
                  </a:lnTo>
                  <a:lnTo>
                    <a:pt x="495" y="987"/>
                  </a:lnTo>
                  <a:lnTo>
                    <a:pt x="594" y="987"/>
                  </a:lnTo>
                  <a:close/>
                  <a:moveTo>
                    <a:pt x="593" y="952"/>
                  </a:moveTo>
                  <a:lnTo>
                    <a:pt x="494" y="952"/>
                  </a:lnTo>
                  <a:lnTo>
                    <a:pt x="494" y="853"/>
                  </a:lnTo>
                  <a:lnTo>
                    <a:pt x="593" y="853"/>
                  </a:lnTo>
                  <a:lnTo>
                    <a:pt x="593" y="952"/>
                  </a:lnTo>
                  <a:close/>
                  <a:moveTo>
                    <a:pt x="592" y="815"/>
                  </a:moveTo>
                  <a:lnTo>
                    <a:pt x="493" y="815"/>
                  </a:lnTo>
                  <a:lnTo>
                    <a:pt x="493" y="717"/>
                  </a:lnTo>
                  <a:lnTo>
                    <a:pt x="592" y="717"/>
                  </a:lnTo>
                  <a:lnTo>
                    <a:pt x="592" y="815"/>
                  </a:lnTo>
                  <a:close/>
                  <a:moveTo>
                    <a:pt x="591" y="681"/>
                  </a:moveTo>
                  <a:lnTo>
                    <a:pt x="492" y="681"/>
                  </a:lnTo>
                  <a:lnTo>
                    <a:pt x="492" y="582"/>
                  </a:lnTo>
                  <a:lnTo>
                    <a:pt x="591" y="582"/>
                  </a:lnTo>
                  <a:lnTo>
                    <a:pt x="591" y="681"/>
                  </a:lnTo>
                  <a:close/>
                  <a:moveTo>
                    <a:pt x="590" y="545"/>
                  </a:moveTo>
                  <a:lnTo>
                    <a:pt x="491" y="545"/>
                  </a:lnTo>
                  <a:lnTo>
                    <a:pt x="491" y="447"/>
                  </a:lnTo>
                  <a:lnTo>
                    <a:pt x="590" y="447"/>
                  </a:lnTo>
                  <a:lnTo>
                    <a:pt x="590" y="545"/>
                  </a:lnTo>
                  <a:close/>
                  <a:moveTo>
                    <a:pt x="589" y="412"/>
                  </a:moveTo>
                  <a:lnTo>
                    <a:pt x="490" y="412"/>
                  </a:lnTo>
                  <a:lnTo>
                    <a:pt x="490" y="313"/>
                  </a:lnTo>
                  <a:lnTo>
                    <a:pt x="589" y="313"/>
                  </a:lnTo>
                  <a:lnTo>
                    <a:pt x="589" y="412"/>
                  </a:lnTo>
                  <a:close/>
                  <a:moveTo>
                    <a:pt x="390" y="96"/>
                  </a:moveTo>
                  <a:lnTo>
                    <a:pt x="446" y="96"/>
                  </a:lnTo>
                  <a:lnTo>
                    <a:pt x="446" y="41"/>
                  </a:lnTo>
                  <a:lnTo>
                    <a:pt x="503" y="41"/>
                  </a:lnTo>
                  <a:lnTo>
                    <a:pt x="503" y="96"/>
                  </a:lnTo>
                  <a:lnTo>
                    <a:pt x="556" y="96"/>
                  </a:lnTo>
                  <a:lnTo>
                    <a:pt x="556" y="150"/>
                  </a:lnTo>
                  <a:lnTo>
                    <a:pt x="503" y="150"/>
                  </a:lnTo>
                  <a:lnTo>
                    <a:pt x="503" y="201"/>
                  </a:lnTo>
                  <a:lnTo>
                    <a:pt x="446" y="201"/>
                  </a:lnTo>
                  <a:lnTo>
                    <a:pt x="446" y="150"/>
                  </a:lnTo>
                  <a:lnTo>
                    <a:pt x="390" y="150"/>
                  </a:lnTo>
                  <a:lnTo>
                    <a:pt x="390" y="96"/>
                  </a:lnTo>
                  <a:close/>
                  <a:moveTo>
                    <a:pt x="355" y="582"/>
                  </a:moveTo>
                  <a:lnTo>
                    <a:pt x="454" y="582"/>
                  </a:lnTo>
                  <a:lnTo>
                    <a:pt x="454" y="681"/>
                  </a:lnTo>
                  <a:lnTo>
                    <a:pt x="355" y="681"/>
                  </a:lnTo>
                  <a:lnTo>
                    <a:pt x="355" y="582"/>
                  </a:lnTo>
                  <a:close/>
                  <a:moveTo>
                    <a:pt x="353" y="545"/>
                  </a:moveTo>
                  <a:lnTo>
                    <a:pt x="353" y="447"/>
                  </a:lnTo>
                  <a:lnTo>
                    <a:pt x="452" y="447"/>
                  </a:lnTo>
                  <a:lnTo>
                    <a:pt x="452" y="545"/>
                  </a:lnTo>
                  <a:lnTo>
                    <a:pt x="353" y="545"/>
                  </a:lnTo>
                  <a:close/>
                  <a:moveTo>
                    <a:pt x="356" y="717"/>
                  </a:moveTo>
                  <a:lnTo>
                    <a:pt x="455" y="717"/>
                  </a:lnTo>
                  <a:lnTo>
                    <a:pt x="455" y="815"/>
                  </a:lnTo>
                  <a:lnTo>
                    <a:pt x="356" y="815"/>
                  </a:lnTo>
                  <a:lnTo>
                    <a:pt x="356" y="717"/>
                  </a:lnTo>
                  <a:close/>
                  <a:moveTo>
                    <a:pt x="357" y="853"/>
                  </a:moveTo>
                  <a:lnTo>
                    <a:pt x="455" y="853"/>
                  </a:lnTo>
                  <a:lnTo>
                    <a:pt x="455" y="952"/>
                  </a:lnTo>
                  <a:lnTo>
                    <a:pt x="357" y="952"/>
                  </a:lnTo>
                  <a:lnTo>
                    <a:pt x="357" y="853"/>
                  </a:lnTo>
                  <a:close/>
                  <a:moveTo>
                    <a:pt x="358" y="987"/>
                  </a:moveTo>
                  <a:lnTo>
                    <a:pt x="457" y="987"/>
                  </a:lnTo>
                  <a:lnTo>
                    <a:pt x="457" y="1086"/>
                  </a:lnTo>
                  <a:lnTo>
                    <a:pt x="358" y="1086"/>
                  </a:lnTo>
                  <a:lnTo>
                    <a:pt x="358" y="987"/>
                  </a:lnTo>
                  <a:close/>
                  <a:moveTo>
                    <a:pt x="352" y="313"/>
                  </a:moveTo>
                  <a:lnTo>
                    <a:pt x="451" y="313"/>
                  </a:lnTo>
                  <a:lnTo>
                    <a:pt x="451" y="412"/>
                  </a:lnTo>
                  <a:lnTo>
                    <a:pt x="352" y="412"/>
                  </a:lnTo>
                  <a:lnTo>
                    <a:pt x="352" y="313"/>
                  </a:lnTo>
                  <a:close/>
                  <a:moveTo>
                    <a:pt x="318" y="987"/>
                  </a:moveTo>
                  <a:lnTo>
                    <a:pt x="318" y="1086"/>
                  </a:lnTo>
                  <a:lnTo>
                    <a:pt x="219" y="1086"/>
                  </a:lnTo>
                  <a:lnTo>
                    <a:pt x="219" y="987"/>
                  </a:lnTo>
                  <a:lnTo>
                    <a:pt x="318" y="987"/>
                  </a:lnTo>
                  <a:close/>
                  <a:moveTo>
                    <a:pt x="317" y="952"/>
                  </a:moveTo>
                  <a:lnTo>
                    <a:pt x="218" y="952"/>
                  </a:lnTo>
                  <a:lnTo>
                    <a:pt x="218" y="853"/>
                  </a:lnTo>
                  <a:lnTo>
                    <a:pt x="317" y="853"/>
                  </a:lnTo>
                  <a:lnTo>
                    <a:pt x="317" y="952"/>
                  </a:lnTo>
                  <a:close/>
                  <a:moveTo>
                    <a:pt x="316" y="815"/>
                  </a:moveTo>
                  <a:lnTo>
                    <a:pt x="217" y="815"/>
                  </a:lnTo>
                  <a:lnTo>
                    <a:pt x="217" y="717"/>
                  </a:lnTo>
                  <a:lnTo>
                    <a:pt x="316" y="717"/>
                  </a:lnTo>
                  <a:lnTo>
                    <a:pt x="316" y="815"/>
                  </a:lnTo>
                  <a:close/>
                  <a:moveTo>
                    <a:pt x="315" y="681"/>
                  </a:moveTo>
                  <a:lnTo>
                    <a:pt x="216" y="681"/>
                  </a:lnTo>
                  <a:lnTo>
                    <a:pt x="216" y="582"/>
                  </a:lnTo>
                  <a:lnTo>
                    <a:pt x="315" y="582"/>
                  </a:lnTo>
                  <a:lnTo>
                    <a:pt x="315" y="681"/>
                  </a:lnTo>
                  <a:close/>
                  <a:moveTo>
                    <a:pt x="75" y="313"/>
                  </a:moveTo>
                  <a:lnTo>
                    <a:pt x="175" y="313"/>
                  </a:lnTo>
                  <a:lnTo>
                    <a:pt x="175" y="412"/>
                  </a:lnTo>
                  <a:lnTo>
                    <a:pt x="75" y="412"/>
                  </a:lnTo>
                  <a:lnTo>
                    <a:pt x="75" y="313"/>
                  </a:lnTo>
                  <a:close/>
                  <a:moveTo>
                    <a:pt x="77" y="447"/>
                  </a:moveTo>
                  <a:lnTo>
                    <a:pt x="176" y="447"/>
                  </a:lnTo>
                  <a:lnTo>
                    <a:pt x="176" y="545"/>
                  </a:lnTo>
                  <a:lnTo>
                    <a:pt x="77" y="545"/>
                  </a:lnTo>
                  <a:lnTo>
                    <a:pt x="77" y="447"/>
                  </a:lnTo>
                  <a:close/>
                  <a:moveTo>
                    <a:pt x="79" y="582"/>
                  </a:moveTo>
                  <a:lnTo>
                    <a:pt x="177" y="582"/>
                  </a:lnTo>
                  <a:lnTo>
                    <a:pt x="177" y="681"/>
                  </a:lnTo>
                  <a:lnTo>
                    <a:pt x="79" y="681"/>
                  </a:lnTo>
                  <a:lnTo>
                    <a:pt x="79" y="582"/>
                  </a:lnTo>
                  <a:close/>
                  <a:moveTo>
                    <a:pt x="80" y="717"/>
                  </a:moveTo>
                  <a:lnTo>
                    <a:pt x="179" y="717"/>
                  </a:lnTo>
                  <a:lnTo>
                    <a:pt x="179" y="815"/>
                  </a:lnTo>
                  <a:lnTo>
                    <a:pt x="80" y="815"/>
                  </a:lnTo>
                  <a:lnTo>
                    <a:pt x="80" y="717"/>
                  </a:lnTo>
                  <a:close/>
                  <a:moveTo>
                    <a:pt x="179" y="853"/>
                  </a:moveTo>
                  <a:lnTo>
                    <a:pt x="179" y="952"/>
                  </a:lnTo>
                  <a:lnTo>
                    <a:pt x="80" y="952"/>
                  </a:lnTo>
                  <a:lnTo>
                    <a:pt x="80" y="853"/>
                  </a:lnTo>
                  <a:lnTo>
                    <a:pt x="179" y="853"/>
                  </a:lnTo>
                  <a:close/>
                  <a:moveTo>
                    <a:pt x="179" y="1353"/>
                  </a:moveTo>
                  <a:lnTo>
                    <a:pt x="80" y="1353"/>
                  </a:lnTo>
                  <a:lnTo>
                    <a:pt x="80" y="1254"/>
                  </a:lnTo>
                  <a:lnTo>
                    <a:pt x="179" y="1254"/>
                  </a:lnTo>
                  <a:lnTo>
                    <a:pt x="179" y="1353"/>
                  </a:lnTo>
                  <a:close/>
                  <a:moveTo>
                    <a:pt x="180" y="1219"/>
                  </a:moveTo>
                  <a:lnTo>
                    <a:pt x="81" y="1219"/>
                  </a:lnTo>
                  <a:lnTo>
                    <a:pt x="81" y="1120"/>
                  </a:lnTo>
                  <a:lnTo>
                    <a:pt x="180" y="1120"/>
                  </a:lnTo>
                  <a:lnTo>
                    <a:pt x="180" y="1219"/>
                  </a:lnTo>
                  <a:close/>
                  <a:moveTo>
                    <a:pt x="180" y="1086"/>
                  </a:moveTo>
                  <a:lnTo>
                    <a:pt x="82" y="1086"/>
                  </a:lnTo>
                  <a:lnTo>
                    <a:pt x="82" y="987"/>
                  </a:lnTo>
                  <a:lnTo>
                    <a:pt x="180" y="987"/>
                  </a:lnTo>
                  <a:lnTo>
                    <a:pt x="180" y="1086"/>
                  </a:lnTo>
                  <a:close/>
                  <a:moveTo>
                    <a:pt x="214" y="313"/>
                  </a:moveTo>
                  <a:lnTo>
                    <a:pt x="312" y="313"/>
                  </a:lnTo>
                  <a:lnTo>
                    <a:pt x="312" y="412"/>
                  </a:lnTo>
                  <a:lnTo>
                    <a:pt x="214" y="412"/>
                  </a:lnTo>
                  <a:lnTo>
                    <a:pt x="214" y="313"/>
                  </a:lnTo>
                  <a:close/>
                  <a:moveTo>
                    <a:pt x="215" y="447"/>
                  </a:moveTo>
                  <a:lnTo>
                    <a:pt x="314" y="447"/>
                  </a:lnTo>
                  <a:lnTo>
                    <a:pt x="314" y="545"/>
                  </a:lnTo>
                  <a:lnTo>
                    <a:pt x="215" y="545"/>
                  </a:lnTo>
                  <a:lnTo>
                    <a:pt x="215" y="447"/>
                  </a:lnTo>
                  <a:close/>
                  <a:moveTo>
                    <a:pt x="463" y="1432"/>
                  </a:moveTo>
                  <a:lnTo>
                    <a:pt x="231" y="1432"/>
                  </a:lnTo>
                  <a:lnTo>
                    <a:pt x="231" y="1153"/>
                  </a:lnTo>
                  <a:lnTo>
                    <a:pt x="463" y="1153"/>
                  </a:lnTo>
                  <a:lnTo>
                    <a:pt x="463" y="1432"/>
                  </a:lnTo>
                  <a:close/>
                  <a:moveTo>
                    <a:pt x="704" y="1432"/>
                  </a:moveTo>
                  <a:lnTo>
                    <a:pt x="477" y="1432"/>
                  </a:lnTo>
                  <a:lnTo>
                    <a:pt x="477" y="1153"/>
                  </a:lnTo>
                  <a:lnTo>
                    <a:pt x="704" y="1153"/>
                  </a:lnTo>
                  <a:lnTo>
                    <a:pt x="704" y="1432"/>
                  </a:lnTo>
                  <a:close/>
                  <a:moveTo>
                    <a:pt x="720" y="1153"/>
                  </a:moveTo>
                  <a:lnTo>
                    <a:pt x="477" y="1153"/>
                  </a:lnTo>
                  <a:lnTo>
                    <a:pt x="477" y="1153"/>
                  </a:lnTo>
                  <a:lnTo>
                    <a:pt x="463" y="1153"/>
                  </a:lnTo>
                  <a:lnTo>
                    <a:pt x="463" y="1153"/>
                  </a:lnTo>
                  <a:lnTo>
                    <a:pt x="215" y="1153"/>
                  </a:lnTo>
                  <a:lnTo>
                    <a:pt x="215" y="1122"/>
                  </a:lnTo>
                  <a:lnTo>
                    <a:pt x="720" y="1122"/>
                  </a:lnTo>
                  <a:lnTo>
                    <a:pt x="720" y="1153"/>
                  </a:lnTo>
                  <a:close/>
                  <a:moveTo>
                    <a:pt x="730" y="1086"/>
                  </a:moveTo>
                  <a:lnTo>
                    <a:pt x="631" y="1086"/>
                  </a:lnTo>
                  <a:lnTo>
                    <a:pt x="631" y="987"/>
                  </a:lnTo>
                  <a:lnTo>
                    <a:pt x="730" y="987"/>
                  </a:lnTo>
                  <a:lnTo>
                    <a:pt x="730" y="1086"/>
                  </a:lnTo>
                  <a:close/>
                  <a:moveTo>
                    <a:pt x="762" y="313"/>
                  </a:moveTo>
                  <a:lnTo>
                    <a:pt x="862" y="313"/>
                  </a:lnTo>
                  <a:lnTo>
                    <a:pt x="862" y="412"/>
                  </a:lnTo>
                  <a:lnTo>
                    <a:pt x="762" y="412"/>
                  </a:lnTo>
                  <a:lnTo>
                    <a:pt x="762" y="313"/>
                  </a:lnTo>
                  <a:close/>
                  <a:moveTo>
                    <a:pt x="764" y="447"/>
                  </a:moveTo>
                  <a:lnTo>
                    <a:pt x="863" y="447"/>
                  </a:lnTo>
                  <a:lnTo>
                    <a:pt x="863" y="545"/>
                  </a:lnTo>
                  <a:lnTo>
                    <a:pt x="764" y="545"/>
                  </a:lnTo>
                  <a:lnTo>
                    <a:pt x="764" y="447"/>
                  </a:lnTo>
                  <a:close/>
                  <a:moveTo>
                    <a:pt x="765" y="582"/>
                  </a:moveTo>
                  <a:lnTo>
                    <a:pt x="864" y="582"/>
                  </a:lnTo>
                  <a:lnTo>
                    <a:pt x="864" y="681"/>
                  </a:lnTo>
                  <a:lnTo>
                    <a:pt x="765" y="681"/>
                  </a:lnTo>
                  <a:lnTo>
                    <a:pt x="765" y="582"/>
                  </a:lnTo>
                  <a:close/>
                  <a:moveTo>
                    <a:pt x="766" y="717"/>
                  </a:moveTo>
                  <a:lnTo>
                    <a:pt x="865" y="717"/>
                  </a:lnTo>
                  <a:lnTo>
                    <a:pt x="865" y="815"/>
                  </a:lnTo>
                  <a:lnTo>
                    <a:pt x="766" y="815"/>
                  </a:lnTo>
                  <a:lnTo>
                    <a:pt x="766" y="717"/>
                  </a:lnTo>
                  <a:close/>
                  <a:moveTo>
                    <a:pt x="767" y="853"/>
                  </a:moveTo>
                  <a:lnTo>
                    <a:pt x="866" y="853"/>
                  </a:lnTo>
                  <a:lnTo>
                    <a:pt x="866" y="952"/>
                  </a:lnTo>
                  <a:lnTo>
                    <a:pt x="767" y="952"/>
                  </a:lnTo>
                  <a:lnTo>
                    <a:pt x="767" y="853"/>
                  </a:lnTo>
                  <a:close/>
                  <a:moveTo>
                    <a:pt x="768" y="987"/>
                  </a:moveTo>
                  <a:lnTo>
                    <a:pt x="867" y="987"/>
                  </a:lnTo>
                  <a:lnTo>
                    <a:pt x="867" y="1086"/>
                  </a:lnTo>
                  <a:lnTo>
                    <a:pt x="768" y="1086"/>
                  </a:lnTo>
                  <a:lnTo>
                    <a:pt x="768" y="987"/>
                  </a:lnTo>
                  <a:close/>
                  <a:moveTo>
                    <a:pt x="769" y="1122"/>
                  </a:moveTo>
                  <a:lnTo>
                    <a:pt x="868" y="1122"/>
                  </a:lnTo>
                  <a:lnTo>
                    <a:pt x="868" y="1222"/>
                  </a:lnTo>
                  <a:lnTo>
                    <a:pt x="769" y="1222"/>
                  </a:lnTo>
                  <a:lnTo>
                    <a:pt x="769" y="1122"/>
                  </a:lnTo>
                  <a:close/>
                  <a:moveTo>
                    <a:pt x="869" y="1356"/>
                  </a:moveTo>
                  <a:lnTo>
                    <a:pt x="770" y="1356"/>
                  </a:lnTo>
                  <a:lnTo>
                    <a:pt x="770" y="1257"/>
                  </a:lnTo>
                  <a:lnTo>
                    <a:pt x="869" y="1257"/>
                  </a:lnTo>
                  <a:lnTo>
                    <a:pt x="869" y="1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8100338" y="9935098"/>
              <a:ext cx="662940" cy="797243"/>
            </a:xfrm>
            <a:custGeom>
              <a:rect b="b" l="l" r="r" t="t"/>
              <a:pathLst>
                <a:path extrusionOk="0" h="279" w="232">
                  <a:moveTo>
                    <a:pt x="0" y="279"/>
                  </a:moveTo>
                  <a:lnTo>
                    <a:pt x="232" y="279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08" y="126"/>
                  </a:moveTo>
                  <a:lnTo>
                    <a:pt x="221" y="126"/>
                  </a:lnTo>
                  <a:lnTo>
                    <a:pt x="221" y="166"/>
                  </a:lnTo>
                  <a:lnTo>
                    <a:pt x="208" y="166"/>
                  </a:lnTo>
                  <a:lnTo>
                    <a:pt x="208" y="126"/>
                  </a:lnTo>
                  <a:close/>
                </a:path>
              </a:pathLst>
            </a:custGeom>
            <a:solidFill>
              <a:srgbClr val="9EB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8803283" y="9935098"/>
              <a:ext cx="648652" cy="797243"/>
            </a:xfrm>
            <a:custGeom>
              <a:rect b="b" l="l" r="r" t="t"/>
              <a:pathLst>
                <a:path extrusionOk="0" h="279" w="227">
                  <a:moveTo>
                    <a:pt x="0" y="279"/>
                  </a:moveTo>
                  <a:lnTo>
                    <a:pt x="227" y="279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10" y="126"/>
                  </a:moveTo>
                  <a:lnTo>
                    <a:pt x="23" y="126"/>
                  </a:lnTo>
                  <a:lnTo>
                    <a:pt x="23" y="166"/>
                  </a:lnTo>
                  <a:lnTo>
                    <a:pt x="10" y="166"/>
                  </a:lnTo>
                  <a:lnTo>
                    <a:pt x="10" y="126"/>
                  </a:lnTo>
                  <a:close/>
                </a:path>
              </a:pathLst>
            </a:custGeom>
            <a:solidFill>
              <a:srgbClr val="9EB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8054618" y="9846514"/>
              <a:ext cx="1443037" cy="88583"/>
            </a:xfrm>
            <a:custGeom>
              <a:rect b="b" l="l" r="r" t="t"/>
              <a:pathLst>
                <a:path extrusionOk="0" h="31" w="505">
                  <a:moveTo>
                    <a:pt x="0" y="31"/>
                  </a:moveTo>
                  <a:lnTo>
                    <a:pt x="248" y="31"/>
                  </a:lnTo>
                  <a:lnTo>
                    <a:pt x="248" y="31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505" y="31"/>
                  </a:lnTo>
                  <a:lnTo>
                    <a:pt x="505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8831858" y="10295143"/>
              <a:ext cx="37147" cy="1143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8694698" y="10295143"/>
              <a:ext cx="37147" cy="1143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7654568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8051761" y="7534797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8446096" y="7534797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8840431" y="7534797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9223336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9617671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7660283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8054618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448953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843288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9226193" y="7917702"/>
              <a:ext cx="285750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9623386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7665998" y="8303464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805747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8454668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884614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923476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9626243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668856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806033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8457526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884900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923762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9629101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7668856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8063191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8460383" y="9077848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8851861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9240481" y="9077848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9631958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7674571" y="9460753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806604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8463241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885471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924333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9634816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9637673" y="9846514"/>
              <a:ext cx="282892" cy="28575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9640531" y="1023227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7671713" y="9840799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7668856" y="1022370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8554681" y="6757557"/>
              <a:ext cx="474345" cy="457200"/>
            </a:xfrm>
            <a:custGeom>
              <a:rect b="b" l="l" r="r" t="t"/>
              <a:pathLst>
                <a:path extrusionOk="0" h="160" w="166">
                  <a:moveTo>
                    <a:pt x="56" y="160"/>
                  </a:moveTo>
                  <a:lnTo>
                    <a:pt x="113" y="160"/>
                  </a:lnTo>
                  <a:lnTo>
                    <a:pt x="113" y="109"/>
                  </a:lnTo>
                  <a:lnTo>
                    <a:pt x="166" y="109"/>
                  </a:lnTo>
                  <a:lnTo>
                    <a:pt x="166" y="55"/>
                  </a:lnTo>
                  <a:lnTo>
                    <a:pt x="113" y="55"/>
                  </a:lnTo>
                  <a:lnTo>
                    <a:pt x="113" y="0"/>
                  </a:lnTo>
                  <a:lnTo>
                    <a:pt x="56" y="0"/>
                  </a:lnTo>
                  <a:lnTo>
                    <a:pt x="56" y="55"/>
                  </a:lnTo>
                  <a:lnTo>
                    <a:pt x="0" y="55"/>
                  </a:lnTo>
                  <a:lnTo>
                    <a:pt x="0" y="109"/>
                  </a:lnTo>
                  <a:lnTo>
                    <a:pt x="56" y="109"/>
                  </a:lnTo>
                  <a:lnTo>
                    <a:pt x="56" y="160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8EA1">
            <a:alpha val="40000"/>
          </a:srgbClr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/>
          <p:nvPr/>
        </p:nvSpPr>
        <p:spPr>
          <a:xfrm>
            <a:off x="4526933" y="2425684"/>
            <a:ext cx="2690011" cy="269001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17"/>
          <p:cNvSpPr/>
          <p:nvPr/>
        </p:nvSpPr>
        <p:spPr>
          <a:xfrm rot="3600000">
            <a:off x="4426309" y="2437143"/>
            <a:ext cx="2791655" cy="2791655"/>
          </a:xfrm>
          <a:prstGeom prst="arc">
            <a:avLst>
              <a:gd fmla="val 10713971" name="adj1"/>
              <a:gd fmla="val 124444" name="adj2"/>
            </a:avLst>
          </a:prstGeom>
          <a:noFill/>
          <a:ln cap="flat" cmpd="sng" w="76200">
            <a:solidFill>
              <a:srgbClr val="9EBEB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17"/>
          <p:cNvSpPr txBox="1"/>
          <p:nvPr/>
        </p:nvSpPr>
        <p:spPr>
          <a:xfrm>
            <a:off x="4728285" y="3503274"/>
            <a:ext cx="2276585" cy="1020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최대한 많은 model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 및 측정 지표의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값을 참고하여 수정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5323168" y="2926103"/>
            <a:ext cx="952505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</a:t>
            </a:r>
            <a:endParaRPr/>
          </a:p>
        </p:txBody>
      </p:sp>
      <p:sp>
        <p:nvSpPr>
          <p:cNvPr id="530" name="Google Shape;530;p17"/>
          <p:cNvSpPr/>
          <p:nvPr/>
        </p:nvSpPr>
        <p:spPr>
          <a:xfrm>
            <a:off x="8307011" y="1836144"/>
            <a:ext cx="3217339" cy="321733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17"/>
          <p:cNvSpPr/>
          <p:nvPr/>
        </p:nvSpPr>
        <p:spPr>
          <a:xfrm rot="3600000">
            <a:off x="8203149" y="1845917"/>
            <a:ext cx="3294366" cy="3294364"/>
          </a:xfrm>
          <a:prstGeom prst="arc">
            <a:avLst>
              <a:gd fmla="val 10695673" name="adj1"/>
              <a:gd fmla="val 21363572" name="adj2"/>
            </a:avLst>
          </a:prstGeom>
          <a:noFill/>
          <a:ln cap="flat" cmpd="sng" w="76200">
            <a:solidFill>
              <a:srgbClr val="FF988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7"/>
          <p:cNvSpPr txBox="1"/>
          <p:nvPr/>
        </p:nvSpPr>
        <p:spPr>
          <a:xfrm>
            <a:off x="8037076" y="3161279"/>
            <a:ext cx="3757208" cy="134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높은 정확도를 보인 모델과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낮은 정확도를 보인 모델이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 어느 부위에 집중하여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학습했는지 확인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7"/>
          <p:cNvSpPr/>
          <p:nvPr/>
        </p:nvSpPr>
        <p:spPr>
          <a:xfrm>
            <a:off x="9219541" y="2535965"/>
            <a:ext cx="1378468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 b="1"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17"/>
          <p:cNvSpPr/>
          <p:nvPr/>
        </p:nvSpPr>
        <p:spPr>
          <a:xfrm>
            <a:off x="8345500" y="2077371"/>
            <a:ext cx="690007" cy="690007"/>
          </a:xfrm>
          <a:prstGeom prst="ellipse">
            <a:avLst/>
          </a:prstGeom>
          <a:solidFill>
            <a:srgbClr val="FF988A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17"/>
          <p:cNvSpPr/>
          <p:nvPr/>
        </p:nvSpPr>
        <p:spPr>
          <a:xfrm>
            <a:off x="4329329" y="2535965"/>
            <a:ext cx="756174" cy="756174"/>
          </a:xfrm>
          <a:prstGeom prst="ellipse">
            <a:avLst/>
          </a:prstGeom>
          <a:solidFill>
            <a:srgbClr val="9EBEBD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6" name="Google Shape;536;p17"/>
          <p:cNvGrpSpPr/>
          <p:nvPr/>
        </p:nvGrpSpPr>
        <p:grpSpPr>
          <a:xfrm>
            <a:off x="3687594" y="4004685"/>
            <a:ext cx="628441" cy="483237"/>
            <a:chOff x="3207014" y="3546688"/>
            <a:chExt cx="1057889" cy="813459"/>
          </a:xfrm>
        </p:grpSpPr>
        <p:grpSp>
          <p:nvGrpSpPr>
            <p:cNvPr id="537" name="Google Shape;537;p17"/>
            <p:cNvGrpSpPr/>
            <p:nvPr/>
          </p:nvGrpSpPr>
          <p:grpSpPr>
            <a:xfrm rot="7546478">
              <a:off x="3312807" y="3719942"/>
              <a:ext cx="534413" cy="534413"/>
              <a:chOff x="3316308" y="1639243"/>
              <a:chExt cx="215128" cy="215128"/>
            </a:xfrm>
          </p:grpSpPr>
          <p:sp>
            <p:nvSpPr>
              <p:cNvPr id="538" name="Google Shape;538;p17"/>
              <p:cNvSpPr/>
              <p:nvPr/>
            </p:nvSpPr>
            <p:spPr>
              <a:xfrm flipH="1" rot="5400000">
                <a:off x="3405226" y="1550326"/>
                <a:ext cx="37292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 flipH="1">
                <a:off x="3316929" y="1639243"/>
                <a:ext cx="38103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40" name="Google Shape;540;p17"/>
            <p:cNvGrpSpPr/>
            <p:nvPr/>
          </p:nvGrpSpPr>
          <p:grpSpPr>
            <a:xfrm rot="7546478">
              <a:off x="3624698" y="3652481"/>
              <a:ext cx="534413" cy="534413"/>
              <a:chOff x="3316308" y="1639243"/>
              <a:chExt cx="215128" cy="215128"/>
            </a:xfrm>
          </p:grpSpPr>
          <p:sp>
            <p:nvSpPr>
              <p:cNvPr id="541" name="Google Shape;541;p17"/>
              <p:cNvSpPr/>
              <p:nvPr/>
            </p:nvSpPr>
            <p:spPr>
              <a:xfrm flipH="1" rot="5400000">
                <a:off x="3405226" y="1550326"/>
                <a:ext cx="37292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 flipH="1">
                <a:off x="3316929" y="1639243"/>
                <a:ext cx="38103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43" name="Google Shape;543;p17"/>
          <p:cNvGrpSpPr/>
          <p:nvPr/>
        </p:nvGrpSpPr>
        <p:grpSpPr>
          <a:xfrm>
            <a:off x="7264022" y="3291396"/>
            <a:ext cx="628441" cy="483237"/>
            <a:chOff x="3207014" y="3546688"/>
            <a:chExt cx="1057889" cy="813459"/>
          </a:xfrm>
        </p:grpSpPr>
        <p:grpSp>
          <p:nvGrpSpPr>
            <p:cNvPr id="544" name="Google Shape;544;p17"/>
            <p:cNvGrpSpPr/>
            <p:nvPr/>
          </p:nvGrpSpPr>
          <p:grpSpPr>
            <a:xfrm rot="7546478">
              <a:off x="3312807" y="3719942"/>
              <a:ext cx="534413" cy="534413"/>
              <a:chOff x="3316308" y="1639243"/>
              <a:chExt cx="215128" cy="215128"/>
            </a:xfrm>
          </p:grpSpPr>
          <p:sp>
            <p:nvSpPr>
              <p:cNvPr id="545" name="Google Shape;545;p17"/>
              <p:cNvSpPr/>
              <p:nvPr/>
            </p:nvSpPr>
            <p:spPr>
              <a:xfrm flipH="1" rot="5400000">
                <a:off x="3405226" y="1550326"/>
                <a:ext cx="37292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 flipH="1">
                <a:off x="3316929" y="1639243"/>
                <a:ext cx="38103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47" name="Google Shape;547;p17"/>
            <p:cNvGrpSpPr/>
            <p:nvPr/>
          </p:nvGrpSpPr>
          <p:grpSpPr>
            <a:xfrm rot="7546478">
              <a:off x="3624698" y="3652481"/>
              <a:ext cx="534413" cy="534413"/>
              <a:chOff x="3316308" y="1639243"/>
              <a:chExt cx="215128" cy="215128"/>
            </a:xfrm>
          </p:grpSpPr>
          <p:sp>
            <p:nvSpPr>
              <p:cNvPr id="548" name="Google Shape;548;p17"/>
              <p:cNvSpPr/>
              <p:nvPr/>
            </p:nvSpPr>
            <p:spPr>
              <a:xfrm flipH="1" rot="5400000">
                <a:off x="3405226" y="1550326"/>
                <a:ext cx="37292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 flipH="1">
                <a:off x="3316929" y="1639243"/>
                <a:ext cx="38103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50" name="Google Shape;550;p17"/>
          <p:cNvSpPr/>
          <p:nvPr/>
        </p:nvSpPr>
        <p:spPr>
          <a:xfrm>
            <a:off x="4531257" y="2715599"/>
            <a:ext cx="335132" cy="430239"/>
          </a:xfrm>
          <a:custGeom>
            <a:rect b="b" l="l" r="r" t="t"/>
            <a:pathLst>
              <a:path extrusionOk="0" h="382" w="292">
                <a:moveTo>
                  <a:pt x="191" y="316"/>
                </a:moveTo>
                <a:lnTo>
                  <a:pt x="191" y="316"/>
                </a:lnTo>
                <a:lnTo>
                  <a:pt x="197" y="317"/>
                </a:lnTo>
                <a:lnTo>
                  <a:pt x="202" y="320"/>
                </a:lnTo>
                <a:lnTo>
                  <a:pt x="204" y="325"/>
                </a:lnTo>
                <a:lnTo>
                  <a:pt x="206" y="331"/>
                </a:lnTo>
                <a:lnTo>
                  <a:pt x="206" y="331"/>
                </a:lnTo>
                <a:lnTo>
                  <a:pt x="204" y="336"/>
                </a:lnTo>
                <a:lnTo>
                  <a:pt x="202" y="341"/>
                </a:lnTo>
                <a:lnTo>
                  <a:pt x="197" y="344"/>
                </a:lnTo>
                <a:lnTo>
                  <a:pt x="191" y="345"/>
                </a:lnTo>
                <a:lnTo>
                  <a:pt x="161" y="345"/>
                </a:lnTo>
                <a:lnTo>
                  <a:pt x="161" y="367"/>
                </a:lnTo>
                <a:lnTo>
                  <a:pt x="161" y="367"/>
                </a:lnTo>
                <a:lnTo>
                  <a:pt x="160" y="373"/>
                </a:lnTo>
                <a:lnTo>
                  <a:pt x="156" y="378"/>
                </a:lnTo>
                <a:lnTo>
                  <a:pt x="152" y="381"/>
                </a:lnTo>
                <a:lnTo>
                  <a:pt x="147" y="382"/>
                </a:lnTo>
                <a:lnTo>
                  <a:pt x="147" y="382"/>
                </a:lnTo>
                <a:lnTo>
                  <a:pt x="141" y="381"/>
                </a:lnTo>
                <a:lnTo>
                  <a:pt x="136" y="378"/>
                </a:lnTo>
                <a:lnTo>
                  <a:pt x="132" y="373"/>
                </a:lnTo>
                <a:lnTo>
                  <a:pt x="131" y="367"/>
                </a:lnTo>
                <a:lnTo>
                  <a:pt x="131" y="345"/>
                </a:lnTo>
                <a:lnTo>
                  <a:pt x="102" y="345"/>
                </a:lnTo>
                <a:lnTo>
                  <a:pt x="102" y="345"/>
                </a:lnTo>
                <a:lnTo>
                  <a:pt x="95" y="344"/>
                </a:lnTo>
                <a:lnTo>
                  <a:pt x="91" y="341"/>
                </a:lnTo>
                <a:lnTo>
                  <a:pt x="88" y="336"/>
                </a:lnTo>
                <a:lnTo>
                  <a:pt x="87" y="331"/>
                </a:lnTo>
                <a:lnTo>
                  <a:pt x="87" y="331"/>
                </a:lnTo>
                <a:lnTo>
                  <a:pt x="88" y="325"/>
                </a:lnTo>
                <a:lnTo>
                  <a:pt x="91" y="320"/>
                </a:lnTo>
                <a:lnTo>
                  <a:pt x="95" y="317"/>
                </a:lnTo>
                <a:lnTo>
                  <a:pt x="102" y="316"/>
                </a:lnTo>
                <a:lnTo>
                  <a:pt x="131" y="316"/>
                </a:lnTo>
                <a:lnTo>
                  <a:pt x="131" y="292"/>
                </a:lnTo>
                <a:lnTo>
                  <a:pt x="131" y="292"/>
                </a:lnTo>
                <a:lnTo>
                  <a:pt x="119" y="290"/>
                </a:lnTo>
                <a:lnTo>
                  <a:pt x="106" y="286"/>
                </a:lnTo>
                <a:lnTo>
                  <a:pt x="94" y="283"/>
                </a:lnTo>
                <a:lnTo>
                  <a:pt x="84" y="278"/>
                </a:lnTo>
                <a:lnTo>
                  <a:pt x="73" y="272"/>
                </a:lnTo>
                <a:lnTo>
                  <a:pt x="62" y="266"/>
                </a:lnTo>
                <a:lnTo>
                  <a:pt x="52" y="258"/>
                </a:lnTo>
                <a:lnTo>
                  <a:pt x="43" y="249"/>
                </a:lnTo>
                <a:lnTo>
                  <a:pt x="43" y="249"/>
                </a:lnTo>
                <a:lnTo>
                  <a:pt x="34" y="240"/>
                </a:lnTo>
                <a:lnTo>
                  <a:pt x="25" y="228"/>
                </a:lnTo>
                <a:lnTo>
                  <a:pt x="18" y="216"/>
                </a:lnTo>
                <a:lnTo>
                  <a:pt x="12" y="203"/>
                </a:lnTo>
                <a:lnTo>
                  <a:pt x="6" y="190"/>
                </a:lnTo>
                <a:lnTo>
                  <a:pt x="3" y="175"/>
                </a:lnTo>
                <a:lnTo>
                  <a:pt x="1" y="161"/>
                </a:lnTo>
                <a:lnTo>
                  <a:pt x="0" y="146"/>
                </a:lnTo>
                <a:lnTo>
                  <a:pt x="0" y="146"/>
                </a:lnTo>
                <a:lnTo>
                  <a:pt x="1" y="131"/>
                </a:lnTo>
                <a:lnTo>
                  <a:pt x="3" y="117"/>
                </a:lnTo>
                <a:lnTo>
                  <a:pt x="6" y="103"/>
                </a:lnTo>
                <a:lnTo>
                  <a:pt x="12" y="90"/>
                </a:lnTo>
                <a:lnTo>
                  <a:pt x="18" y="76"/>
                </a:lnTo>
                <a:lnTo>
                  <a:pt x="25" y="65"/>
                </a:lnTo>
                <a:lnTo>
                  <a:pt x="34" y="54"/>
                </a:lnTo>
                <a:lnTo>
                  <a:pt x="43" y="43"/>
                </a:lnTo>
                <a:lnTo>
                  <a:pt x="53" y="33"/>
                </a:lnTo>
                <a:lnTo>
                  <a:pt x="65" y="25"/>
                </a:lnTo>
                <a:lnTo>
                  <a:pt x="77" y="18"/>
                </a:lnTo>
                <a:lnTo>
                  <a:pt x="90" y="11"/>
                </a:lnTo>
                <a:lnTo>
                  <a:pt x="103" y="7"/>
                </a:lnTo>
                <a:lnTo>
                  <a:pt x="117" y="3"/>
                </a:lnTo>
                <a:lnTo>
                  <a:pt x="131" y="0"/>
                </a:lnTo>
                <a:lnTo>
                  <a:pt x="147" y="0"/>
                </a:lnTo>
                <a:lnTo>
                  <a:pt x="147" y="0"/>
                </a:lnTo>
                <a:lnTo>
                  <a:pt x="162" y="0"/>
                </a:lnTo>
                <a:lnTo>
                  <a:pt x="176" y="3"/>
                </a:lnTo>
                <a:lnTo>
                  <a:pt x="190" y="7"/>
                </a:lnTo>
                <a:lnTo>
                  <a:pt x="203" y="11"/>
                </a:lnTo>
                <a:lnTo>
                  <a:pt x="216" y="18"/>
                </a:lnTo>
                <a:lnTo>
                  <a:pt x="228" y="24"/>
                </a:lnTo>
                <a:lnTo>
                  <a:pt x="239" y="33"/>
                </a:lnTo>
                <a:lnTo>
                  <a:pt x="250" y="43"/>
                </a:lnTo>
                <a:lnTo>
                  <a:pt x="250" y="43"/>
                </a:lnTo>
                <a:lnTo>
                  <a:pt x="260" y="54"/>
                </a:lnTo>
                <a:lnTo>
                  <a:pt x="268" y="66"/>
                </a:lnTo>
                <a:lnTo>
                  <a:pt x="276" y="78"/>
                </a:lnTo>
                <a:lnTo>
                  <a:pt x="281" y="91"/>
                </a:lnTo>
                <a:lnTo>
                  <a:pt x="287" y="105"/>
                </a:lnTo>
                <a:lnTo>
                  <a:pt x="290" y="118"/>
                </a:lnTo>
                <a:lnTo>
                  <a:pt x="292" y="132"/>
                </a:lnTo>
                <a:lnTo>
                  <a:pt x="292" y="146"/>
                </a:lnTo>
                <a:lnTo>
                  <a:pt x="292" y="160"/>
                </a:lnTo>
                <a:lnTo>
                  <a:pt x="290" y="174"/>
                </a:lnTo>
                <a:lnTo>
                  <a:pt x="287" y="187"/>
                </a:lnTo>
                <a:lnTo>
                  <a:pt x="281" y="201"/>
                </a:lnTo>
                <a:lnTo>
                  <a:pt x="276" y="215"/>
                </a:lnTo>
                <a:lnTo>
                  <a:pt x="268" y="226"/>
                </a:lnTo>
                <a:lnTo>
                  <a:pt x="260" y="238"/>
                </a:lnTo>
                <a:lnTo>
                  <a:pt x="250" y="249"/>
                </a:lnTo>
                <a:lnTo>
                  <a:pt x="250" y="249"/>
                </a:lnTo>
                <a:lnTo>
                  <a:pt x="241" y="258"/>
                </a:lnTo>
                <a:lnTo>
                  <a:pt x="231" y="266"/>
                </a:lnTo>
                <a:lnTo>
                  <a:pt x="220" y="272"/>
                </a:lnTo>
                <a:lnTo>
                  <a:pt x="210" y="278"/>
                </a:lnTo>
                <a:lnTo>
                  <a:pt x="198" y="283"/>
                </a:lnTo>
                <a:lnTo>
                  <a:pt x="186" y="286"/>
                </a:lnTo>
                <a:lnTo>
                  <a:pt x="174" y="290"/>
                </a:lnTo>
                <a:lnTo>
                  <a:pt x="161" y="292"/>
                </a:lnTo>
                <a:lnTo>
                  <a:pt x="161" y="316"/>
                </a:lnTo>
                <a:lnTo>
                  <a:pt x="191" y="316"/>
                </a:lnTo>
                <a:lnTo>
                  <a:pt x="191" y="316"/>
                </a:lnTo>
                <a:close/>
                <a:moveTo>
                  <a:pt x="229" y="229"/>
                </a:moveTo>
                <a:lnTo>
                  <a:pt x="229" y="229"/>
                </a:lnTo>
                <a:lnTo>
                  <a:pt x="237" y="220"/>
                </a:lnTo>
                <a:lnTo>
                  <a:pt x="244" y="210"/>
                </a:lnTo>
                <a:lnTo>
                  <a:pt x="250" y="200"/>
                </a:lnTo>
                <a:lnTo>
                  <a:pt x="254" y="191"/>
                </a:lnTo>
                <a:lnTo>
                  <a:pt x="259" y="180"/>
                </a:lnTo>
                <a:lnTo>
                  <a:pt x="261" y="169"/>
                </a:lnTo>
                <a:lnTo>
                  <a:pt x="263" y="157"/>
                </a:lnTo>
                <a:lnTo>
                  <a:pt x="263" y="146"/>
                </a:lnTo>
                <a:lnTo>
                  <a:pt x="263" y="135"/>
                </a:lnTo>
                <a:lnTo>
                  <a:pt x="261" y="123"/>
                </a:lnTo>
                <a:lnTo>
                  <a:pt x="259" y="112"/>
                </a:lnTo>
                <a:lnTo>
                  <a:pt x="254" y="103"/>
                </a:lnTo>
                <a:lnTo>
                  <a:pt x="250" y="92"/>
                </a:lnTo>
                <a:lnTo>
                  <a:pt x="244" y="82"/>
                </a:lnTo>
                <a:lnTo>
                  <a:pt x="237" y="72"/>
                </a:lnTo>
                <a:lnTo>
                  <a:pt x="229" y="63"/>
                </a:lnTo>
                <a:lnTo>
                  <a:pt x="229" y="63"/>
                </a:lnTo>
                <a:lnTo>
                  <a:pt x="220" y="56"/>
                </a:lnTo>
                <a:lnTo>
                  <a:pt x="212" y="49"/>
                </a:lnTo>
                <a:lnTo>
                  <a:pt x="202" y="43"/>
                </a:lnTo>
                <a:lnTo>
                  <a:pt x="192" y="38"/>
                </a:lnTo>
                <a:lnTo>
                  <a:pt x="181" y="34"/>
                </a:lnTo>
                <a:lnTo>
                  <a:pt x="169" y="32"/>
                </a:lnTo>
                <a:lnTo>
                  <a:pt x="159" y="30"/>
                </a:lnTo>
                <a:lnTo>
                  <a:pt x="147" y="30"/>
                </a:lnTo>
                <a:lnTo>
                  <a:pt x="147" y="30"/>
                </a:lnTo>
                <a:lnTo>
                  <a:pt x="135" y="30"/>
                </a:lnTo>
                <a:lnTo>
                  <a:pt x="123" y="32"/>
                </a:lnTo>
                <a:lnTo>
                  <a:pt x="112" y="34"/>
                </a:lnTo>
                <a:lnTo>
                  <a:pt x="101" y="38"/>
                </a:lnTo>
                <a:lnTo>
                  <a:pt x="91" y="44"/>
                </a:lnTo>
                <a:lnTo>
                  <a:pt x="81" y="49"/>
                </a:lnTo>
                <a:lnTo>
                  <a:pt x="72" y="56"/>
                </a:lnTo>
                <a:lnTo>
                  <a:pt x="64" y="63"/>
                </a:lnTo>
                <a:lnTo>
                  <a:pt x="56" y="72"/>
                </a:lnTo>
                <a:lnTo>
                  <a:pt x="50" y="81"/>
                </a:lnTo>
                <a:lnTo>
                  <a:pt x="43" y="91"/>
                </a:lnTo>
                <a:lnTo>
                  <a:pt x="39" y="100"/>
                </a:lnTo>
                <a:lnTo>
                  <a:pt x="35" y="111"/>
                </a:lnTo>
                <a:lnTo>
                  <a:pt x="32" y="122"/>
                </a:lnTo>
                <a:lnTo>
                  <a:pt x="30" y="134"/>
                </a:lnTo>
                <a:lnTo>
                  <a:pt x="29" y="146"/>
                </a:lnTo>
                <a:lnTo>
                  <a:pt x="29" y="146"/>
                </a:lnTo>
                <a:lnTo>
                  <a:pt x="30" y="158"/>
                </a:lnTo>
                <a:lnTo>
                  <a:pt x="32" y="170"/>
                </a:lnTo>
                <a:lnTo>
                  <a:pt x="35" y="181"/>
                </a:lnTo>
                <a:lnTo>
                  <a:pt x="39" y="192"/>
                </a:lnTo>
                <a:lnTo>
                  <a:pt x="43" y="201"/>
                </a:lnTo>
                <a:lnTo>
                  <a:pt x="50" y="211"/>
                </a:lnTo>
                <a:lnTo>
                  <a:pt x="56" y="220"/>
                </a:lnTo>
                <a:lnTo>
                  <a:pt x="64" y="229"/>
                </a:lnTo>
                <a:lnTo>
                  <a:pt x="64" y="229"/>
                </a:lnTo>
                <a:lnTo>
                  <a:pt x="73" y="236"/>
                </a:lnTo>
                <a:lnTo>
                  <a:pt x="82" y="244"/>
                </a:lnTo>
                <a:lnTo>
                  <a:pt x="92" y="249"/>
                </a:lnTo>
                <a:lnTo>
                  <a:pt x="102" y="255"/>
                </a:lnTo>
                <a:lnTo>
                  <a:pt x="113" y="258"/>
                </a:lnTo>
                <a:lnTo>
                  <a:pt x="124" y="261"/>
                </a:lnTo>
                <a:lnTo>
                  <a:pt x="135" y="262"/>
                </a:lnTo>
                <a:lnTo>
                  <a:pt x="147" y="262"/>
                </a:lnTo>
                <a:lnTo>
                  <a:pt x="157" y="262"/>
                </a:lnTo>
                <a:lnTo>
                  <a:pt x="168" y="261"/>
                </a:lnTo>
                <a:lnTo>
                  <a:pt x="179" y="258"/>
                </a:lnTo>
                <a:lnTo>
                  <a:pt x="190" y="255"/>
                </a:lnTo>
                <a:lnTo>
                  <a:pt x="201" y="249"/>
                </a:lnTo>
                <a:lnTo>
                  <a:pt x="211" y="244"/>
                </a:lnTo>
                <a:lnTo>
                  <a:pt x="220" y="236"/>
                </a:lnTo>
                <a:lnTo>
                  <a:pt x="229" y="229"/>
                </a:lnTo>
                <a:lnTo>
                  <a:pt x="229" y="2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8480474" y="2201744"/>
            <a:ext cx="378099" cy="449334"/>
          </a:xfrm>
          <a:custGeom>
            <a:rect b="b" l="l" r="r" t="t"/>
            <a:pathLst>
              <a:path extrusionOk="0" h="328" w="277">
                <a:moveTo>
                  <a:pt x="189" y="65"/>
                </a:moveTo>
                <a:lnTo>
                  <a:pt x="189" y="65"/>
                </a:lnTo>
                <a:lnTo>
                  <a:pt x="194" y="72"/>
                </a:lnTo>
                <a:lnTo>
                  <a:pt x="199" y="79"/>
                </a:lnTo>
                <a:lnTo>
                  <a:pt x="202" y="88"/>
                </a:lnTo>
                <a:lnTo>
                  <a:pt x="205" y="96"/>
                </a:lnTo>
                <a:lnTo>
                  <a:pt x="205" y="96"/>
                </a:lnTo>
                <a:lnTo>
                  <a:pt x="216" y="100"/>
                </a:lnTo>
                <a:lnTo>
                  <a:pt x="227" y="107"/>
                </a:lnTo>
                <a:lnTo>
                  <a:pt x="237" y="113"/>
                </a:lnTo>
                <a:lnTo>
                  <a:pt x="247" y="122"/>
                </a:lnTo>
                <a:lnTo>
                  <a:pt x="247" y="122"/>
                </a:lnTo>
                <a:lnTo>
                  <a:pt x="247" y="122"/>
                </a:lnTo>
                <a:lnTo>
                  <a:pt x="253" y="129"/>
                </a:lnTo>
                <a:lnTo>
                  <a:pt x="260" y="138"/>
                </a:lnTo>
                <a:lnTo>
                  <a:pt x="265" y="147"/>
                </a:lnTo>
                <a:lnTo>
                  <a:pt x="269" y="157"/>
                </a:lnTo>
                <a:lnTo>
                  <a:pt x="273" y="166"/>
                </a:lnTo>
                <a:lnTo>
                  <a:pt x="275" y="176"/>
                </a:lnTo>
                <a:lnTo>
                  <a:pt x="277" y="186"/>
                </a:lnTo>
                <a:lnTo>
                  <a:pt x="277" y="197"/>
                </a:lnTo>
                <a:lnTo>
                  <a:pt x="277" y="197"/>
                </a:lnTo>
                <a:lnTo>
                  <a:pt x="277" y="197"/>
                </a:lnTo>
                <a:lnTo>
                  <a:pt x="277" y="207"/>
                </a:lnTo>
                <a:lnTo>
                  <a:pt x="275" y="216"/>
                </a:lnTo>
                <a:lnTo>
                  <a:pt x="273" y="226"/>
                </a:lnTo>
                <a:lnTo>
                  <a:pt x="269" y="236"/>
                </a:lnTo>
                <a:lnTo>
                  <a:pt x="265" y="245"/>
                </a:lnTo>
                <a:lnTo>
                  <a:pt x="261" y="254"/>
                </a:lnTo>
                <a:lnTo>
                  <a:pt x="254" y="262"/>
                </a:lnTo>
                <a:lnTo>
                  <a:pt x="247" y="271"/>
                </a:lnTo>
                <a:lnTo>
                  <a:pt x="247" y="271"/>
                </a:lnTo>
                <a:lnTo>
                  <a:pt x="247" y="271"/>
                </a:lnTo>
                <a:lnTo>
                  <a:pt x="247" y="271"/>
                </a:lnTo>
                <a:lnTo>
                  <a:pt x="247" y="271"/>
                </a:lnTo>
                <a:lnTo>
                  <a:pt x="247" y="271"/>
                </a:lnTo>
                <a:lnTo>
                  <a:pt x="238" y="278"/>
                </a:lnTo>
                <a:lnTo>
                  <a:pt x="229" y="285"/>
                </a:lnTo>
                <a:lnTo>
                  <a:pt x="221" y="290"/>
                </a:lnTo>
                <a:lnTo>
                  <a:pt x="211" y="295"/>
                </a:lnTo>
                <a:lnTo>
                  <a:pt x="201" y="298"/>
                </a:lnTo>
                <a:lnTo>
                  <a:pt x="191" y="300"/>
                </a:lnTo>
                <a:lnTo>
                  <a:pt x="181" y="301"/>
                </a:lnTo>
                <a:lnTo>
                  <a:pt x="172" y="302"/>
                </a:lnTo>
                <a:lnTo>
                  <a:pt x="172" y="302"/>
                </a:lnTo>
                <a:lnTo>
                  <a:pt x="172" y="302"/>
                </a:lnTo>
                <a:lnTo>
                  <a:pt x="163" y="302"/>
                </a:lnTo>
                <a:lnTo>
                  <a:pt x="154" y="301"/>
                </a:lnTo>
                <a:lnTo>
                  <a:pt x="146" y="299"/>
                </a:lnTo>
                <a:lnTo>
                  <a:pt x="137" y="297"/>
                </a:lnTo>
                <a:lnTo>
                  <a:pt x="129" y="294"/>
                </a:lnTo>
                <a:lnTo>
                  <a:pt x="121" y="289"/>
                </a:lnTo>
                <a:lnTo>
                  <a:pt x="113" y="285"/>
                </a:lnTo>
                <a:lnTo>
                  <a:pt x="106" y="279"/>
                </a:lnTo>
                <a:lnTo>
                  <a:pt x="93" y="292"/>
                </a:lnTo>
                <a:lnTo>
                  <a:pt x="107" y="307"/>
                </a:lnTo>
                <a:lnTo>
                  <a:pt x="107" y="307"/>
                </a:lnTo>
                <a:lnTo>
                  <a:pt x="111" y="311"/>
                </a:lnTo>
                <a:lnTo>
                  <a:pt x="112" y="316"/>
                </a:lnTo>
                <a:lnTo>
                  <a:pt x="111" y="321"/>
                </a:lnTo>
                <a:lnTo>
                  <a:pt x="107" y="325"/>
                </a:lnTo>
                <a:lnTo>
                  <a:pt x="107" y="325"/>
                </a:lnTo>
                <a:lnTo>
                  <a:pt x="103" y="327"/>
                </a:lnTo>
                <a:lnTo>
                  <a:pt x="99" y="328"/>
                </a:lnTo>
                <a:lnTo>
                  <a:pt x="94" y="327"/>
                </a:lnTo>
                <a:lnTo>
                  <a:pt x="90" y="325"/>
                </a:lnTo>
                <a:lnTo>
                  <a:pt x="75" y="310"/>
                </a:lnTo>
                <a:lnTo>
                  <a:pt x="63" y="323"/>
                </a:lnTo>
                <a:lnTo>
                  <a:pt x="63" y="323"/>
                </a:lnTo>
                <a:lnTo>
                  <a:pt x="59" y="325"/>
                </a:lnTo>
                <a:lnTo>
                  <a:pt x="54" y="326"/>
                </a:lnTo>
                <a:lnTo>
                  <a:pt x="50" y="325"/>
                </a:lnTo>
                <a:lnTo>
                  <a:pt x="45" y="323"/>
                </a:lnTo>
                <a:lnTo>
                  <a:pt x="45" y="323"/>
                </a:lnTo>
                <a:lnTo>
                  <a:pt x="42" y="319"/>
                </a:lnTo>
                <a:lnTo>
                  <a:pt x="41" y="313"/>
                </a:lnTo>
                <a:lnTo>
                  <a:pt x="42" y="309"/>
                </a:lnTo>
                <a:lnTo>
                  <a:pt x="45" y="304"/>
                </a:lnTo>
                <a:lnTo>
                  <a:pt x="57" y="292"/>
                </a:lnTo>
                <a:lnTo>
                  <a:pt x="43" y="277"/>
                </a:lnTo>
                <a:lnTo>
                  <a:pt x="43" y="277"/>
                </a:lnTo>
                <a:lnTo>
                  <a:pt x="40" y="274"/>
                </a:lnTo>
                <a:lnTo>
                  <a:pt x="39" y="269"/>
                </a:lnTo>
                <a:lnTo>
                  <a:pt x="40" y="264"/>
                </a:lnTo>
                <a:lnTo>
                  <a:pt x="43" y="260"/>
                </a:lnTo>
                <a:lnTo>
                  <a:pt x="43" y="260"/>
                </a:lnTo>
                <a:lnTo>
                  <a:pt x="47" y="257"/>
                </a:lnTo>
                <a:lnTo>
                  <a:pt x="52" y="257"/>
                </a:lnTo>
                <a:lnTo>
                  <a:pt x="56" y="257"/>
                </a:lnTo>
                <a:lnTo>
                  <a:pt x="61" y="260"/>
                </a:lnTo>
                <a:lnTo>
                  <a:pt x="75" y="274"/>
                </a:lnTo>
                <a:lnTo>
                  <a:pt x="88" y="262"/>
                </a:lnTo>
                <a:lnTo>
                  <a:pt x="88" y="262"/>
                </a:lnTo>
                <a:lnTo>
                  <a:pt x="82" y="254"/>
                </a:lnTo>
                <a:lnTo>
                  <a:pt x="78" y="247"/>
                </a:lnTo>
                <a:lnTo>
                  <a:pt x="74" y="239"/>
                </a:lnTo>
                <a:lnTo>
                  <a:pt x="72" y="231"/>
                </a:lnTo>
                <a:lnTo>
                  <a:pt x="72" y="231"/>
                </a:lnTo>
                <a:lnTo>
                  <a:pt x="61" y="226"/>
                </a:lnTo>
                <a:lnTo>
                  <a:pt x="50" y="221"/>
                </a:lnTo>
                <a:lnTo>
                  <a:pt x="40" y="213"/>
                </a:lnTo>
                <a:lnTo>
                  <a:pt x="30" y="206"/>
                </a:lnTo>
                <a:lnTo>
                  <a:pt x="30" y="206"/>
                </a:lnTo>
                <a:lnTo>
                  <a:pt x="30" y="204"/>
                </a:lnTo>
                <a:lnTo>
                  <a:pt x="30" y="204"/>
                </a:lnTo>
                <a:lnTo>
                  <a:pt x="23" y="197"/>
                </a:lnTo>
                <a:lnTo>
                  <a:pt x="17" y="188"/>
                </a:lnTo>
                <a:lnTo>
                  <a:pt x="12" y="179"/>
                </a:lnTo>
                <a:lnTo>
                  <a:pt x="7" y="170"/>
                </a:lnTo>
                <a:lnTo>
                  <a:pt x="4" y="160"/>
                </a:lnTo>
                <a:lnTo>
                  <a:pt x="1" y="150"/>
                </a:lnTo>
                <a:lnTo>
                  <a:pt x="0" y="140"/>
                </a:lnTo>
                <a:lnTo>
                  <a:pt x="0" y="131"/>
                </a:lnTo>
                <a:lnTo>
                  <a:pt x="0" y="131"/>
                </a:lnTo>
                <a:lnTo>
                  <a:pt x="0" y="120"/>
                </a:lnTo>
                <a:lnTo>
                  <a:pt x="1" y="110"/>
                </a:lnTo>
                <a:lnTo>
                  <a:pt x="4" y="100"/>
                </a:lnTo>
                <a:lnTo>
                  <a:pt x="7" y="90"/>
                </a:lnTo>
                <a:lnTo>
                  <a:pt x="12" y="82"/>
                </a:lnTo>
                <a:lnTo>
                  <a:pt x="17" y="72"/>
                </a:lnTo>
                <a:lnTo>
                  <a:pt x="24" y="63"/>
                </a:lnTo>
                <a:lnTo>
                  <a:pt x="30" y="56"/>
                </a:lnTo>
                <a:lnTo>
                  <a:pt x="30" y="56"/>
                </a:lnTo>
                <a:lnTo>
                  <a:pt x="30" y="56"/>
                </a:lnTo>
                <a:lnTo>
                  <a:pt x="39" y="48"/>
                </a:lnTo>
                <a:lnTo>
                  <a:pt x="47" y="41"/>
                </a:lnTo>
                <a:lnTo>
                  <a:pt x="56" y="37"/>
                </a:lnTo>
                <a:lnTo>
                  <a:pt x="65" y="33"/>
                </a:lnTo>
                <a:lnTo>
                  <a:pt x="75" y="28"/>
                </a:lnTo>
                <a:lnTo>
                  <a:pt x="85" y="26"/>
                </a:lnTo>
                <a:lnTo>
                  <a:pt x="96" y="25"/>
                </a:lnTo>
                <a:lnTo>
                  <a:pt x="105" y="24"/>
                </a:lnTo>
                <a:lnTo>
                  <a:pt x="105" y="24"/>
                </a:lnTo>
                <a:lnTo>
                  <a:pt x="114" y="25"/>
                </a:lnTo>
                <a:lnTo>
                  <a:pt x="123" y="26"/>
                </a:lnTo>
                <a:lnTo>
                  <a:pt x="131" y="27"/>
                </a:lnTo>
                <a:lnTo>
                  <a:pt x="140" y="31"/>
                </a:lnTo>
                <a:lnTo>
                  <a:pt x="148" y="33"/>
                </a:lnTo>
                <a:lnTo>
                  <a:pt x="155" y="37"/>
                </a:lnTo>
                <a:lnTo>
                  <a:pt x="164" y="41"/>
                </a:lnTo>
                <a:lnTo>
                  <a:pt x="171" y="47"/>
                </a:lnTo>
                <a:lnTo>
                  <a:pt x="192" y="26"/>
                </a:lnTo>
                <a:lnTo>
                  <a:pt x="168" y="26"/>
                </a:lnTo>
                <a:lnTo>
                  <a:pt x="168" y="26"/>
                </a:lnTo>
                <a:lnTo>
                  <a:pt x="163" y="25"/>
                </a:lnTo>
                <a:lnTo>
                  <a:pt x="160" y="22"/>
                </a:lnTo>
                <a:lnTo>
                  <a:pt x="156" y="17"/>
                </a:lnTo>
                <a:lnTo>
                  <a:pt x="155" y="13"/>
                </a:lnTo>
                <a:lnTo>
                  <a:pt x="155" y="13"/>
                </a:lnTo>
                <a:lnTo>
                  <a:pt x="156" y="8"/>
                </a:lnTo>
                <a:lnTo>
                  <a:pt x="160" y="4"/>
                </a:lnTo>
                <a:lnTo>
                  <a:pt x="163" y="1"/>
                </a:lnTo>
                <a:lnTo>
                  <a:pt x="168" y="0"/>
                </a:lnTo>
                <a:lnTo>
                  <a:pt x="223" y="0"/>
                </a:lnTo>
                <a:lnTo>
                  <a:pt x="223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5" y="0"/>
                </a:lnTo>
                <a:lnTo>
                  <a:pt x="226" y="1"/>
                </a:lnTo>
                <a:lnTo>
                  <a:pt x="226" y="1"/>
                </a:lnTo>
                <a:lnTo>
                  <a:pt x="226" y="1"/>
                </a:lnTo>
                <a:lnTo>
                  <a:pt x="228" y="1"/>
                </a:lnTo>
                <a:lnTo>
                  <a:pt x="228" y="2"/>
                </a:lnTo>
                <a:lnTo>
                  <a:pt x="228" y="2"/>
                </a:lnTo>
                <a:lnTo>
                  <a:pt x="229" y="2"/>
                </a:lnTo>
                <a:lnTo>
                  <a:pt x="229" y="2"/>
                </a:lnTo>
                <a:lnTo>
                  <a:pt x="230" y="3"/>
                </a:lnTo>
                <a:lnTo>
                  <a:pt x="230" y="3"/>
                </a:lnTo>
                <a:lnTo>
                  <a:pt x="230" y="3"/>
                </a:lnTo>
                <a:lnTo>
                  <a:pt x="231" y="3"/>
                </a:lnTo>
                <a:lnTo>
                  <a:pt x="231" y="4"/>
                </a:lnTo>
                <a:lnTo>
                  <a:pt x="232" y="4"/>
                </a:lnTo>
                <a:lnTo>
                  <a:pt x="232" y="4"/>
                </a:lnTo>
                <a:lnTo>
                  <a:pt x="232" y="6"/>
                </a:lnTo>
                <a:lnTo>
                  <a:pt x="232" y="6"/>
                </a:lnTo>
                <a:lnTo>
                  <a:pt x="232" y="6"/>
                </a:lnTo>
                <a:lnTo>
                  <a:pt x="234" y="7"/>
                </a:lnTo>
                <a:lnTo>
                  <a:pt x="234" y="7"/>
                </a:lnTo>
                <a:lnTo>
                  <a:pt x="234" y="8"/>
                </a:lnTo>
                <a:lnTo>
                  <a:pt x="235" y="8"/>
                </a:lnTo>
                <a:lnTo>
                  <a:pt x="235" y="8"/>
                </a:lnTo>
                <a:lnTo>
                  <a:pt x="235" y="10"/>
                </a:lnTo>
                <a:lnTo>
                  <a:pt x="235" y="10"/>
                </a:lnTo>
                <a:lnTo>
                  <a:pt x="235" y="11"/>
                </a:lnTo>
                <a:lnTo>
                  <a:pt x="235" y="12"/>
                </a:lnTo>
                <a:lnTo>
                  <a:pt x="236" y="13"/>
                </a:lnTo>
                <a:lnTo>
                  <a:pt x="236" y="13"/>
                </a:lnTo>
                <a:lnTo>
                  <a:pt x="236" y="13"/>
                </a:lnTo>
                <a:lnTo>
                  <a:pt x="236" y="13"/>
                </a:lnTo>
                <a:lnTo>
                  <a:pt x="236" y="13"/>
                </a:lnTo>
                <a:lnTo>
                  <a:pt x="236" y="67"/>
                </a:lnTo>
                <a:lnTo>
                  <a:pt x="236" y="67"/>
                </a:lnTo>
                <a:lnTo>
                  <a:pt x="235" y="73"/>
                </a:lnTo>
                <a:lnTo>
                  <a:pt x="231" y="76"/>
                </a:lnTo>
                <a:lnTo>
                  <a:pt x="227" y="79"/>
                </a:lnTo>
                <a:lnTo>
                  <a:pt x="223" y="81"/>
                </a:lnTo>
                <a:lnTo>
                  <a:pt x="223" y="81"/>
                </a:lnTo>
                <a:lnTo>
                  <a:pt x="217" y="79"/>
                </a:lnTo>
                <a:lnTo>
                  <a:pt x="214" y="76"/>
                </a:lnTo>
                <a:lnTo>
                  <a:pt x="211" y="73"/>
                </a:lnTo>
                <a:lnTo>
                  <a:pt x="210" y="67"/>
                </a:lnTo>
                <a:lnTo>
                  <a:pt x="210" y="44"/>
                </a:lnTo>
                <a:lnTo>
                  <a:pt x="189" y="65"/>
                </a:lnTo>
                <a:lnTo>
                  <a:pt x="189" y="65"/>
                </a:lnTo>
                <a:close/>
                <a:moveTo>
                  <a:pt x="211" y="126"/>
                </a:moveTo>
                <a:lnTo>
                  <a:pt x="211" y="126"/>
                </a:lnTo>
                <a:lnTo>
                  <a:pt x="212" y="131"/>
                </a:lnTo>
                <a:lnTo>
                  <a:pt x="211" y="131"/>
                </a:lnTo>
                <a:lnTo>
                  <a:pt x="211" y="131"/>
                </a:lnTo>
                <a:lnTo>
                  <a:pt x="211" y="140"/>
                </a:lnTo>
                <a:lnTo>
                  <a:pt x="210" y="150"/>
                </a:lnTo>
                <a:lnTo>
                  <a:pt x="206" y="161"/>
                </a:lnTo>
                <a:lnTo>
                  <a:pt x="203" y="171"/>
                </a:lnTo>
                <a:lnTo>
                  <a:pt x="199" y="179"/>
                </a:lnTo>
                <a:lnTo>
                  <a:pt x="193" y="188"/>
                </a:lnTo>
                <a:lnTo>
                  <a:pt x="188" y="197"/>
                </a:lnTo>
                <a:lnTo>
                  <a:pt x="180" y="206"/>
                </a:lnTo>
                <a:lnTo>
                  <a:pt x="180" y="206"/>
                </a:lnTo>
                <a:lnTo>
                  <a:pt x="173" y="212"/>
                </a:lnTo>
                <a:lnTo>
                  <a:pt x="164" y="219"/>
                </a:lnTo>
                <a:lnTo>
                  <a:pt x="154" y="224"/>
                </a:lnTo>
                <a:lnTo>
                  <a:pt x="146" y="228"/>
                </a:lnTo>
                <a:lnTo>
                  <a:pt x="136" y="232"/>
                </a:lnTo>
                <a:lnTo>
                  <a:pt x="126" y="234"/>
                </a:lnTo>
                <a:lnTo>
                  <a:pt x="115" y="236"/>
                </a:lnTo>
                <a:lnTo>
                  <a:pt x="105" y="236"/>
                </a:lnTo>
                <a:lnTo>
                  <a:pt x="105" y="236"/>
                </a:lnTo>
                <a:lnTo>
                  <a:pt x="101" y="236"/>
                </a:lnTo>
                <a:lnTo>
                  <a:pt x="101" y="236"/>
                </a:lnTo>
                <a:lnTo>
                  <a:pt x="106" y="245"/>
                </a:lnTo>
                <a:lnTo>
                  <a:pt x="114" y="252"/>
                </a:lnTo>
                <a:lnTo>
                  <a:pt x="114" y="253"/>
                </a:lnTo>
                <a:lnTo>
                  <a:pt x="114" y="253"/>
                </a:lnTo>
                <a:lnTo>
                  <a:pt x="114" y="253"/>
                </a:lnTo>
                <a:lnTo>
                  <a:pt x="121" y="259"/>
                </a:lnTo>
                <a:lnTo>
                  <a:pt x="127" y="264"/>
                </a:lnTo>
                <a:lnTo>
                  <a:pt x="134" y="267"/>
                </a:lnTo>
                <a:lnTo>
                  <a:pt x="141" y="271"/>
                </a:lnTo>
                <a:lnTo>
                  <a:pt x="149" y="274"/>
                </a:lnTo>
                <a:lnTo>
                  <a:pt x="156" y="275"/>
                </a:lnTo>
                <a:lnTo>
                  <a:pt x="164" y="276"/>
                </a:lnTo>
                <a:lnTo>
                  <a:pt x="172" y="277"/>
                </a:lnTo>
                <a:lnTo>
                  <a:pt x="172" y="277"/>
                </a:lnTo>
                <a:lnTo>
                  <a:pt x="172" y="277"/>
                </a:lnTo>
                <a:lnTo>
                  <a:pt x="179" y="276"/>
                </a:lnTo>
                <a:lnTo>
                  <a:pt x="187" y="275"/>
                </a:lnTo>
                <a:lnTo>
                  <a:pt x="194" y="274"/>
                </a:lnTo>
                <a:lnTo>
                  <a:pt x="202" y="271"/>
                </a:lnTo>
                <a:lnTo>
                  <a:pt x="209" y="267"/>
                </a:lnTo>
                <a:lnTo>
                  <a:pt x="216" y="264"/>
                </a:lnTo>
                <a:lnTo>
                  <a:pt x="223" y="259"/>
                </a:lnTo>
                <a:lnTo>
                  <a:pt x="228" y="253"/>
                </a:lnTo>
                <a:lnTo>
                  <a:pt x="228" y="253"/>
                </a:lnTo>
                <a:lnTo>
                  <a:pt x="228" y="253"/>
                </a:lnTo>
                <a:lnTo>
                  <a:pt x="229" y="252"/>
                </a:lnTo>
                <a:lnTo>
                  <a:pt x="229" y="252"/>
                </a:lnTo>
                <a:lnTo>
                  <a:pt x="235" y="247"/>
                </a:lnTo>
                <a:lnTo>
                  <a:pt x="239" y="240"/>
                </a:lnTo>
                <a:lnTo>
                  <a:pt x="243" y="234"/>
                </a:lnTo>
                <a:lnTo>
                  <a:pt x="247" y="226"/>
                </a:lnTo>
                <a:lnTo>
                  <a:pt x="249" y="219"/>
                </a:lnTo>
                <a:lnTo>
                  <a:pt x="251" y="212"/>
                </a:lnTo>
                <a:lnTo>
                  <a:pt x="252" y="204"/>
                </a:lnTo>
                <a:lnTo>
                  <a:pt x="252" y="197"/>
                </a:lnTo>
                <a:lnTo>
                  <a:pt x="252" y="197"/>
                </a:lnTo>
                <a:lnTo>
                  <a:pt x="252" y="197"/>
                </a:lnTo>
                <a:lnTo>
                  <a:pt x="252" y="188"/>
                </a:lnTo>
                <a:lnTo>
                  <a:pt x="251" y="181"/>
                </a:lnTo>
                <a:lnTo>
                  <a:pt x="249" y="173"/>
                </a:lnTo>
                <a:lnTo>
                  <a:pt x="247" y="166"/>
                </a:lnTo>
                <a:lnTo>
                  <a:pt x="243" y="159"/>
                </a:lnTo>
                <a:lnTo>
                  <a:pt x="239" y="152"/>
                </a:lnTo>
                <a:lnTo>
                  <a:pt x="234" y="146"/>
                </a:lnTo>
                <a:lnTo>
                  <a:pt x="228" y="139"/>
                </a:lnTo>
                <a:lnTo>
                  <a:pt x="228" y="139"/>
                </a:lnTo>
                <a:lnTo>
                  <a:pt x="228" y="139"/>
                </a:lnTo>
                <a:lnTo>
                  <a:pt x="221" y="132"/>
                </a:lnTo>
                <a:lnTo>
                  <a:pt x="211" y="126"/>
                </a:lnTo>
                <a:lnTo>
                  <a:pt x="211" y="126"/>
                </a:lnTo>
                <a:close/>
                <a:moveTo>
                  <a:pt x="186" y="131"/>
                </a:moveTo>
                <a:lnTo>
                  <a:pt x="186" y="131"/>
                </a:lnTo>
                <a:lnTo>
                  <a:pt x="186" y="131"/>
                </a:lnTo>
                <a:lnTo>
                  <a:pt x="186" y="131"/>
                </a:lnTo>
                <a:lnTo>
                  <a:pt x="185" y="116"/>
                </a:lnTo>
                <a:lnTo>
                  <a:pt x="185" y="116"/>
                </a:lnTo>
                <a:lnTo>
                  <a:pt x="172" y="115"/>
                </a:lnTo>
                <a:lnTo>
                  <a:pt x="172" y="115"/>
                </a:lnTo>
                <a:lnTo>
                  <a:pt x="164" y="116"/>
                </a:lnTo>
                <a:lnTo>
                  <a:pt x="156" y="117"/>
                </a:lnTo>
                <a:lnTo>
                  <a:pt x="149" y="119"/>
                </a:lnTo>
                <a:lnTo>
                  <a:pt x="141" y="122"/>
                </a:lnTo>
                <a:lnTo>
                  <a:pt x="134" y="125"/>
                </a:lnTo>
                <a:lnTo>
                  <a:pt x="127" y="129"/>
                </a:lnTo>
                <a:lnTo>
                  <a:pt x="121" y="134"/>
                </a:lnTo>
                <a:lnTo>
                  <a:pt x="114" y="139"/>
                </a:lnTo>
                <a:lnTo>
                  <a:pt x="114" y="139"/>
                </a:lnTo>
                <a:lnTo>
                  <a:pt x="109" y="146"/>
                </a:lnTo>
                <a:lnTo>
                  <a:pt x="104" y="152"/>
                </a:lnTo>
                <a:lnTo>
                  <a:pt x="100" y="159"/>
                </a:lnTo>
                <a:lnTo>
                  <a:pt x="97" y="166"/>
                </a:lnTo>
                <a:lnTo>
                  <a:pt x="94" y="173"/>
                </a:lnTo>
                <a:lnTo>
                  <a:pt x="92" y="181"/>
                </a:lnTo>
                <a:lnTo>
                  <a:pt x="91" y="188"/>
                </a:lnTo>
                <a:lnTo>
                  <a:pt x="91" y="197"/>
                </a:lnTo>
                <a:lnTo>
                  <a:pt x="91" y="197"/>
                </a:lnTo>
                <a:lnTo>
                  <a:pt x="92" y="210"/>
                </a:lnTo>
                <a:lnTo>
                  <a:pt x="92" y="210"/>
                </a:lnTo>
                <a:lnTo>
                  <a:pt x="105" y="211"/>
                </a:lnTo>
                <a:lnTo>
                  <a:pt x="105" y="211"/>
                </a:lnTo>
                <a:lnTo>
                  <a:pt x="113" y="211"/>
                </a:lnTo>
                <a:lnTo>
                  <a:pt x="121" y="210"/>
                </a:lnTo>
                <a:lnTo>
                  <a:pt x="128" y="208"/>
                </a:lnTo>
                <a:lnTo>
                  <a:pt x="136" y="206"/>
                </a:lnTo>
                <a:lnTo>
                  <a:pt x="143" y="202"/>
                </a:lnTo>
                <a:lnTo>
                  <a:pt x="150" y="198"/>
                </a:lnTo>
                <a:lnTo>
                  <a:pt x="156" y="192"/>
                </a:lnTo>
                <a:lnTo>
                  <a:pt x="163" y="187"/>
                </a:lnTo>
                <a:lnTo>
                  <a:pt x="163" y="187"/>
                </a:lnTo>
                <a:lnTo>
                  <a:pt x="168" y="182"/>
                </a:lnTo>
                <a:lnTo>
                  <a:pt x="173" y="175"/>
                </a:lnTo>
                <a:lnTo>
                  <a:pt x="177" y="167"/>
                </a:lnTo>
                <a:lnTo>
                  <a:pt x="180" y="161"/>
                </a:lnTo>
                <a:lnTo>
                  <a:pt x="182" y="153"/>
                </a:lnTo>
                <a:lnTo>
                  <a:pt x="185" y="146"/>
                </a:lnTo>
                <a:lnTo>
                  <a:pt x="186" y="138"/>
                </a:lnTo>
                <a:lnTo>
                  <a:pt x="186" y="131"/>
                </a:lnTo>
                <a:lnTo>
                  <a:pt x="186" y="131"/>
                </a:lnTo>
                <a:close/>
                <a:moveTo>
                  <a:pt x="176" y="90"/>
                </a:moveTo>
                <a:lnTo>
                  <a:pt x="176" y="90"/>
                </a:lnTo>
                <a:lnTo>
                  <a:pt x="176" y="90"/>
                </a:lnTo>
                <a:lnTo>
                  <a:pt x="169" y="82"/>
                </a:lnTo>
                <a:lnTo>
                  <a:pt x="163" y="74"/>
                </a:lnTo>
                <a:lnTo>
                  <a:pt x="163" y="73"/>
                </a:lnTo>
                <a:lnTo>
                  <a:pt x="162" y="73"/>
                </a:lnTo>
                <a:lnTo>
                  <a:pt x="162" y="73"/>
                </a:lnTo>
                <a:lnTo>
                  <a:pt x="156" y="67"/>
                </a:lnTo>
                <a:lnTo>
                  <a:pt x="150" y="63"/>
                </a:lnTo>
                <a:lnTo>
                  <a:pt x="142" y="59"/>
                </a:lnTo>
                <a:lnTo>
                  <a:pt x="136" y="56"/>
                </a:lnTo>
                <a:lnTo>
                  <a:pt x="128" y="53"/>
                </a:lnTo>
                <a:lnTo>
                  <a:pt x="121" y="51"/>
                </a:lnTo>
                <a:lnTo>
                  <a:pt x="113" y="50"/>
                </a:lnTo>
                <a:lnTo>
                  <a:pt x="105" y="50"/>
                </a:lnTo>
                <a:lnTo>
                  <a:pt x="105" y="50"/>
                </a:lnTo>
                <a:lnTo>
                  <a:pt x="98" y="50"/>
                </a:lnTo>
                <a:lnTo>
                  <a:pt x="90" y="51"/>
                </a:lnTo>
                <a:lnTo>
                  <a:pt x="82" y="53"/>
                </a:lnTo>
                <a:lnTo>
                  <a:pt x="75" y="56"/>
                </a:lnTo>
                <a:lnTo>
                  <a:pt x="68" y="59"/>
                </a:lnTo>
                <a:lnTo>
                  <a:pt x="61" y="63"/>
                </a:lnTo>
                <a:lnTo>
                  <a:pt x="54" y="67"/>
                </a:lnTo>
                <a:lnTo>
                  <a:pt x="49" y="73"/>
                </a:lnTo>
                <a:lnTo>
                  <a:pt x="49" y="73"/>
                </a:lnTo>
                <a:lnTo>
                  <a:pt x="48" y="73"/>
                </a:lnTo>
                <a:lnTo>
                  <a:pt x="48" y="73"/>
                </a:lnTo>
                <a:lnTo>
                  <a:pt x="42" y="79"/>
                </a:lnTo>
                <a:lnTo>
                  <a:pt x="38" y="86"/>
                </a:lnTo>
                <a:lnTo>
                  <a:pt x="34" y="92"/>
                </a:lnTo>
                <a:lnTo>
                  <a:pt x="30" y="100"/>
                </a:lnTo>
                <a:lnTo>
                  <a:pt x="28" y="108"/>
                </a:lnTo>
                <a:lnTo>
                  <a:pt x="26" y="115"/>
                </a:lnTo>
                <a:lnTo>
                  <a:pt x="25" y="123"/>
                </a:lnTo>
                <a:lnTo>
                  <a:pt x="25" y="131"/>
                </a:lnTo>
                <a:lnTo>
                  <a:pt x="25" y="131"/>
                </a:lnTo>
                <a:lnTo>
                  <a:pt x="25" y="138"/>
                </a:lnTo>
                <a:lnTo>
                  <a:pt x="26" y="146"/>
                </a:lnTo>
                <a:lnTo>
                  <a:pt x="28" y="153"/>
                </a:lnTo>
                <a:lnTo>
                  <a:pt x="30" y="161"/>
                </a:lnTo>
                <a:lnTo>
                  <a:pt x="34" y="167"/>
                </a:lnTo>
                <a:lnTo>
                  <a:pt x="38" y="175"/>
                </a:lnTo>
                <a:lnTo>
                  <a:pt x="42" y="182"/>
                </a:lnTo>
                <a:lnTo>
                  <a:pt x="48" y="187"/>
                </a:lnTo>
                <a:lnTo>
                  <a:pt x="49" y="187"/>
                </a:lnTo>
                <a:lnTo>
                  <a:pt x="49" y="187"/>
                </a:lnTo>
                <a:lnTo>
                  <a:pt x="56" y="195"/>
                </a:lnTo>
                <a:lnTo>
                  <a:pt x="65" y="200"/>
                </a:lnTo>
                <a:lnTo>
                  <a:pt x="65" y="200"/>
                </a:lnTo>
                <a:lnTo>
                  <a:pt x="65" y="197"/>
                </a:lnTo>
                <a:lnTo>
                  <a:pt x="65" y="197"/>
                </a:lnTo>
                <a:lnTo>
                  <a:pt x="66" y="186"/>
                </a:lnTo>
                <a:lnTo>
                  <a:pt x="67" y="176"/>
                </a:lnTo>
                <a:lnTo>
                  <a:pt x="69" y="166"/>
                </a:lnTo>
                <a:lnTo>
                  <a:pt x="73" y="157"/>
                </a:lnTo>
                <a:lnTo>
                  <a:pt x="77" y="147"/>
                </a:lnTo>
                <a:lnTo>
                  <a:pt x="82" y="138"/>
                </a:lnTo>
                <a:lnTo>
                  <a:pt x="89" y="129"/>
                </a:lnTo>
                <a:lnTo>
                  <a:pt x="97" y="122"/>
                </a:lnTo>
                <a:lnTo>
                  <a:pt x="97" y="122"/>
                </a:lnTo>
                <a:lnTo>
                  <a:pt x="104" y="114"/>
                </a:lnTo>
                <a:lnTo>
                  <a:pt x="113" y="108"/>
                </a:lnTo>
                <a:lnTo>
                  <a:pt x="122" y="102"/>
                </a:lnTo>
                <a:lnTo>
                  <a:pt x="131" y="98"/>
                </a:lnTo>
                <a:lnTo>
                  <a:pt x="141" y="95"/>
                </a:lnTo>
                <a:lnTo>
                  <a:pt x="151" y="92"/>
                </a:lnTo>
                <a:lnTo>
                  <a:pt x="161" y="91"/>
                </a:lnTo>
                <a:lnTo>
                  <a:pt x="172" y="90"/>
                </a:lnTo>
                <a:lnTo>
                  <a:pt x="172" y="90"/>
                </a:lnTo>
                <a:lnTo>
                  <a:pt x="176" y="90"/>
                </a:lnTo>
                <a:lnTo>
                  <a:pt x="176" y="90"/>
                </a:lnTo>
                <a:close/>
                <a:moveTo>
                  <a:pt x="236" y="13"/>
                </a:moveTo>
                <a:lnTo>
                  <a:pt x="236" y="13"/>
                </a:lnTo>
                <a:lnTo>
                  <a:pt x="236" y="13"/>
                </a:lnTo>
                <a:lnTo>
                  <a:pt x="236" y="13"/>
                </a:lnTo>
                <a:lnTo>
                  <a:pt x="236" y="13"/>
                </a:lnTo>
                <a:lnTo>
                  <a:pt x="236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2" name="Google Shape;552;p17"/>
          <p:cNvGrpSpPr/>
          <p:nvPr/>
        </p:nvGrpSpPr>
        <p:grpSpPr>
          <a:xfrm rot="10551103">
            <a:off x="3656270" y="3321809"/>
            <a:ext cx="628441" cy="483237"/>
            <a:chOff x="3207014" y="3546688"/>
            <a:chExt cx="1057889" cy="813459"/>
          </a:xfrm>
        </p:grpSpPr>
        <p:grpSp>
          <p:nvGrpSpPr>
            <p:cNvPr id="553" name="Google Shape;553;p17"/>
            <p:cNvGrpSpPr/>
            <p:nvPr/>
          </p:nvGrpSpPr>
          <p:grpSpPr>
            <a:xfrm rot="7546478">
              <a:off x="3312807" y="3719942"/>
              <a:ext cx="534413" cy="534413"/>
              <a:chOff x="3316308" y="1639243"/>
              <a:chExt cx="215128" cy="215128"/>
            </a:xfrm>
          </p:grpSpPr>
          <p:sp>
            <p:nvSpPr>
              <p:cNvPr id="554" name="Google Shape;554;p17"/>
              <p:cNvSpPr/>
              <p:nvPr/>
            </p:nvSpPr>
            <p:spPr>
              <a:xfrm flipH="1" rot="5400000">
                <a:off x="3405226" y="1550326"/>
                <a:ext cx="37292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 flipH="1">
                <a:off x="3316929" y="1639243"/>
                <a:ext cx="38103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56" name="Google Shape;556;p17"/>
            <p:cNvGrpSpPr/>
            <p:nvPr/>
          </p:nvGrpSpPr>
          <p:grpSpPr>
            <a:xfrm rot="7546478">
              <a:off x="3624698" y="3652481"/>
              <a:ext cx="534413" cy="534413"/>
              <a:chOff x="3316308" y="1639243"/>
              <a:chExt cx="215128" cy="215128"/>
            </a:xfrm>
          </p:grpSpPr>
          <p:sp>
            <p:nvSpPr>
              <p:cNvPr id="557" name="Google Shape;557;p17"/>
              <p:cNvSpPr/>
              <p:nvPr/>
            </p:nvSpPr>
            <p:spPr>
              <a:xfrm flipH="1" rot="5400000">
                <a:off x="3405226" y="1550326"/>
                <a:ext cx="37292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 flipH="1">
                <a:off x="3316929" y="1639243"/>
                <a:ext cx="38103" cy="215128"/>
              </a:xfrm>
              <a:prstGeom prst="roundRect">
                <a:avLst>
                  <a:gd fmla="val 44161" name="adj"/>
                </a:avLst>
              </a:prstGeom>
              <a:solidFill>
                <a:srgbClr val="4045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>
            <a:off x="601627" y="2575094"/>
            <a:ext cx="2984875" cy="2984875"/>
            <a:chOff x="601627" y="2575094"/>
            <a:chExt cx="2984875" cy="2984875"/>
          </a:xfrm>
        </p:grpSpPr>
        <p:grpSp>
          <p:nvGrpSpPr>
            <p:cNvPr id="560" name="Google Shape;560;p17"/>
            <p:cNvGrpSpPr/>
            <p:nvPr/>
          </p:nvGrpSpPr>
          <p:grpSpPr>
            <a:xfrm>
              <a:off x="912632" y="3006199"/>
              <a:ext cx="2235037" cy="2078608"/>
              <a:chOff x="912587" y="3006199"/>
              <a:chExt cx="2235037" cy="2078608"/>
            </a:xfrm>
          </p:grpSpPr>
          <p:sp>
            <p:nvSpPr>
              <p:cNvPr id="561" name="Google Shape;561;p17"/>
              <p:cNvSpPr/>
              <p:nvPr/>
            </p:nvSpPr>
            <p:spPr>
              <a:xfrm>
                <a:off x="1069016" y="3006199"/>
                <a:ext cx="2078608" cy="207860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2" name="Google Shape;562;p17"/>
              <p:cNvSpPr txBox="1"/>
              <p:nvPr/>
            </p:nvSpPr>
            <p:spPr>
              <a:xfrm>
                <a:off x="1149180" y="3856232"/>
                <a:ext cx="1910399" cy="69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algun Gothic"/>
                  <a:buNone/>
                </a:pPr>
                <a:r>
                  <a:rPr b="1" lang="en-US" sz="14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필요 없는 컬럼 삭제</a:t>
                </a:r>
                <a:endParaRPr b="1" sz="14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algun Gothic"/>
                  <a:buNone/>
                </a:pPr>
                <a:r>
                  <a:rPr b="1" lang="en-US" sz="14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 데이터 변형</a:t>
                </a:r>
                <a:endParaRPr b="1" sz="14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1560746" y="3315193"/>
                <a:ext cx="1076762" cy="506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처리</a:t>
                </a:r>
                <a:endParaRPr b="1" sz="20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912587" y="3145838"/>
                <a:ext cx="595695" cy="595695"/>
              </a:xfrm>
              <a:prstGeom prst="ellipse">
                <a:avLst/>
              </a:prstGeom>
              <a:solidFill>
                <a:srgbClr val="B6DBDA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1077362" y="3297410"/>
                <a:ext cx="296119" cy="292550"/>
              </a:xfrm>
              <a:custGeom>
                <a:rect b="b" l="l" r="r" t="t"/>
                <a:pathLst>
                  <a:path extrusionOk="0" h="330" w="330">
                    <a:moveTo>
                      <a:pt x="234" y="30"/>
                    </a:moveTo>
                    <a:lnTo>
                      <a:pt x="234" y="30"/>
                    </a:lnTo>
                    <a:lnTo>
                      <a:pt x="229" y="29"/>
                    </a:lnTo>
                    <a:lnTo>
                      <a:pt x="224" y="25"/>
                    </a:lnTo>
                    <a:lnTo>
                      <a:pt x="221" y="21"/>
                    </a:lnTo>
                    <a:lnTo>
                      <a:pt x="220" y="15"/>
                    </a:lnTo>
                    <a:lnTo>
                      <a:pt x="220" y="15"/>
                    </a:lnTo>
                    <a:lnTo>
                      <a:pt x="221" y="9"/>
                    </a:lnTo>
                    <a:lnTo>
                      <a:pt x="224" y="5"/>
                    </a:lnTo>
                    <a:lnTo>
                      <a:pt x="229" y="2"/>
                    </a:lnTo>
                    <a:lnTo>
                      <a:pt x="234" y="0"/>
                    </a:lnTo>
                    <a:lnTo>
                      <a:pt x="314" y="0"/>
                    </a:lnTo>
                    <a:lnTo>
                      <a:pt x="314" y="0"/>
                    </a:lnTo>
                    <a:lnTo>
                      <a:pt x="321" y="2"/>
                    </a:lnTo>
                    <a:lnTo>
                      <a:pt x="325" y="5"/>
                    </a:lnTo>
                    <a:lnTo>
                      <a:pt x="329" y="9"/>
                    </a:lnTo>
                    <a:lnTo>
                      <a:pt x="330" y="15"/>
                    </a:lnTo>
                    <a:lnTo>
                      <a:pt x="330" y="17"/>
                    </a:lnTo>
                    <a:lnTo>
                      <a:pt x="330" y="95"/>
                    </a:lnTo>
                    <a:lnTo>
                      <a:pt x="330" y="95"/>
                    </a:lnTo>
                    <a:lnTo>
                      <a:pt x="329" y="102"/>
                    </a:lnTo>
                    <a:lnTo>
                      <a:pt x="325" y="106"/>
                    </a:lnTo>
                    <a:lnTo>
                      <a:pt x="321" y="109"/>
                    </a:lnTo>
                    <a:lnTo>
                      <a:pt x="314" y="110"/>
                    </a:lnTo>
                    <a:lnTo>
                      <a:pt x="314" y="110"/>
                    </a:lnTo>
                    <a:lnTo>
                      <a:pt x="309" y="109"/>
                    </a:lnTo>
                    <a:lnTo>
                      <a:pt x="305" y="106"/>
                    </a:lnTo>
                    <a:lnTo>
                      <a:pt x="301" y="102"/>
                    </a:lnTo>
                    <a:lnTo>
                      <a:pt x="300" y="95"/>
                    </a:lnTo>
                    <a:lnTo>
                      <a:pt x="300" y="50"/>
                    </a:lnTo>
                    <a:lnTo>
                      <a:pt x="260" y="91"/>
                    </a:lnTo>
                    <a:lnTo>
                      <a:pt x="260" y="91"/>
                    </a:lnTo>
                    <a:lnTo>
                      <a:pt x="268" y="100"/>
                    </a:lnTo>
                    <a:lnTo>
                      <a:pt x="274" y="111"/>
                    </a:lnTo>
                    <a:lnTo>
                      <a:pt x="280" y="123"/>
                    </a:lnTo>
                    <a:lnTo>
                      <a:pt x="284" y="134"/>
                    </a:lnTo>
                    <a:lnTo>
                      <a:pt x="288" y="146"/>
                    </a:lnTo>
                    <a:lnTo>
                      <a:pt x="291" y="158"/>
                    </a:lnTo>
                    <a:lnTo>
                      <a:pt x="293" y="171"/>
                    </a:lnTo>
                    <a:lnTo>
                      <a:pt x="293" y="183"/>
                    </a:lnTo>
                    <a:lnTo>
                      <a:pt x="293" y="183"/>
                    </a:lnTo>
                    <a:lnTo>
                      <a:pt x="293" y="183"/>
                    </a:lnTo>
                    <a:lnTo>
                      <a:pt x="292" y="198"/>
                    </a:lnTo>
                    <a:lnTo>
                      <a:pt x="289" y="212"/>
                    </a:lnTo>
                    <a:lnTo>
                      <a:pt x="286" y="227"/>
                    </a:lnTo>
                    <a:lnTo>
                      <a:pt x="282" y="240"/>
                    </a:lnTo>
                    <a:lnTo>
                      <a:pt x="275" y="253"/>
                    </a:lnTo>
                    <a:lnTo>
                      <a:pt x="268" y="265"/>
                    </a:lnTo>
                    <a:lnTo>
                      <a:pt x="259" y="277"/>
                    </a:lnTo>
                    <a:lnTo>
                      <a:pt x="250" y="286"/>
                    </a:lnTo>
                    <a:lnTo>
                      <a:pt x="239" y="296"/>
                    </a:lnTo>
                    <a:lnTo>
                      <a:pt x="229" y="305"/>
                    </a:lnTo>
                    <a:lnTo>
                      <a:pt x="217" y="311"/>
                    </a:lnTo>
                    <a:lnTo>
                      <a:pt x="204" y="318"/>
                    </a:lnTo>
                    <a:lnTo>
                      <a:pt x="191" y="323"/>
                    </a:lnTo>
                    <a:lnTo>
                      <a:pt x="176" y="327"/>
                    </a:lnTo>
                    <a:lnTo>
                      <a:pt x="161" y="329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32" y="329"/>
                    </a:lnTo>
                    <a:lnTo>
                      <a:pt x="118" y="327"/>
                    </a:lnTo>
                    <a:lnTo>
                      <a:pt x="104" y="322"/>
                    </a:lnTo>
                    <a:lnTo>
                      <a:pt x="89" y="318"/>
                    </a:lnTo>
                    <a:lnTo>
                      <a:pt x="77" y="311"/>
                    </a:lnTo>
                    <a:lnTo>
                      <a:pt x="66" y="304"/>
                    </a:lnTo>
                    <a:lnTo>
                      <a:pt x="54" y="296"/>
                    </a:lnTo>
                    <a:lnTo>
                      <a:pt x="44" y="286"/>
                    </a:lnTo>
                    <a:lnTo>
                      <a:pt x="34" y="275"/>
                    </a:lnTo>
                    <a:lnTo>
                      <a:pt x="25" y="265"/>
                    </a:lnTo>
                    <a:lnTo>
                      <a:pt x="18" y="253"/>
                    </a:lnTo>
                    <a:lnTo>
                      <a:pt x="12" y="240"/>
                    </a:lnTo>
                    <a:lnTo>
                      <a:pt x="7" y="227"/>
                    </a:lnTo>
                    <a:lnTo>
                      <a:pt x="4" y="212"/>
                    </a:lnTo>
                    <a:lnTo>
                      <a:pt x="1" y="19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1" y="168"/>
                    </a:lnTo>
                    <a:lnTo>
                      <a:pt x="4" y="154"/>
                    </a:lnTo>
                    <a:lnTo>
                      <a:pt x="7" y="140"/>
                    </a:lnTo>
                    <a:lnTo>
                      <a:pt x="12" y="127"/>
                    </a:lnTo>
                    <a:lnTo>
                      <a:pt x="18" y="114"/>
                    </a:lnTo>
                    <a:lnTo>
                      <a:pt x="25" y="102"/>
                    </a:lnTo>
                    <a:lnTo>
                      <a:pt x="34" y="91"/>
                    </a:lnTo>
                    <a:lnTo>
                      <a:pt x="44" y="80"/>
                    </a:lnTo>
                    <a:lnTo>
                      <a:pt x="54" y="70"/>
                    </a:lnTo>
                    <a:lnTo>
                      <a:pt x="64" y="62"/>
                    </a:lnTo>
                    <a:lnTo>
                      <a:pt x="77" y="55"/>
                    </a:lnTo>
                    <a:lnTo>
                      <a:pt x="89" y="48"/>
                    </a:lnTo>
                    <a:lnTo>
                      <a:pt x="104" y="44"/>
                    </a:lnTo>
                    <a:lnTo>
                      <a:pt x="118" y="40"/>
                    </a:lnTo>
                    <a:lnTo>
                      <a:pt x="132" y="37"/>
                    </a:lnTo>
                    <a:lnTo>
                      <a:pt x="147" y="37"/>
                    </a:lnTo>
                    <a:lnTo>
                      <a:pt x="147" y="37"/>
                    </a:lnTo>
                    <a:lnTo>
                      <a:pt x="159" y="37"/>
                    </a:lnTo>
                    <a:lnTo>
                      <a:pt x="171" y="39"/>
                    </a:lnTo>
                    <a:lnTo>
                      <a:pt x="183" y="42"/>
                    </a:lnTo>
                    <a:lnTo>
                      <a:pt x="195" y="45"/>
                    </a:lnTo>
                    <a:lnTo>
                      <a:pt x="207" y="49"/>
                    </a:lnTo>
                    <a:lnTo>
                      <a:pt x="218" y="56"/>
                    </a:lnTo>
                    <a:lnTo>
                      <a:pt x="229" y="62"/>
                    </a:lnTo>
                    <a:lnTo>
                      <a:pt x="239" y="70"/>
                    </a:lnTo>
                    <a:lnTo>
                      <a:pt x="280" y="30"/>
                    </a:lnTo>
                    <a:lnTo>
                      <a:pt x="234" y="30"/>
                    </a:lnTo>
                    <a:lnTo>
                      <a:pt x="234" y="30"/>
                    </a:lnTo>
                    <a:close/>
                    <a:moveTo>
                      <a:pt x="147" y="67"/>
                    </a:moveTo>
                    <a:lnTo>
                      <a:pt x="147" y="67"/>
                    </a:lnTo>
                    <a:lnTo>
                      <a:pt x="135" y="67"/>
                    </a:lnTo>
                    <a:lnTo>
                      <a:pt x="123" y="69"/>
                    </a:lnTo>
                    <a:lnTo>
                      <a:pt x="112" y="71"/>
                    </a:lnTo>
                    <a:lnTo>
                      <a:pt x="101" y="75"/>
                    </a:lnTo>
                    <a:lnTo>
                      <a:pt x="91" y="81"/>
                    </a:lnTo>
                    <a:lnTo>
                      <a:pt x="82" y="86"/>
                    </a:lnTo>
                    <a:lnTo>
                      <a:pt x="72" y="93"/>
                    </a:lnTo>
                    <a:lnTo>
                      <a:pt x="64" y="100"/>
                    </a:lnTo>
                    <a:lnTo>
                      <a:pt x="57" y="109"/>
                    </a:lnTo>
                    <a:lnTo>
                      <a:pt x="49" y="118"/>
                    </a:lnTo>
                    <a:lnTo>
                      <a:pt x="44" y="128"/>
                    </a:lnTo>
                    <a:lnTo>
                      <a:pt x="39" y="137"/>
                    </a:lnTo>
                    <a:lnTo>
                      <a:pt x="35" y="148"/>
                    </a:lnTo>
                    <a:lnTo>
                      <a:pt x="32" y="159"/>
                    </a:lnTo>
                    <a:lnTo>
                      <a:pt x="31" y="171"/>
                    </a:lnTo>
                    <a:lnTo>
                      <a:pt x="30" y="183"/>
                    </a:lnTo>
                    <a:lnTo>
                      <a:pt x="30" y="183"/>
                    </a:lnTo>
                    <a:lnTo>
                      <a:pt x="30" y="183"/>
                    </a:lnTo>
                    <a:lnTo>
                      <a:pt x="31" y="195"/>
                    </a:lnTo>
                    <a:lnTo>
                      <a:pt x="32" y="207"/>
                    </a:lnTo>
                    <a:lnTo>
                      <a:pt x="35" y="218"/>
                    </a:lnTo>
                    <a:lnTo>
                      <a:pt x="39" y="229"/>
                    </a:lnTo>
                    <a:lnTo>
                      <a:pt x="44" y="239"/>
                    </a:lnTo>
                    <a:lnTo>
                      <a:pt x="50" y="248"/>
                    </a:lnTo>
                    <a:lnTo>
                      <a:pt x="57" y="257"/>
                    </a:lnTo>
                    <a:lnTo>
                      <a:pt x="64" y="266"/>
                    </a:lnTo>
                    <a:lnTo>
                      <a:pt x="72" y="273"/>
                    </a:lnTo>
                    <a:lnTo>
                      <a:pt x="82" y="280"/>
                    </a:lnTo>
                    <a:lnTo>
                      <a:pt x="92" y="285"/>
                    </a:lnTo>
                    <a:lnTo>
                      <a:pt x="101" y="291"/>
                    </a:lnTo>
                    <a:lnTo>
                      <a:pt x="112" y="295"/>
                    </a:lnTo>
                    <a:lnTo>
                      <a:pt x="123" y="297"/>
                    </a:lnTo>
                    <a:lnTo>
                      <a:pt x="135" y="299"/>
                    </a:lnTo>
                    <a:lnTo>
                      <a:pt x="147" y="300"/>
                    </a:lnTo>
                    <a:lnTo>
                      <a:pt x="147" y="300"/>
                    </a:lnTo>
                    <a:lnTo>
                      <a:pt x="159" y="299"/>
                    </a:lnTo>
                    <a:lnTo>
                      <a:pt x="170" y="297"/>
                    </a:lnTo>
                    <a:lnTo>
                      <a:pt x="182" y="295"/>
                    </a:lnTo>
                    <a:lnTo>
                      <a:pt x="192" y="291"/>
                    </a:lnTo>
                    <a:lnTo>
                      <a:pt x="202" y="286"/>
                    </a:lnTo>
                    <a:lnTo>
                      <a:pt x="212" y="280"/>
                    </a:lnTo>
                    <a:lnTo>
                      <a:pt x="221" y="273"/>
                    </a:lnTo>
                    <a:lnTo>
                      <a:pt x="230" y="266"/>
                    </a:lnTo>
                    <a:lnTo>
                      <a:pt x="237" y="257"/>
                    </a:lnTo>
                    <a:lnTo>
                      <a:pt x="244" y="248"/>
                    </a:lnTo>
                    <a:lnTo>
                      <a:pt x="249" y="239"/>
                    </a:lnTo>
                    <a:lnTo>
                      <a:pt x="255" y="229"/>
                    </a:lnTo>
                    <a:lnTo>
                      <a:pt x="258" y="218"/>
                    </a:lnTo>
                    <a:lnTo>
                      <a:pt x="261" y="207"/>
                    </a:lnTo>
                    <a:lnTo>
                      <a:pt x="263" y="195"/>
                    </a:lnTo>
                    <a:lnTo>
                      <a:pt x="263" y="183"/>
                    </a:lnTo>
                    <a:lnTo>
                      <a:pt x="263" y="183"/>
                    </a:lnTo>
                    <a:lnTo>
                      <a:pt x="263" y="183"/>
                    </a:lnTo>
                    <a:lnTo>
                      <a:pt x="263" y="171"/>
                    </a:lnTo>
                    <a:lnTo>
                      <a:pt x="261" y="159"/>
                    </a:lnTo>
                    <a:lnTo>
                      <a:pt x="258" y="148"/>
                    </a:lnTo>
                    <a:lnTo>
                      <a:pt x="255" y="137"/>
                    </a:lnTo>
                    <a:lnTo>
                      <a:pt x="249" y="128"/>
                    </a:lnTo>
                    <a:lnTo>
                      <a:pt x="244" y="118"/>
                    </a:lnTo>
                    <a:lnTo>
                      <a:pt x="237" y="109"/>
                    </a:lnTo>
                    <a:lnTo>
                      <a:pt x="230" y="100"/>
                    </a:lnTo>
                    <a:lnTo>
                      <a:pt x="221" y="93"/>
                    </a:lnTo>
                    <a:lnTo>
                      <a:pt x="212" y="86"/>
                    </a:lnTo>
                    <a:lnTo>
                      <a:pt x="202" y="81"/>
                    </a:lnTo>
                    <a:lnTo>
                      <a:pt x="192" y="75"/>
                    </a:lnTo>
                    <a:lnTo>
                      <a:pt x="182" y="71"/>
                    </a:lnTo>
                    <a:lnTo>
                      <a:pt x="170" y="69"/>
                    </a:lnTo>
                    <a:lnTo>
                      <a:pt x="159" y="67"/>
                    </a:lnTo>
                    <a:lnTo>
                      <a:pt x="147" y="67"/>
                    </a:lnTo>
                    <a:lnTo>
                      <a:pt x="14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6" name="Google Shape;566;p17"/>
            <p:cNvSpPr/>
            <p:nvPr/>
          </p:nvSpPr>
          <p:spPr>
            <a:xfrm rot="3600000">
              <a:off x="1001524" y="2974991"/>
              <a:ext cx="2185080" cy="2185080"/>
            </a:xfrm>
            <a:prstGeom prst="arc">
              <a:avLst>
                <a:gd fmla="val 10938952" name="adj1"/>
                <a:gd fmla="val 114662" name="adj2"/>
              </a:avLst>
            </a:prstGeom>
            <a:noFill/>
            <a:ln cap="flat" cmpd="sng" w="76200">
              <a:solidFill>
                <a:srgbClr val="B6DBDA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8"/>
          <p:cNvSpPr txBox="1"/>
          <p:nvPr/>
        </p:nvSpPr>
        <p:spPr>
          <a:xfrm>
            <a:off x="6676597" y="1922475"/>
            <a:ext cx="500565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Chest X-ray Abnormalities Detection</a:t>
            </a:r>
            <a:endParaRPr/>
          </a:p>
        </p:txBody>
      </p:sp>
      <p:sp>
        <p:nvSpPr>
          <p:cNvPr id="572" name="Google Shape;572;p18"/>
          <p:cNvSpPr txBox="1"/>
          <p:nvPr/>
        </p:nvSpPr>
        <p:spPr>
          <a:xfrm>
            <a:off x="8530936" y="5841631"/>
            <a:ext cx="31513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조원 : 류소리, 최샘이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9"/>
          <p:cNvSpPr txBox="1"/>
          <p:nvPr/>
        </p:nvSpPr>
        <p:spPr>
          <a:xfrm>
            <a:off x="6676597" y="1922475"/>
            <a:ext cx="500565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Chest X-ray Abnormalities Detection</a:t>
            </a:r>
            <a:endParaRPr/>
          </a:p>
        </p:txBody>
      </p:sp>
      <p:sp>
        <p:nvSpPr>
          <p:cNvPr id="578" name="Google Shape;578;p19"/>
          <p:cNvSpPr txBox="1"/>
          <p:nvPr/>
        </p:nvSpPr>
        <p:spPr>
          <a:xfrm>
            <a:off x="8530936" y="5841631"/>
            <a:ext cx="31513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조원 : 류소리, 최샘이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/>
          <p:nvPr/>
        </p:nvSpPr>
        <p:spPr>
          <a:xfrm>
            <a:off x="3618352" y="5577946"/>
            <a:ext cx="2690779" cy="453284"/>
          </a:xfrm>
          <a:prstGeom prst="ellipse">
            <a:avLst/>
          </a:prstGeom>
          <a:solidFill>
            <a:schemeClr val="dk1">
              <a:alpha val="3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6049871" y="5577946"/>
            <a:ext cx="2690779" cy="453284"/>
          </a:xfrm>
          <a:prstGeom prst="ellipse">
            <a:avLst/>
          </a:prstGeom>
          <a:solidFill>
            <a:schemeClr val="dk1">
              <a:alpha val="3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8458210" y="5596996"/>
            <a:ext cx="2690779" cy="453284"/>
          </a:xfrm>
          <a:prstGeom prst="ellipse">
            <a:avLst/>
          </a:prstGeom>
          <a:solidFill>
            <a:schemeClr val="dk1">
              <a:alpha val="3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1266098" y="5596996"/>
            <a:ext cx="2690779" cy="453284"/>
          </a:xfrm>
          <a:prstGeom prst="ellipse">
            <a:avLst/>
          </a:prstGeom>
          <a:solidFill>
            <a:schemeClr val="dk1">
              <a:alpha val="3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 rot="-5400000">
            <a:off x="888060" y="2469774"/>
            <a:ext cx="3890153" cy="2744382"/>
          </a:xfrm>
          <a:custGeom>
            <a:rect b="b" l="l" r="r" t="t"/>
            <a:pathLst>
              <a:path extrusionOk="0" h="1406" w="1993">
                <a:moveTo>
                  <a:pt x="0" y="964"/>
                </a:moveTo>
                <a:lnTo>
                  <a:pt x="0" y="171"/>
                </a:lnTo>
                <a:lnTo>
                  <a:pt x="0" y="171"/>
                </a:lnTo>
                <a:lnTo>
                  <a:pt x="1" y="154"/>
                </a:lnTo>
                <a:lnTo>
                  <a:pt x="4" y="137"/>
                </a:lnTo>
                <a:lnTo>
                  <a:pt x="8" y="120"/>
                </a:lnTo>
                <a:lnTo>
                  <a:pt x="14" y="104"/>
                </a:lnTo>
                <a:lnTo>
                  <a:pt x="22" y="90"/>
                </a:lnTo>
                <a:lnTo>
                  <a:pt x="30" y="76"/>
                </a:lnTo>
                <a:lnTo>
                  <a:pt x="40" y="62"/>
                </a:lnTo>
                <a:lnTo>
                  <a:pt x="51" y="50"/>
                </a:lnTo>
                <a:lnTo>
                  <a:pt x="63" y="39"/>
                </a:lnTo>
                <a:lnTo>
                  <a:pt x="76" y="30"/>
                </a:lnTo>
                <a:lnTo>
                  <a:pt x="91" y="20"/>
                </a:lnTo>
                <a:lnTo>
                  <a:pt x="106" y="14"/>
                </a:lnTo>
                <a:lnTo>
                  <a:pt x="122" y="8"/>
                </a:lnTo>
                <a:lnTo>
                  <a:pt x="138" y="3"/>
                </a:lnTo>
                <a:lnTo>
                  <a:pt x="155" y="1"/>
                </a:lnTo>
                <a:lnTo>
                  <a:pt x="173" y="0"/>
                </a:lnTo>
                <a:lnTo>
                  <a:pt x="1821" y="0"/>
                </a:lnTo>
                <a:lnTo>
                  <a:pt x="1821" y="0"/>
                </a:lnTo>
                <a:lnTo>
                  <a:pt x="1838" y="1"/>
                </a:lnTo>
                <a:lnTo>
                  <a:pt x="1856" y="3"/>
                </a:lnTo>
                <a:lnTo>
                  <a:pt x="1873" y="8"/>
                </a:lnTo>
                <a:lnTo>
                  <a:pt x="1888" y="14"/>
                </a:lnTo>
                <a:lnTo>
                  <a:pt x="1903" y="20"/>
                </a:lnTo>
                <a:lnTo>
                  <a:pt x="1918" y="30"/>
                </a:lnTo>
                <a:lnTo>
                  <a:pt x="1931" y="39"/>
                </a:lnTo>
                <a:lnTo>
                  <a:pt x="1943" y="50"/>
                </a:lnTo>
                <a:lnTo>
                  <a:pt x="1954" y="62"/>
                </a:lnTo>
                <a:lnTo>
                  <a:pt x="1963" y="76"/>
                </a:lnTo>
                <a:lnTo>
                  <a:pt x="1973" y="90"/>
                </a:lnTo>
                <a:lnTo>
                  <a:pt x="1979" y="104"/>
                </a:lnTo>
                <a:lnTo>
                  <a:pt x="1985" y="120"/>
                </a:lnTo>
                <a:lnTo>
                  <a:pt x="1990" y="137"/>
                </a:lnTo>
                <a:lnTo>
                  <a:pt x="1992" y="154"/>
                </a:lnTo>
                <a:lnTo>
                  <a:pt x="1993" y="171"/>
                </a:lnTo>
                <a:lnTo>
                  <a:pt x="1993" y="964"/>
                </a:lnTo>
                <a:lnTo>
                  <a:pt x="1993" y="964"/>
                </a:lnTo>
                <a:lnTo>
                  <a:pt x="1992" y="981"/>
                </a:lnTo>
                <a:lnTo>
                  <a:pt x="1990" y="998"/>
                </a:lnTo>
                <a:lnTo>
                  <a:pt x="1985" y="1015"/>
                </a:lnTo>
                <a:lnTo>
                  <a:pt x="1979" y="1031"/>
                </a:lnTo>
                <a:lnTo>
                  <a:pt x="1973" y="1045"/>
                </a:lnTo>
                <a:lnTo>
                  <a:pt x="1963" y="1059"/>
                </a:lnTo>
                <a:lnTo>
                  <a:pt x="1954" y="1073"/>
                </a:lnTo>
                <a:lnTo>
                  <a:pt x="1943" y="1085"/>
                </a:lnTo>
                <a:lnTo>
                  <a:pt x="1931" y="1095"/>
                </a:lnTo>
                <a:lnTo>
                  <a:pt x="1918" y="1106"/>
                </a:lnTo>
                <a:lnTo>
                  <a:pt x="1903" y="1115"/>
                </a:lnTo>
                <a:lnTo>
                  <a:pt x="1888" y="1121"/>
                </a:lnTo>
                <a:lnTo>
                  <a:pt x="1873" y="1127"/>
                </a:lnTo>
                <a:lnTo>
                  <a:pt x="1856" y="1132"/>
                </a:lnTo>
                <a:lnTo>
                  <a:pt x="1838" y="1134"/>
                </a:lnTo>
                <a:lnTo>
                  <a:pt x="1821" y="1135"/>
                </a:lnTo>
                <a:lnTo>
                  <a:pt x="1320" y="1135"/>
                </a:lnTo>
                <a:lnTo>
                  <a:pt x="1320" y="1135"/>
                </a:lnTo>
                <a:lnTo>
                  <a:pt x="1285" y="1136"/>
                </a:lnTo>
                <a:lnTo>
                  <a:pt x="1252" y="1138"/>
                </a:lnTo>
                <a:lnTo>
                  <a:pt x="1223" y="1143"/>
                </a:lnTo>
                <a:lnTo>
                  <a:pt x="1197" y="1148"/>
                </a:lnTo>
                <a:lnTo>
                  <a:pt x="1174" y="1154"/>
                </a:lnTo>
                <a:lnTo>
                  <a:pt x="1156" y="1161"/>
                </a:lnTo>
                <a:lnTo>
                  <a:pt x="1149" y="1165"/>
                </a:lnTo>
                <a:lnTo>
                  <a:pt x="1142" y="1168"/>
                </a:lnTo>
                <a:lnTo>
                  <a:pt x="1139" y="1171"/>
                </a:lnTo>
                <a:lnTo>
                  <a:pt x="1135" y="1175"/>
                </a:lnTo>
                <a:lnTo>
                  <a:pt x="1057" y="1311"/>
                </a:lnTo>
                <a:lnTo>
                  <a:pt x="1057" y="1311"/>
                </a:lnTo>
                <a:lnTo>
                  <a:pt x="1025" y="1367"/>
                </a:lnTo>
                <a:lnTo>
                  <a:pt x="1007" y="1394"/>
                </a:lnTo>
                <a:lnTo>
                  <a:pt x="1002" y="1401"/>
                </a:lnTo>
                <a:lnTo>
                  <a:pt x="999" y="1405"/>
                </a:lnTo>
                <a:lnTo>
                  <a:pt x="998" y="1406"/>
                </a:lnTo>
                <a:lnTo>
                  <a:pt x="995" y="1406"/>
                </a:lnTo>
                <a:lnTo>
                  <a:pt x="992" y="1406"/>
                </a:lnTo>
                <a:lnTo>
                  <a:pt x="991" y="1403"/>
                </a:lnTo>
                <a:lnTo>
                  <a:pt x="858" y="1175"/>
                </a:lnTo>
                <a:lnTo>
                  <a:pt x="858" y="1175"/>
                </a:lnTo>
                <a:lnTo>
                  <a:pt x="856" y="1171"/>
                </a:lnTo>
                <a:lnTo>
                  <a:pt x="851" y="1168"/>
                </a:lnTo>
                <a:lnTo>
                  <a:pt x="846" y="1165"/>
                </a:lnTo>
                <a:lnTo>
                  <a:pt x="839" y="1161"/>
                </a:lnTo>
                <a:lnTo>
                  <a:pt x="821" y="1154"/>
                </a:lnTo>
                <a:lnTo>
                  <a:pt x="798" y="1148"/>
                </a:lnTo>
                <a:lnTo>
                  <a:pt x="772" y="1143"/>
                </a:lnTo>
                <a:lnTo>
                  <a:pt x="741" y="1138"/>
                </a:lnTo>
                <a:lnTo>
                  <a:pt x="708" y="1136"/>
                </a:lnTo>
                <a:lnTo>
                  <a:pt x="674" y="1135"/>
                </a:lnTo>
                <a:lnTo>
                  <a:pt x="173" y="1135"/>
                </a:lnTo>
                <a:lnTo>
                  <a:pt x="173" y="1135"/>
                </a:lnTo>
                <a:lnTo>
                  <a:pt x="155" y="1134"/>
                </a:lnTo>
                <a:lnTo>
                  <a:pt x="138" y="1132"/>
                </a:lnTo>
                <a:lnTo>
                  <a:pt x="122" y="1127"/>
                </a:lnTo>
                <a:lnTo>
                  <a:pt x="106" y="1121"/>
                </a:lnTo>
                <a:lnTo>
                  <a:pt x="91" y="1115"/>
                </a:lnTo>
                <a:lnTo>
                  <a:pt x="76" y="1106"/>
                </a:lnTo>
                <a:lnTo>
                  <a:pt x="63" y="1095"/>
                </a:lnTo>
                <a:lnTo>
                  <a:pt x="51" y="1085"/>
                </a:lnTo>
                <a:lnTo>
                  <a:pt x="40" y="1073"/>
                </a:lnTo>
                <a:lnTo>
                  <a:pt x="30" y="1059"/>
                </a:lnTo>
                <a:lnTo>
                  <a:pt x="22" y="1045"/>
                </a:lnTo>
                <a:lnTo>
                  <a:pt x="14" y="1031"/>
                </a:lnTo>
                <a:lnTo>
                  <a:pt x="8" y="1015"/>
                </a:lnTo>
                <a:lnTo>
                  <a:pt x="4" y="998"/>
                </a:lnTo>
                <a:lnTo>
                  <a:pt x="1" y="981"/>
                </a:lnTo>
                <a:lnTo>
                  <a:pt x="0" y="964"/>
                </a:lnTo>
                <a:lnTo>
                  <a:pt x="0" y="964"/>
                </a:lnTo>
                <a:close/>
              </a:path>
            </a:pathLst>
          </a:custGeom>
          <a:solidFill>
            <a:srgbClr val="B6DB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 rot="-5400000">
            <a:off x="3327363" y="2473677"/>
            <a:ext cx="3841354" cy="2687777"/>
          </a:xfrm>
          <a:custGeom>
            <a:rect b="b" l="l" r="r" t="t"/>
            <a:pathLst>
              <a:path extrusionOk="0" h="1377" w="1968">
                <a:moveTo>
                  <a:pt x="1968" y="159"/>
                </a:moveTo>
                <a:lnTo>
                  <a:pt x="1968" y="159"/>
                </a:lnTo>
                <a:lnTo>
                  <a:pt x="1968" y="143"/>
                </a:lnTo>
                <a:lnTo>
                  <a:pt x="1964" y="127"/>
                </a:lnTo>
                <a:lnTo>
                  <a:pt x="1961" y="111"/>
                </a:lnTo>
                <a:lnTo>
                  <a:pt x="1955" y="98"/>
                </a:lnTo>
                <a:lnTo>
                  <a:pt x="1948" y="83"/>
                </a:lnTo>
                <a:lnTo>
                  <a:pt x="1940" y="71"/>
                </a:lnTo>
                <a:lnTo>
                  <a:pt x="1931" y="58"/>
                </a:lnTo>
                <a:lnTo>
                  <a:pt x="1921" y="47"/>
                </a:lnTo>
                <a:lnTo>
                  <a:pt x="1910" y="37"/>
                </a:lnTo>
                <a:lnTo>
                  <a:pt x="1897" y="27"/>
                </a:lnTo>
                <a:lnTo>
                  <a:pt x="1885" y="20"/>
                </a:lnTo>
                <a:lnTo>
                  <a:pt x="1871" y="13"/>
                </a:lnTo>
                <a:lnTo>
                  <a:pt x="1856" y="7"/>
                </a:lnTo>
                <a:lnTo>
                  <a:pt x="1840" y="4"/>
                </a:lnTo>
                <a:lnTo>
                  <a:pt x="1824" y="1"/>
                </a:lnTo>
                <a:lnTo>
                  <a:pt x="1808" y="0"/>
                </a:lnTo>
                <a:lnTo>
                  <a:pt x="1312" y="0"/>
                </a:lnTo>
                <a:lnTo>
                  <a:pt x="1312" y="0"/>
                </a:lnTo>
                <a:lnTo>
                  <a:pt x="1277" y="1"/>
                </a:lnTo>
                <a:lnTo>
                  <a:pt x="1244" y="4"/>
                </a:lnTo>
                <a:lnTo>
                  <a:pt x="1213" y="8"/>
                </a:lnTo>
                <a:lnTo>
                  <a:pt x="1186" y="14"/>
                </a:lnTo>
                <a:lnTo>
                  <a:pt x="1163" y="21"/>
                </a:lnTo>
                <a:lnTo>
                  <a:pt x="1145" y="27"/>
                </a:lnTo>
                <a:lnTo>
                  <a:pt x="1138" y="32"/>
                </a:lnTo>
                <a:lnTo>
                  <a:pt x="1132" y="35"/>
                </a:lnTo>
                <a:lnTo>
                  <a:pt x="1128" y="40"/>
                </a:lnTo>
                <a:lnTo>
                  <a:pt x="1124" y="43"/>
                </a:lnTo>
                <a:lnTo>
                  <a:pt x="984" y="287"/>
                </a:lnTo>
                <a:lnTo>
                  <a:pt x="844" y="43"/>
                </a:lnTo>
                <a:lnTo>
                  <a:pt x="844" y="43"/>
                </a:lnTo>
                <a:lnTo>
                  <a:pt x="840" y="40"/>
                </a:lnTo>
                <a:lnTo>
                  <a:pt x="836" y="35"/>
                </a:lnTo>
                <a:lnTo>
                  <a:pt x="830" y="32"/>
                </a:lnTo>
                <a:lnTo>
                  <a:pt x="822" y="27"/>
                </a:lnTo>
                <a:lnTo>
                  <a:pt x="804" y="21"/>
                </a:lnTo>
                <a:lnTo>
                  <a:pt x="781" y="14"/>
                </a:lnTo>
                <a:lnTo>
                  <a:pt x="755" y="8"/>
                </a:lnTo>
                <a:lnTo>
                  <a:pt x="725" y="4"/>
                </a:lnTo>
                <a:lnTo>
                  <a:pt x="692" y="1"/>
                </a:lnTo>
                <a:lnTo>
                  <a:pt x="656" y="0"/>
                </a:lnTo>
                <a:lnTo>
                  <a:pt x="160" y="0"/>
                </a:lnTo>
                <a:lnTo>
                  <a:pt x="160" y="0"/>
                </a:lnTo>
                <a:lnTo>
                  <a:pt x="143" y="1"/>
                </a:lnTo>
                <a:lnTo>
                  <a:pt x="127" y="4"/>
                </a:lnTo>
                <a:lnTo>
                  <a:pt x="112" y="7"/>
                </a:lnTo>
                <a:lnTo>
                  <a:pt x="97" y="13"/>
                </a:lnTo>
                <a:lnTo>
                  <a:pt x="84" y="20"/>
                </a:lnTo>
                <a:lnTo>
                  <a:pt x="70" y="27"/>
                </a:lnTo>
                <a:lnTo>
                  <a:pt x="58" y="37"/>
                </a:lnTo>
                <a:lnTo>
                  <a:pt x="46" y="47"/>
                </a:lnTo>
                <a:lnTo>
                  <a:pt x="36" y="58"/>
                </a:lnTo>
                <a:lnTo>
                  <a:pt x="27" y="71"/>
                </a:lnTo>
                <a:lnTo>
                  <a:pt x="19" y="83"/>
                </a:lnTo>
                <a:lnTo>
                  <a:pt x="12" y="98"/>
                </a:lnTo>
                <a:lnTo>
                  <a:pt x="8" y="111"/>
                </a:lnTo>
                <a:lnTo>
                  <a:pt x="3" y="127"/>
                </a:lnTo>
                <a:lnTo>
                  <a:pt x="1" y="143"/>
                </a:lnTo>
                <a:lnTo>
                  <a:pt x="0" y="159"/>
                </a:lnTo>
                <a:lnTo>
                  <a:pt x="0" y="951"/>
                </a:lnTo>
                <a:lnTo>
                  <a:pt x="0" y="951"/>
                </a:lnTo>
                <a:lnTo>
                  <a:pt x="1" y="967"/>
                </a:lnTo>
                <a:lnTo>
                  <a:pt x="3" y="983"/>
                </a:lnTo>
                <a:lnTo>
                  <a:pt x="8" y="998"/>
                </a:lnTo>
                <a:lnTo>
                  <a:pt x="12" y="1013"/>
                </a:lnTo>
                <a:lnTo>
                  <a:pt x="19" y="1027"/>
                </a:lnTo>
                <a:lnTo>
                  <a:pt x="27" y="1040"/>
                </a:lnTo>
                <a:lnTo>
                  <a:pt x="36" y="1052"/>
                </a:lnTo>
                <a:lnTo>
                  <a:pt x="46" y="1064"/>
                </a:lnTo>
                <a:lnTo>
                  <a:pt x="58" y="1074"/>
                </a:lnTo>
                <a:lnTo>
                  <a:pt x="70" y="1083"/>
                </a:lnTo>
                <a:lnTo>
                  <a:pt x="84" y="1091"/>
                </a:lnTo>
                <a:lnTo>
                  <a:pt x="97" y="1098"/>
                </a:lnTo>
                <a:lnTo>
                  <a:pt x="112" y="1103"/>
                </a:lnTo>
                <a:lnTo>
                  <a:pt x="127" y="1107"/>
                </a:lnTo>
                <a:lnTo>
                  <a:pt x="143" y="1109"/>
                </a:lnTo>
                <a:lnTo>
                  <a:pt x="160" y="1110"/>
                </a:lnTo>
                <a:lnTo>
                  <a:pt x="661" y="1110"/>
                </a:lnTo>
                <a:lnTo>
                  <a:pt x="661" y="1110"/>
                </a:lnTo>
                <a:lnTo>
                  <a:pt x="693" y="1111"/>
                </a:lnTo>
                <a:lnTo>
                  <a:pt x="723" y="1114"/>
                </a:lnTo>
                <a:lnTo>
                  <a:pt x="754" y="1117"/>
                </a:lnTo>
                <a:lnTo>
                  <a:pt x="784" y="1123"/>
                </a:lnTo>
                <a:lnTo>
                  <a:pt x="809" y="1130"/>
                </a:lnTo>
                <a:lnTo>
                  <a:pt x="820" y="1133"/>
                </a:lnTo>
                <a:lnTo>
                  <a:pt x="830" y="1136"/>
                </a:lnTo>
                <a:lnTo>
                  <a:pt x="839" y="1141"/>
                </a:lnTo>
                <a:lnTo>
                  <a:pt x="846" y="1145"/>
                </a:lnTo>
                <a:lnTo>
                  <a:pt x="852" y="1151"/>
                </a:lnTo>
                <a:lnTo>
                  <a:pt x="856" y="1156"/>
                </a:lnTo>
                <a:lnTo>
                  <a:pt x="984" y="1377"/>
                </a:lnTo>
                <a:lnTo>
                  <a:pt x="1112" y="1156"/>
                </a:lnTo>
                <a:lnTo>
                  <a:pt x="1112" y="1156"/>
                </a:lnTo>
                <a:lnTo>
                  <a:pt x="1115" y="1151"/>
                </a:lnTo>
                <a:lnTo>
                  <a:pt x="1121" y="1145"/>
                </a:lnTo>
                <a:lnTo>
                  <a:pt x="1129" y="1141"/>
                </a:lnTo>
                <a:lnTo>
                  <a:pt x="1138" y="1136"/>
                </a:lnTo>
                <a:lnTo>
                  <a:pt x="1147" y="1133"/>
                </a:lnTo>
                <a:lnTo>
                  <a:pt x="1159" y="1130"/>
                </a:lnTo>
                <a:lnTo>
                  <a:pt x="1185" y="1123"/>
                </a:lnTo>
                <a:lnTo>
                  <a:pt x="1213" y="1117"/>
                </a:lnTo>
                <a:lnTo>
                  <a:pt x="1244" y="1114"/>
                </a:lnTo>
                <a:lnTo>
                  <a:pt x="1276" y="1111"/>
                </a:lnTo>
                <a:lnTo>
                  <a:pt x="1307" y="1110"/>
                </a:lnTo>
                <a:lnTo>
                  <a:pt x="1808" y="1110"/>
                </a:lnTo>
                <a:lnTo>
                  <a:pt x="1808" y="1110"/>
                </a:lnTo>
                <a:lnTo>
                  <a:pt x="1824" y="1109"/>
                </a:lnTo>
                <a:lnTo>
                  <a:pt x="1840" y="1107"/>
                </a:lnTo>
                <a:lnTo>
                  <a:pt x="1856" y="1103"/>
                </a:lnTo>
                <a:lnTo>
                  <a:pt x="1871" y="1098"/>
                </a:lnTo>
                <a:lnTo>
                  <a:pt x="1885" y="1091"/>
                </a:lnTo>
                <a:lnTo>
                  <a:pt x="1897" y="1083"/>
                </a:lnTo>
                <a:lnTo>
                  <a:pt x="1910" y="1074"/>
                </a:lnTo>
                <a:lnTo>
                  <a:pt x="1921" y="1064"/>
                </a:lnTo>
                <a:lnTo>
                  <a:pt x="1931" y="1052"/>
                </a:lnTo>
                <a:lnTo>
                  <a:pt x="1940" y="1040"/>
                </a:lnTo>
                <a:lnTo>
                  <a:pt x="1948" y="1027"/>
                </a:lnTo>
                <a:lnTo>
                  <a:pt x="1955" y="1013"/>
                </a:lnTo>
                <a:lnTo>
                  <a:pt x="1961" y="998"/>
                </a:lnTo>
                <a:lnTo>
                  <a:pt x="1964" y="983"/>
                </a:lnTo>
                <a:lnTo>
                  <a:pt x="1968" y="967"/>
                </a:lnTo>
                <a:lnTo>
                  <a:pt x="1968" y="951"/>
                </a:lnTo>
                <a:lnTo>
                  <a:pt x="1968" y="159"/>
                </a:lnTo>
                <a:close/>
              </a:path>
            </a:pathLst>
          </a:custGeom>
          <a:solidFill>
            <a:srgbClr val="9EBE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 rot="-5400000">
            <a:off x="7839982" y="2734257"/>
            <a:ext cx="3890153" cy="2215416"/>
          </a:xfrm>
          <a:custGeom>
            <a:rect b="b" l="l" r="r" t="t"/>
            <a:pathLst>
              <a:path extrusionOk="0" h="1135" w="1993">
                <a:moveTo>
                  <a:pt x="0" y="964"/>
                </a:moveTo>
                <a:lnTo>
                  <a:pt x="0" y="171"/>
                </a:lnTo>
                <a:lnTo>
                  <a:pt x="0" y="171"/>
                </a:lnTo>
                <a:lnTo>
                  <a:pt x="1" y="154"/>
                </a:lnTo>
                <a:lnTo>
                  <a:pt x="3" y="137"/>
                </a:lnTo>
                <a:lnTo>
                  <a:pt x="8" y="121"/>
                </a:lnTo>
                <a:lnTo>
                  <a:pt x="14" y="106"/>
                </a:lnTo>
                <a:lnTo>
                  <a:pt x="20" y="90"/>
                </a:lnTo>
                <a:lnTo>
                  <a:pt x="30" y="76"/>
                </a:lnTo>
                <a:lnTo>
                  <a:pt x="40" y="62"/>
                </a:lnTo>
                <a:lnTo>
                  <a:pt x="50" y="51"/>
                </a:lnTo>
                <a:lnTo>
                  <a:pt x="62" y="40"/>
                </a:lnTo>
                <a:lnTo>
                  <a:pt x="76" y="29"/>
                </a:lnTo>
                <a:lnTo>
                  <a:pt x="90" y="22"/>
                </a:lnTo>
                <a:lnTo>
                  <a:pt x="105" y="14"/>
                </a:lnTo>
                <a:lnTo>
                  <a:pt x="120" y="8"/>
                </a:lnTo>
                <a:lnTo>
                  <a:pt x="137" y="3"/>
                </a:lnTo>
                <a:lnTo>
                  <a:pt x="155" y="1"/>
                </a:lnTo>
                <a:lnTo>
                  <a:pt x="172" y="0"/>
                </a:lnTo>
                <a:lnTo>
                  <a:pt x="669" y="0"/>
                </a:lnTo>
                <a:lnTo>
                  <a:pt x="669" y="0"/>
                </a:lnTo>
                <a:lnTo>
                  <a:pt x="700" y="1"/>
                </a:lnTo>
                <a:lnTo>
                  <a:pt x="732" y="3"/>
                </a:lnTo>
                <a:lnTo>
                  <a:pt x="763" y="8"/>
                </a:lnTo>
                <a:lnTo>
                  <a:pt x="792" y="14"/>
                </a:lnTo>
                <a:lnTo>
                  <a:pt x="818" y="20"/>
                </a:lnTo>
                <a:lnTo>
                  <a:pt x="829" y="25"/>
                </a:lnTo>
                <a:lnTo>
                  <a:pt x="840" y="29"/>
                </a:lnTo>
                <a:lnTo>
                  <a:pt x="849" y="34"/>
                </a:lnTo>
                <a:lnTo>
                  <a:pt x="857" y="39"/>
                </a:lnTo>
                <a:lnTo>
                  <a:pt x="862" y="44"/>
                </a:lnTo>
                <a:lnTo>
                  <a:pt x="867" y="50"/>
                </a:lnTo>
                <a:lnTo>
                  <a:pt x="996" y="275"/>
                </a:lnTo>
                <a:lnTo>
                  <a:pt x="1126" y="50"/>
                </a:lnTo>
                <a:lnTo>
                  <a:pt x="1126" y="50"/>
                </a:lnTo>
                <a:lnTo>
                  <a:pt x="1130" y="44"/>
                </a:lnTo>
                <a:lnTo>
                  <a:pt x="1136" y="39"/>
                </a:lnTo>
                <a:lnTo>
                  <a:pt x="1144" y="34"/>
                </a:lnTo>
                <a:lnTo>
                  <a:pt x="1153" y="29"/>
                </a:lnTo>
                <a:lnTo>
                  <a:pt x="1163" y="25"/>
                </a:lnTo>
                <a:lnTo>
                  <a:pt x="1175" y="20"/>
                </a:lnTo>
                <a:lnTo>
                  <a:pt x="1201" y="14"/>
                </a:lnTo>
                <a:lnTo>
                  <a:pt x="1229" y="8"/>
                </a:lnTo>
                <a:lnTo>
                  <a:pt x="1261" y="3"/>
                </a:lnTo>
                <a:lnTo>
                  <a:pt x="1293" y="1"/>
                </a:lnTo>
                <a:lnTo>
                  <a:pt x="1324" y="0"/>
                </a:lnTo>
                <a:lnTo>
                  <a:pt x="1821" y="0"/>
                </a:lnTo>
                <a:lnTo>
                  <a:pt x="1821" y="0"/>
                </a:lnTo>
                <a:lnTo>
                  <a:pt x="1838" y="1"/>
                </a:lnTo>
                <a:lnTo>
                  <a:pt x="1855" y="3"/>
                </a:lnTo>
                <a:lnTo>
                  <a:pt x="1872" y="8"/>
                </a:lnTo>
                <a:lnTo>
                  <a:pt x="1888" y="14"/>
                </a:lnTo>
                <a:lnTo>
                  <a:pt x="1903" y="22"/>
                </a:lnTo>
                <a:lnTo>
                  <a:pt x="1917" y="29"/>
                </a:lnTo>
                <a:lnTo>
                  <a:pt x="1930" y="40"/>
                </a:lnTo>
                <a:lnTo>
                  <a:pt x="1943" y="51"/>
                </a:lnTo>
                <a:lnTo>
                  <a:pt x="1953" y="62"/>
                </a:lnTo>
                <a:lnTo>
                  <a:pt x="1963" y="76"/>
                </a:lnTo>
                <a:lnTo>
                  <a:pt x="1972" y="90"/>
                </a:lnTo>
                <a:lnTo>
                  <a:pt x="1979" y="106"/>
                </a:lnTo>
                <a:lnTo>
                  <a:pt x="1985" y="121"/>
                </a:lnTo>
                <a:lnTo>
                  <a:pt x="1989" y="137"/>
                </a:lnTo>
                <a:lnTo>
                  <a:pt x="1992" y="154"/>
                </a:lnTo>
                <a:lnTo>
                  <a:pt x="1993" y="171"/>
                </a:lnTo>
                <a:lnTo>
                  <a:pt x="1993" y="964"/>
                </a:lnTo>
                <a:lnTo>
                  <a:pt x="1993" y="964"/>
                </a:lnTo>
                <a:lnTo>
                  <a:pt x="1992" y="982"/>
                </a:lnTo>
                <a:lnTo>
                  <a:pt x="1989" y="999"/>
                </a:lnTo>
                <a:lnTo>
                  <a:pt x="1985" y="1015"/>
                </a:lnTo>
                <a:lnTo>
                  <a:pt x="1979" y="1031"/>
                </a:lnTo>
                <a:lnTo>
                  <a:pt x="1972" y="1045"/>
                </a:lnTo>
                <a:lnTo>
                  <a:pt x="1963" y="1060"/>
                </a:lnTo>
                <a:lnTo>
                  <a:pt x="1953" y="1073"/>
                </a:lnTo>
                <a:lnTo>
                  <a:pt x="1943" y="1085"/>
                </a:lnTo>
                <a:lnTo>
                  <a:pt x="1930" y="1096"/>
                </a:lnTo>
                <a:lnTo>
                  <a:pt x="1917" y="1107"/>
                </a:lnTo>
                <a:lnTo>
                  <a:pt x="1903" y="1115"/>
                </a:lnTo>
                <a:lnTo>
                  <a:pt x="1888" y="1121"/>
                </a:lnTo>
                <a:lnTo>
                  <a:pt x="1872" y="1128"/>
                </a:lnTo>
                <a:lnTo>
                  <a:pt x="1855" y="1132"/>
                </a:lnTo>
                <a:lnTo>
                  <a:pt x="1838" y="1135"/>
                </a:lnTo>
                <a:lnTo>
                  <a:pt x="1821" y="1135"/>
                </a:lnTo>
                <a:lnTo>
                  <a:pt x="172" y="1135"/>
                </a:lnTo>
                <a:lnTo>
                  <a:pt x="172" y="1135"/>
                </a:lnTo>
                <a:lnTo>
                  <a:pt x="155" y="1135"/>
                </a:lnTo>
                <a:lnTo>
                  <a:pt x="137" y="1132"/>
                </a:lnTo>
                <a:lnTo>
                  <a:pt x="120" y="1128"/>
                </a:lnTo>
                <a:lnTo>
                  <a:pt x="105" y="1121"/>
                </a:lnTo>
                <a:lnTo>
                  <a:pt x="90" y="1115"/>
                </a:lnTo>
                <a:lnTo>
                  <a:pt x="76" y="1107"/>
                </a:lnTo>
                <a:lnTo>
                  <a:pt x="62" y="1096"/>
                </a:lnTo>
                <a:lnTo>
                  <a:pt x="50" y="1085"/>
                </a:lnTo>
                <a:lnTo>
                  <a:pt x="40" y="1073"/>
                </a:lnTo>
                <a:lnTo>
                  <a:pt x="30" y="1060"/>
                </a:lnTo>
                <a:lnTo>
                  <a:pt x="20" y="1045"/>
                </a:lnTo>
                <a:lnTo>
                  <a:pt x="14" y="1031"/>
                </a:lnTo>
                <a:lnTo>
                  <a:pt x="8" y="1015"/>
                </a:lnTo>
                <a:lnTo>
                  <a:pt x="3" y="999"/>
                </a:lnTo>
                <a:lnTo>
                  <a:pt x="1" y="982"/>
                </a:lnTo>
                <a:lnTo>
                  <a:pt x="0" y="964"/>
                </a:lnTo>
                <a:lnTo>
                  <a:pt x="0" y="964"/>
                </a:lnTo>
                <a:close/>
              </a:path>
            </a:pathLst>
          </a:custGeom>
          <a:solidFill>
            <a:srgbClr val="FF988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 rot="-5400000">
            <a:off x="5713963" y="2473677"/>
            <a:ext cx="3841354" cy="2687777"/>
          </a:xfrm>
          <a:custGeom>
            <a:rect b="b" l="l" r="r" t="t"/>
            <a:pathLst>
              <a:path extrusionOk="0" h="1377" w="1968">
                <a:moveTo>
                  <a:pt x="1968" y="159"/>
                </a:moveTo>
                <a:lnTo>
                  <a:pt x="1968" y="159"/>
                </a:lnTo>
                <a:lnTo>
                  <a:pt x="1968" y="143"/>
                </a:lnTo>
                <a:lnTo>
                  <a:pt x="1964" y="127"/>
                </a:lnTo>
                <a:lnTo>
                  <a:pt x="1961" y="111"/>
                </a:lnTo>
                <a:lnTo>
                  <a:pt x="1955" y="98"/>
                </a:lnTo>
                <a:lnTo>
                  <a:pt x="1948" y="83"/>
                </a:lnTo>
                <a:lnTo>
                  <a:pt x="1940" y="71"/>
                </a:lnTo>
                <a:lnTo>
                  <a:pt x="1931" y="58"/>
                </a:lnTo>
                <a:lnTo>
                  <a:pt x="1921" y="47"/>
                </a:lnTo>
                <a:lnTo>
                  <a:pt x="1910" y="37"/>
                </a:lnTo>
                <a:lnTo>
                  <a:pt x="1897" y="27"/>
                </a:lnTo>
                <a:lnTo>
                  <a:pt x="1885" y="20"/>
                </a:lnTo>
                <a:lnTo>
                  <a:pt x="1871" y="13"/>
                </a:lnTo>
                <a:lnTo>
                  <a:pt x="1856" y="7"/>
                </a:lnTo>
                <a:lnTo>
                  <a:pt x="1840" y="4"/>
                </a:lnTo>
                <a:lnTo>
                  <a:pt x="1824" y="1"/>
                </a:lnTo>
                <a:lnTo>
                  <a:pt x="1808" y="0"/>
                </a:lnTo>
                <a:lnTo>
                  <a:pt x="1312" y="0"/>
                </a:lnTo>
                <a:lnTo>
                  <a:pt x="1312" y="0"/>
                </a:lnTo>
                <a:lnTo>
                  <a:pt x="1277" y="1"/>
                </a:lnTo>
                <a:lnTo>
                  <a:pt x="1244" y="4"/>
                </a:lnTo>
                <a:lnTo>
                  <a:pt x="1213" y="8"/>
                </a:lnTo>
                <a:lnTo>
                  <a:pt x="1186" y="14"/>
                </a:lnTo>
                <a:lnTo>
                  <a:pt x="1163" y="21"/>
                </a:lnTo>
                <a:lnTo>
                  <a:pt x="1145" y="27"/>
                </a:lnTo>
                <a:lnTo>
                  <a:pt x="1138" y="32"/>
                </a:lnTo>
                <a:lnTo>
                  <a:pt x="1132" y="35"/>
                </a:lnTo>
                <a:lnTo>
                  <a:pt x="1128" y="40"/>
                </a:lnTo>
                <a:lnTo>
                  <a:pt x="1124" y="43"/>
                </a:lnTo>
                <a:lnTo>
                  <a:pt x="984" y="287"/>
                </a:lnTo>
                <a:lnTo>
                  <a:pt x="844" y="43"/>
                </a:lnTo>
                <a:lnTo>
                  <a:pt x="844" y="43"/>
                </a:lnTo>
                <a:lnTo>
                  <a:pt x="840" y="40"/>
                </a:lnTo>
                <a:lnTo>
                  <a:pt x="836" y="35"/>
                </a:lnTo>
                <a:lnTo>
                  <a:pt x="830" y="32"/>
                </a:lnTo>
                <a:lnTo>
                  <a:pt x="822" y="27"/>
                </a:lnTo>
                <a:lnTo>
                  <a:pt x="804" y="21"/>
                </a:lnTo>
                <a:lnTo>
                  <a:pt x="781" y="14"/>
                </a:lnTo>
                <a:lnTo>
                  <a:pt x="755" y="8"/>
                </a:lnTo>
                <a:lnTo>
                  <a:pt x="725" y="4"/>
                </a:lnTo>
                <a:lnTo>
                  <a:pt x="692" y="1"/>
                </a:lnTo>
                <a:lnTo>
                  <a:pt x="656" y="0"/>
                </a:lnTo>
                <a:lnTo>
                  <a:pt x="160" y="0"/>
                </a:lnTo>
                <a:lnTo>
                  <a:pt x="160" y="0"/>
                </a:lnTo>
                <a:lnTo>
                  <a:pt x="143" y="1"/>
                </a:lnTo>
                <a:lnTo>
                  <a:pt x="127" y="4"/>
                </a:lnTo>
                <a:lnTo>
                  <a:pt x="112" y="7"/>
                </a:lnTo>
                <a:lnTo>
                  <a:pt x="97" y="13"/>
                </a:lnTo>
                <a:lnTo>
                  <a:pt x="84" y="20"/>
                </a:lnTo>
                <a:lnTo>
                  <a:pt x="70" y="27"/>
                </a:lnTo>
                <a:lnTo>
                  <a:pt x="58" y="37"/>
                </a:lnTo>
                <a:lnTo>
                  <a:pt x="46" y="47"/>
                </a:lnTo>
                <a:lnTo>
                  <a:pt x="36" y="58"/>
                </a:lnTo>
                <a:lnTo>
                  <a:pt x="27" y="71"/>
                </a:lnTo>
                <a:lnTo>
                  <a:pt x="19" y="83"/>
                </a:lnTo>
                <a:lnTo>
                  <a:pt x="12" y="98"/>
                </a:lnTo>
                <a:lnTo>
                  <a:pt x="8" y="111"/>
                </a:lnTo>
                <a:lnTo>
                  <a:pt x="3" y="127"/>
                </a:lnTo>
                <a:lnTo>
                  <a:pt x="1" y="143"/>
                </a:lnTo>
                <a:lnTo>
                  <a:pt x="0" y="159"/>
                </a:lnTo>
                <a:lnTo>
                  <a:pt x="0" y="951"/>
                </a:lnTo>
                <a:lnTo>
                  <a:pt x="0" y="951"/>
                </a:lnTo>
                <a:lnTo>
                  <a:pt x="1" y="967"/>
                </a:lnTo>
                <a:lnTo>
                  <a:pt x="3" y="983"/>
                </a:lnTo>
                <a:lnTo>
                  <a:pt x="8" y="998"/>
                </a:lnTo>
                <a:lnTo>
                  <a:pt x="12" y="1013"/>
                </a:lnTo>
                <a:lnTo>
                  <a:pt x="19" y="1027"/>
                </a:lnTo>
                <a:lnTo>
                  <a:pt x="27" y="1040"/>
                </a:lnTo>
                <a:lnTo>
                  <a:pt x="36" y="1052"/>
                </a:lnTo>
                <a:lnTo>
                  <a:pt x="46" y="1064"/>
                </a:lnTo>
                <a:lnTo>
                  <a:pt x="58" y="1074"/>
                </a:lnTo>
                <a:lnTo>
                  <a:pt x="70" y="1083"/>
                </a:lnTo>
                <a:lnTo>
                  <a:pt x="84" y="1091"/>
                </a:lnTo>
                <a:lnTo>
                  <a:pt x="97" y="1098"/>
                </a:lnTo>
                <a:lnTo>
                  <a:pt x="112" y="1103"/>
                </a:lnTo>
                <a:lnTo>
                  <a:pt x="127" y="1107"/>
                </a:lnTo>
                <a:lnTo>
                  <a:pt x="143" y="1109"/>
                </a:lnTo>
                <a:lnTo>
                  <a:pt x="160" y="1110"/>
                </a:lnTo>
                <a:lnTo>
                  <a:pt x="661" y="1110"/>
                </a:lnTo>
                <a:lnTo>
                  <a:pt x="661" y="1110"/>
                </a:lnTo>
                <a:lnTo>
                  <a:pt x="693" y="1111"/>
                </a:lnTo>
                <a:lnTo>
                  <a:pt x="723" y="1114"/>
                </a:lnTo>
                <a:lnTo>
                  <a:pt x="754" y="1117"/>
                </a:lnTo>
                <a:lnTo>
                  <a:pt x="784" y="1123"/>
                </a:lnTo>
                <a:lnTo>
                  <a:pt x="809" y="1130"/>
                </a:lnTo>
                <a:lnTo>
                  <a:pt x="820" y="1133"/>
                </a:lnTo>
                <a:lnTo>
                  <a:pt x="830" y="1136"/>
                </a:lnTo>
                <a:lnTo>
                  <a:pt x="839" y="1141"/>
                </a:lnTo>
                <a:lnTo>
                  <a:pt x="846" y="1145"/>
                </a:lnTo>
                <a:lnTo>
                  <a:pt x="852" y="1151"/>
                </a:lnTo>
                <a:lnTo>
                  <a:pt x="856" y="1156"/>
                </a:lnTo>
                <a:lnTo>
                  <a:pt x="984" y="1377"/>
                </a:lnTo>
                <a:lnTo>
                  <a:pt x="1112" y="1156"/>
                </a:lnTo>
                <a:lnTo>
                  <a:pt x="1112" y="1156"/>
                </a:lnTo>
                <a:lnTo>
                  <a:pt x="1115" y="1151"/>
                </a:lnTo>
                <a:lnTo>
                  <a:pt x="1121" y="1145"/>
                </a:lnTo>
                <a:lnTo>
                  <a:pt x="1129" y="1141"/>
                </a:lnTo>
                <a:lnTo>
                  <a:pt x="1138" y="1136"/>
                </a:lnTo>
                <a:lnTo>
                  <a:pt x="1147" y="1133"/>
                </a:lnTo>
                <a:lnTo>
                  <a:pt x="1159" y="1130"/>
                </a:lnTo>
                <a:lnTo>
                  <a:pt x="1185" y="1123"/>
                </a:lnTo>
                <a:lnTo>
                  <a:pt x="1213" y="1117"/>
                </a:lnTo>
                <a:lnTo>
                  <a:pt x="1244" y="1114"/>
                </a:lnTo>
                <a:lnTo>
                  <a:pt x="1276" y="1111"/>
                </a:lnTo>
                <a:lnTo>
                  <a:pt x="1307" y="1110"/>
                </a:lnTo>
                <a:lnTo>
                  <a:pt x="1808" y="1110"/>
                </a:lnTo>
                <a:lnTo>
                  <a:pt x="1808" y="1110"/>
                </a:lnTo>
                <a:lnTo>
                  <a:pt x="1824" y="1109"/>
                </a:lnTo>
                <a:lnTo>
                  <a:pt x="1840" y="1107"/>
                </a:lnTo>
                <a:lnTo>
                  <a:pt x="1856" y="1103"/>
                </a:lnTo>
                <a:lnTo>
                  <a:pt x="1871" y="1098"/>
                </a:lnTo>
                <a:lnTo>
                  <a:pt x="1885" y="1091"/>
                </a:lnTo>
                <a:lnTo>
                  <a:pt x="1897" y="1083"/>
                </a:lnTo>
                <a:lnTo>
                  <a:pt x="1910" y="1074"/>
                </a:lnTo>
                <a:lnTo>
                  <a:pt x="1921" y="1064"/>
                </a:lnTo>
                <a:lnTo>
                  <a:pt x="1931" y="1052"/>
                </a:lnTo>
                <a:lnTo>
                  <a:pt x="1940" y="1040"/>
                </a:lnTo>
                <a:lnTo>
                  <a:pt x="1948" y="1027"/>
                </a:lnTo>
                <a:lnTo>
                  <a:pt x="1955" y="1013"/>
                </a:lnTo>
                <a:lnTo>
                  <a:pt x="1961" y="998"/>
                </a:lnTo>
                <a:lnTo>
                  <a:pt x="1964" y="983"/>
                </a:lnTo>
                <a:lnTo>
                  <a:pt x="1968" y="967"/>
                </a:lnTo>
                <a:lnTo>
                  <a:pt x="1968" y="951"/>
                </a:lnTo>
                <a:lnTo>
                  <a:pt x="1968" y="159"/>
                </a:lnTo>
                <a:close/>
              </a:path>
            </a:pathLst>
          </a:custGeom>
          <a:solidFill>
            <a:srgbClr val="839E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 txBox="1"/>
          <p:nvPr/>
        </p:nvSpPr>
        <p:spPr>
          <a:xfrm>
            <a:off x="2104757" y="2589506"/>
            <a:ext cx="9316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 txBox="1"/>
          <p:nvPr/>
        </p:nvSpPr>
        <p:spPr>
          <a:xfrm>
            <a:off x="1638327" y="2018886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14" name="Google Shape;214;p2"/>
          <p:cNvSpPr txBox="1"/>
          <p:nvPr/>
        </p:nvSpPr>
        <p:spPr>
          <a:xfrm>
            <a:off x="4067559" y="2018886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15" name="Google Shape;215;p2"/>
          <p:cNvSpPr txBox="1"/>
          <p:nvPr/>
        </p:nvSpPr>
        <p:spPr>
          <a:xfrm>
            <a:off x="6440186" y="2018886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16" name="Google Shape;216;p2"/>
          <p:cNvSpPr txBox="1"/>
          <p:nvPr/>
        </p:nvSpPr>
        <p:spPr>
          <a:xfrm>
            <a:off x="8840756" y="2018886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217" name="Google Shape;217;p2"/>
          <p:cNvSpPr txBox="1"/>
          <p:nvPr/>
        </p:nvSpPr>
        <p:spPr>
          <a:xfrm>
            <a:off x="6903749" y="2589506"/>
            <a:ext cx="9316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9337768" y="2589506"/>
            <a:ext cx="9316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1460945" y="4616296"/>
            <a:ext cx="2228241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 및 주제 선정 이유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 txBox="1"/>
          <p:nvPr/>
        </p:nvSpPr>
        <p:spPr>
          <a:xfrm>
            <a:off x="3904151" y="4806811"/>
            <a:ext cx="2141721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목표 및 계획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6284128" y="4616296"/>
            <a:ext cx="2149079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8652346" y="4614236"/>
            <a:ext cx="2215417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Kaggle 제출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추가 수정(공부) 방향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2401878" y="3737603"/>
            <a:ext cx="337421" cy="345361"/>
          </a:xfrm>
          <a:custGeom>
            <a:rect b="b" l="l" r="r" t="t"/>
            <a:pathLst>
              <a:path extrusionOk="0" h="348" w="341">
                <a:moveTo>
                  <a:pt x="74" y="52"/>
                </a:moveTo>
                <a:lnTo>
                  <a:pt x="125" y="52"/>
                </a:lnTo>
                <a:lnTo>
                  <a:pt x="125" y="52"/>
                </a:lnTo>
                <a:lnTo>
                  <a:pt x="128" y="51"/>
                </a:lnTo>
                <a:lnTo>
                  <a:pt x="131" y="49"/>
                </a:lnTo>
                <a:lnTo>
                  <a:pt x="133" y="47"/>
                </a:lnTo>
                <a:lnTo>
                  <a:pt x="133" y="44"/>
                </a:lnTo>
                <a:lnTo>
                  <a:pt x="133" y="9"/>
                </a:lnTo>
                <a:lnTo>
                  <a:pt x="133" y="9"/>
                </a:lnTo>
                <a:lnTo>
                  <a:pt x="133" y="6"/>
                </a:lnTo>
                <a:lnTo>
                  <a:pt x="131" y="3"/>
                </a:lnTo>
                <a:lnTo>
                  <a:pt x="128" y="1"/>
                </a:lnTo>
                <a:lnTo>
                  <a:pt x="125" y="0"/>
                </a:lnTo>
                <a:lnTo>
                  <a:pt x="74" y="0"/>
                </a:lnTo>
                <a:lnTo>
                  <a:pt x="74" y="0"/>
                </a:lnTo>
                <a:lnTo>
                  <a:pt x="71" y="1"/>
                </a:lnTo>
                <a:lnTo>
                  <a:pt x="69" y="3"/>
                </a:lnTo>
                <a:lnTo>
                  <a:pt x="66" y="6"/>
                </a:lnTo>
                <a:lnTo>
                  <a:pt x="65" y="9"/>
                </a:lnTo>
                <a:lnTo>
                  <a:pt x="65" y="44"/>
                </a:lnTo>
                <a:lnTo>
                  <a:pt x="65" y="44"/>
                </a:lnTo>
                <a:lnTo>
                  <a:pt x="66" y="47"/>
                </a:lnTo>
                <a:lnTo>
                  <a:pt x="69" y="49"/>
                </a:lnTo>
                <a:lnTo>
                  <a:pt x="71" y="51"/>
                </a:lnTo>
                <a:lnTo>
                  <a:pt x="74" y="52"/>
                </a:lnTo>
                <a:lnTo>
                  <a:pt x="74" y="52"/>
                </a:lnTo>
                <a:close/>
                <a:moveTo>
                  <a:pt x="83" y="18"/>
                </a:moveTo>
                <a:lnTo>
                  <a:pt x="83" y="18"/>
                </a:lnTo>
                <a:lnTo>
                  <a:pt x="116" y="18"/>
                </a:lnTo>
                <a:lnTo>
                  <a:pt x="116" y="35"/>
                </a:lnTo>
                <a:lnTo>
                  <a:pt x="83" y="35"/>
                </a:lnTo>
                <a:lnTo>
                  <a:pt x="83" y="18"/>
                </a:lnTo>
                <a:lnTo>
                  <a:pt x="83" y="18"/>
                </a:lnTo>
                <a:close/>
                <a:moveTo>
                  <a:pt x="156" y="189"/>
                </a:moveTo>
                <a:lnTo>
                  <a:pt x="156" y="189"/>
                </a:lnTo>
                <a:lnTo>
                  <a:pt x="44" y="189"/>
                </a:lnTo>
                <a:lnTo>
                  <a:pt x="44" y="189"/>
                </a:lnTo>
                <a:lnTo>
                  <a:pt x="40" y="189"/>
                </a:lnTo>
                <a:lnTo>
                  <a:pt x="38" y="192"/>
                </a:lnTo>
                <a:lnTo>
                  <a:pt x="36" y="194"/>
                </a:lnTo>
                <a:lnTo>
                  <a:pt x="36" y="197"/>
                </a:lnTo>
                <a:lnTo>
                  <a:pt x="36" y="280"/>
                </a:lnTo>
                <a:lnTo>
                  <a:pt x="36" y="280"/>
                </a:lnTo>
                <a:lnTo>
                  <a:pt x="36" y="283"/>
                </a:lnTo>
                <a:lnTo>
                  <a:pt x="38" y="285"/>
                </a:lnTo>
                <a:lnTo>
                  <a:pt x="40" y="287"/>
                </a:lnTo>
                <a:lnTo>
                  <a:pt x="44" y="287"/>
                </a:lnTo>
                <a:lnTo>
                  <a:pt x="156" y="287"/>
                </a:lnTo>
                <a:lnTo>
                  <a:pt x="156" y="287"/>
                </a:lnTo>
                <a:lnTo>
                  <a:pt x="159" y="287"/>
                </a:lnTo>
                <a:lnTo>
                  <a:pt x="161" y="285"/>
                </a:lnTo>
                <a:lnTo>
                  <a:pt x="163" y="283"/>
                </a:lnTo>
                <a:lnTo>
                  <a:pt x="163" y="280"/>
                </a:lnTo>
                <a:lnTo>
                  <a:pt x="163" y="197"/>
                </a:lnTo>
                <a:lnTo>
                  <a:pt x="163" y="197"/>
                </a:lnTo>
                <a:lnTo>
                  <a:pt x="163" y="194"/>
                </a:lnTo>
                <a:lnTo>
                  <a:pt x="161" y="192"/>
                </a:lnTo>
                <a:lnTo>
                  <a:pt x="159" y="189"/>
                </a:lnTo>
                <a:lnTo>
                  <a:pt x="156" y="189"/>
                </a:lnTo>
                <a:lnTo>
                  <a:pt x="156" y="189"/>
                </a:lnTo>
                <a:close/>
                <a:moveTo>
                  <a:pt x="147" y="271"/>
                </a:moveTo>
                <a:lnTo>
                  <a:pt x="147" y="271"/>
                </a:lnTo>
                <a:lnTo>
                  <a:pt x="52" y="271"/>
                </a:lnTo>
                <a:lnTo>
                  <a:pt x="52" y="206"/>
                </a:lnTo>
                <a:lnTo>
                  <a:pt x="147" y="206"/>
                </a:lnTo>
                <a:lnTo>
                  <a:pt x="147" y="271"/>
                </a:lnTo>
                <a:lnTo>
                  <a:pt x="147" y="271"/>
                </a:lnTo>
                <a:close/>
                <a:moveTo>
                  <a:pt x="199" y="274"/>
                </a:moveTo>
                <a:lnTo>
                  <a:pt x="199" y="274"/>
                </a:lnTo>
                <a:lnTo>
                  <a:pt x="175" y="142"/>
                </a:lnTo>
                <a:lnTo>
                  <a:pt x="175" y="142"/>
                </a:lnTo>
                <a:lnTo>
                  <a:pt x="175" y="142"/>
                </a:lnTo>
                <a:lnTo>
                  <a:pt x="174" y="138"/>
                </a:lnTo>
                <a:lnTo>
                  <a:pt x="172" y="136"/>
                </a:lnTo>
                <a:lnTo>
                  <a:pt x="133" y="103"/>
                </a:lnTo>
                <a:lnTo>
                  <a:pt x="133" y="87"/>
                </a:lnTo>
                <a:lnTo>
                  <a:pt x="134" y="87"/>
                </a:lnTo>
                <a:lnTo>
                  <a:pt x="134" y="87"/>
                </a:lnTo>
                <a:lnTo>
                  <a:pt x="139" y="86"/>
                </a:lnTo>
                <a:lnTo>
                  <a:pt x="144" y="83"/>
                </a:lnTo>
                <a:lnTo>
                  <a:pt x="147" y="78"/>
                </a:lnTo>
                <a:lnTo>
                  <a:pt x="148" y="73"/>
                </a:lnTo>
                <a:lnTo>
                  <a:pt x="148" y="73"/>
                </a:lnTo>
                <a:lnTo>
                  <a:pt x="147" y="68"/>
                </a:lnTo>
                <a:lnTo>
                  <a:pt x="144" y="63"/>
                </a:lnTo>
                <a:lnTo>
                  <a:pt x="139" y="60"/>
                </a:lnTo>
                <a:lnTo>
                  <a:pt x="134" y="59"/>
                </a:lnTo>
                <a:lnTo>
                  <a:pt x="65" y="59"/>
                </a:lnTo>
                <a:lnTo>
                  <a:pt x="65" y="59"/>
                </a:lnTo>
                <a:lnTo>
                  <a:pt x="60" y="60"/>
                </a:lnTo>
                <a:lnTo>
                  <a:pt x="56" y="63"/>
                </a:lnTo>
                <a:lnTo>
                  <a:pt x="52" y="68"/>
                </a:lnTo>
                <a:lnTo>
                  <a:pt x="51" y="73"/>
                </a:lnTo>
                <a:lnTo>
                  <a:pt x="51" y="73"/>
                </a:lnTo>
                <a:lnTo>
                  <a:pt x="52" y="78"/>
                </a:lnTo>
                <a:lnTo>
                  <a:pt x="56" y="83"/>
                </a:lnTo>
                <a:lnTo>
                  <a:pt x="60" y="86"/>
                </a:lnTo>
                <a:lnTo>
                  <a:pt x="65" y="87"/>
                </a:lnTo>
                <a:lnTo>
                  <a:pt x="65" y="87"/>
                </a:lnTo>
                <a:lnTo>
                  <a:pt x="65" y="103"/>
                </a:lnTo>
                <a:lnTo>
                  <a:pt x="27" y="136"/>
                </a:lnTo>
                <a:lnTo>
                  <a:pt x="27" y="136"/>
                </a:lnTo>
                <a:lnTo>
                  <a:pt x="25" y="138"/>
                </a:lnTo>
                <a:lnTo>
                  <a:pt x="24" y="142"/>
                </a:lnTo>
                <a:lnTo>
                  <a:pt x="0" y="274"/>
                </a:lnTo>
                <a:lnTo>
                  <a:pt x="0" y="274"/>
                </a:lnTo>
                <a:lnTo>
                  <a:pt x="0" y="274"/>
                </a:lnTo>
                <a:lnTo>
                  <a:pt x="0" y="282"/>
                </a:lnTo>
                <a:lnTo>
                  <a:pt x="0" y="288"/>
                </a:lnTo>
                <a:lnTo>
                  <a:pt x="0" y="295"/>
                </a:lnTo>
                <a:lnTo>
                  <a:pt x="2" y="302"/>
                </a:lnTo>
                <a:lnTo>
                  <a:pt x="3" y="308"/>
                </a:lnTo>
                <a:lnTo>
                  <a:pt x="7" y="314"/>
                </a:lnTo>
                <a:lnTo>
                  <a:pt x="10" y="320"/>
                </a:lnTo>
                <a:lnTo>
                  <a:pt x="14" y="325"/>
                </a:lnTo>
                <a:lnTo>
                  <a:pt x="19" y="331"/>
                </a:lnTo>
                <a:lnTo>
                  <a:pt x="23" y="335"/>
                </a:lnTo>
                <a:lnTo>
                  <a:pt x="29" y="338"/>
                </a:lnTo>
                <a:lnTo>
                  <a:pt x="35" y="341"/>
                </a:lnTo>
                <a:lnTo>
                  <a:pt x="41" y="345"/>
                </a:lnTo>
                <a:lnTo>
                  <a:pt x="48" y="346"/>
                </a:lnTo>
                <a:lnTo>
                  <a:pt x="54" y="348"/>
                </a:lnTo>
                <a:lnTo>
                  <a:pt x="62" y="348"/>
                </a:lnTo>
                <a:lnTo>
                  <a:pt x="137" y="348"/>
                </a:lnTo>
                <a:lnTo>
                  <a:pt x="137" y="348"/>
                </a:lnTo>
                <a:lnTo>
                  <a:pt x="144" y="348"/>
                </a:lnTo>
                <a:lnTo>
                  <a:pt x="151" y="347"/>
                </a:lnTo>
                <a:lnTo>
                  <a:pt x="158" y="345"/>
                </a:lnTo>
                <a:lnTo>
                  <a:pt x="163" y="343"/>
                </a:lnTo>
                <a:lnTo>
                  <a:pt x="163" y="343"/>
                </a:lnTo>
                <a:lnTo>
                  <a:pt x="173" y="337"/>
                </a:lnTo>
                <a:lnTo>
                  <a:pt x="181" y="331"/>
                </a:lnTo>
                <a:lnTo>
                  <a:pt x="187" y="323"/>
                </a:lnTo>
                <a:lnTo>
                  <a:pt x="193" y="314"/>
                </a:lnTo>
                <a:lnTo>
                  <a:pt x="197" y="306"/>
                </a:lnTo>
                <a:lnTo>
                  <a:pt x="199" y="296"/>
                </a:lnTo>
                <a:lnTo>
                  <a:pt x="199" y="285"/>
                </a:lnTo>
                <a:lnTo>
                  <a:pt x="199" y="275"/>
                </a:lnTo>
                <a:lnTo>
                  <a:pt x="199" y="274"/>
                </a:lnTo>
                <a:lnTo>
                  <a:pt x="199" y="274"/>
                </a:lnTo>
                <a:close/>
                <a:moveTo>
                  <a:pt x="157" y="327"/>
                </a:moveTo>
                <a:lnTo>
                  <a:pt x="157" y="327"/>
                </a:lnTo>
                <a:lnTo>
                  <a:pt x="157" y="327"/>
                </a:lnTo>
                <a:lnTo>
                  <a:pt x="147" y="331"/>
                </a:lnTo>
                <a:lnTo>
                  <a:pt x="137" y="332"/>
                </a:lnTo>
                <a:lnTo>
                  <a:pt x="62" y="332"/>
                </a:lnTo>
                <a:lnTo>
                  <a:pt x="62" y="332"/>
                </a:lnTo>
                <a:lnTo>
                  <a:pt x="51" y="331"/>
                </a:lnTo>
                <a:lnTo>
                  <a:pt x="41" y="327"/>
                </a:lnTo>
                <a:lnTo>
                  <a:pt x="34" y="322"/>
                </a:lnTo>
                <a:lnTo>
                  <a:pt x="26" y="314"/>
                </a:lnTo>
                <a:lnTo>
                  <a:pt x="21" y="307"/>
                </a:lnTo>
                <a:lnTo>
                  <a:pt x="17" y="298"/>
                </a:lnTo>
                <a:lnTo>
                  <a:pt x="16" y="288"/>
                </a:lnTo>
                <a:lnTo>
                  <a:pt x="16" y="277"/>
                </a:lnTo>
                <a:lnTo>
                  <a:pt x="16" y="277"/>
                </a:lnTo>
                <a:lnTo>
                  <a:pt x="40" y="147"/>
                </a:lnTo>
                <a:lnTo>
                  <a:pt x="79" y="114"/>
                </a:lnTo>
                <a:lnTo>
                  <a:pt x="79" y="114"/>
                </a:lnTo>
                <a:lnTo>
                  <a:pt x="82" y="111"/>
                </a:lnTo>
                <a:lnTo>
                  <a:pt x="83" y="108"/>
                </a:lnTo>
                <a:lnTo>
                  <a:pt x="83" y="108"/>
                </a:lnTo>
                <a:lnTo>
                  <a:pt x="83" y="87"/>
                </a:lnTo>
                <a:lnTo>
                  <a:pt x="116" y="87"/>
                </a:lnTo>
                <a:lnTo>
                  <a:pt x="116" y="108"/>
                </a:lnTo>
                <a:lnTo>
                  <a:pt x="116" y="108"/>
                </a:lnTo>
                <a:lnTo>
                  <a:pt x="118" y="111"/>
                </a:lnTo>
                <a:lnTo>
                  <a:pt x="120" y="114"/>
                </a:lnTo>
                <a:lnTo>
                  <a:pt x="159" y="147"/>
                </a:lnTo>
                <a:lnTo>
                  <a:pt x="183" y="277"/>
                </a:lnTo>
                <a:lnTo>
                  <a:pt x="183" y="277"/>
                </a:lnTo>
                <a:lnTo>
                  <a:pt x="183" y="277"/>
                </a:lnTo>
                <a:lnTo>
                  <a:pt x="183" y="285"/>
                </a:lnTo>
                <a:lnTo>
                  <a:pt x="183" y="293"/>
                </a:lnTo>
                <a:lnTo>
                  <a:pt x="181" y="300"/>
                </a:lnTo>
                <a:lnTo>
                  <a:pt x="178" y="307"/>
                </a:lnTo>
                <a:lnTo>
                  <a:pt x="174" y="313"/>
                </a:lnTo>
                <a:lnTo>
                  <a:pt x="169" y="319"/>
                </a:lnTo>
                <a:lnTo>
                  <a:pt x="163" y="323"/>
                </a:lnTo>
                <a:lnTo>
                  <a:pt x="157" y="327"/>
                </a:lnTo>
                <a:lnTo>
                  <a:pt x="157" y="327"/>
                </a:lnTo>
                <a:close/>
                <a:moveTo>
                  <a:pt x="326" y="26"/>
                </a:moveTo>
                <a:lnTo>
                  <a:pt x="326" y="26"/>
                </a:lnTo>
                <a:lnTo>
                  <a:pt x="326" y="26"/>
                </a:lnTo>
                <a:lnTo>
                  <a:pt x="326" y="26"/>
                </a:lnTo>
                <a:lnTo>
                  <a:pt x="318" y="18"/>
                </a:lnTo>
                <a:lnTo>
                  <a:pt x="308" y="12"/>
                </a:lnTo>
                <a:lnTo>
                  <a:pt x="303" y="9"/>
                </a:lnTo>
                <a:lnTo>
                  <a:pt x="298" y="8"/>
                </a:lnTo>
                <a:lnTo>
                  <a:pt x="291" y="7"/>
                </a:lnTo>
                <a:lnTo>
                  <a:pt x="286" y="7"/>
                </a:lnTo>
                <a:lnTo>
                  <a:pt x="286" y="7"/>
                </a:lnTo>
                <a:lnTo>
                  <a:pt x="281" y="7"/>
                </a:lnTo>
                <a:lnTo>
                  <a:pt x="275" y="8"/>
                </a:lnTo>
                <a:lnTo>
                  <a:pt x="270" y="9"/>
                </a:lnTo>
                <a:lnTo>
                  <a:pt x="264" y="12"/>
                </a:lnTo>
                <a:lnTo>
                  <a:pt x="254" y="18"/>
                </a:lnTo>
                <a:lnTo>
                  <a:pt x="246" y="26"/>
                </a:lnTo>
                <a:lnTo>
                  <a:pt x="246" y="26"/>
                </a:lnTo>
                <a:lnTo>
                  <a:pt x="239" y="36"/>
                </a:lnTo>
                <a:lnTo>
                  <a:pt x="235" y="47"/>
                </a:lnTo>
                <a:lnTo>
                  <a:pt x="232" y="59"/>
                </a:lnTo>
                <a:lnTo>
                  <a:pt x="231" y="72"/>
                </a:lnTo>
                <a:lnTo>
                  <a:pt x="231" y="72"/>
                </a:lnTo>
                <a:lnTo>
                  <a:pt x="232" y="85"/>
                </a:lnTo>
                <a:lnTo>
                  <a:pt x="235" y="97"/>
                </a:lnTo>
                <a:lnTo>
                  <a:pt x="239" y="108"/>
                </a:lnTo>
                <a:lnTo>
                  <a:pt x="246" y="118"/>
                </a:lnTo>
                <a:lnTo>
                  <a:pt x="246" y="118"/>
                </a:lnTo>
                <a:lnTo>
                  <a:pt x="253" y="124"/>
                </a:lnTo>
                <a:lnTo>
                  <a:pt x="261" y="130"/>
                </a:lnTo>
                <a:lnTo>
                  <a:pt x="269" y="134"/>
                </a:lnTo>
                <a:lnTo>
                  <a:pt x="277" y="136"/>
                </a:lnTo>
                <a:lnTo>
                  <a:pt x="277" y="185"/>
                </a:lnTo>
                <a:lnTo>
                  <a:pt x="277" y="185"/>
                </a:lnTo>
                <a:lnTo>
                  <a:pt x="273" y="187"/>
                </a:lnTo>
                <a:lnTo>
                  <a:pt x="269" y="192"/>
                </a:lnTo>
                <a:lnTo>
                  <a:pt x="269" y="192"/>
                </a:lnTo>
                <a:lnTo>
                  <a:pt x="266" y="195"/>
                </a:lnTo>
                <a:lnTo>
                  <a:pt x="264" y="199"/>
                </a:lnTo>
                <a:lnTo>
                  <a:pt x="263" y="205"/>
                </a:lnTo>
                <a:lnTo>
                  <a:pt x="262" y="209"/>
                </a:lnTo>
                <a:lnTo>
                  <a:pt x="262" y="209"/>
                </a:lnTo>
                <a:lnTo>
                  <a:pt x="262" y="210"/>
                </a:lnTo>
                <a:lnTo>
                  <a:pt x="262" y="210"/>
                </a:lnTo>
                <a:lnTo>
                  <a:pt x="256" y="313"/>
                </a:lnTo>
                <a:lnTo>
                  <a:pt x="256" y="314"/>
                </a:lnTo>
                <a:lnTo>
                  <a:pt x="256" y="314"/>
                </a:lnTo>
                <a:lnTo>
                  <a:pt x="257" y="321"/>
                </a:lnTo>
                <a:lnTo>
                  <a:pt x="258" y="327"/>
                </a:lnTo>
                <a:lnTo>
                  <a:pt x="261" y="333"/>
                </a:lnTo>
                <a:lnTo>
                  <a:pt x="264" y="337"/>
                </a:lnTo>
                <a:lnTo>
                  <a:pt x="264" y="337"/>
                </a:lnTo>
                <a:lnTo>
                  <a:pt x="269" y="341"/>
                </a:lnTo>
                <a:lnTo>
                  <a:pt x="274" y="345"/>
                </a:lnTo>
                <a:lnTo>
                  <a:pt x="279" y="347"/>
                </a:lnTo>
                <a:lnTo>
                  <a:pt x="286" y="348"/>
                </a:lnTo>
                <a:lnTo>
                  <a:pt x="286" y="348"/>
                </a:lnTo>
                <a:lnTo>
                  <a:pt x="293" y="347"/>
                </a:lnTo>
                <a:lnTo>
                  <a:pt x="298" y="345"/>
                </a:lnTo>
                <a:lnTo>
                  <a:pt x="303" y="341"/>
                </a:lnTo>
                <a:lnTo>
                  <a:pt x="308" y="337"/>
                </a:lnTo>
                <a:lnTo>
                  <a:pt x="308" y="337"/>
                </a:lnTo>
                <a:lnTo>
                  <a:pt x="311" y="333"/>
                </a:lnTo>
                <a:lnTo>
                  <a:pt x="314" y="327"/>
                </a:lnTo>
                <a:lnTo>
                  <a:pt x="315" y="321"/>
                </a:lnTo>
                <a:lnTo>
                  <a:pt x="316" y="314"/>
                </a:lnTo>
                <a:lnTo>
                  <a:pt x="316" y="313"/>
                </a:lnTo>
                <a:lnTo>
                  <a:pt x="310" y="210"/>
                </a:lnTo>
                <a:lnTo>
                  <a:pt x="310" y="209"/>
                </a:lnTo>
                <a:lnTo>
                  <a:pt x="310" y="209"/>
                </a:lnTo>
                <a:lnTo>
                  <a:pt x="309" y="205"/>
                </a:lnTo>
                <a:lnTo>
                  <a:pt x="308" y="199"/>
                </a:lnTo>
                <a:lnTo>
                  <a:pt x="306" y="195"/>
                </a:lnTo>
                <a:lnTo>
                  <a:pt x="303" y="192"/>
                </a:lnTo>
                <a:lnTo>
                  <a:pt x="303" y="192"/>
                </a:lnTo>
                <a:lnTo>
                  <a:pt x="299" y="187"/>
                </a:lnTo>
                <a:lnTo>
                  <a:pt x="295" y="185"/>
                </a:lnTo>
                <a:lnTo>
                  <a:pt x="295" y="136"/>
                </a:lnTo>
                <a:lnTo>
                  <a:pt x="295" y="136"/>
                </a:lnTo>
                <a:lnTo>
                  <a:pt x="303" y="134"/>
                </a:lnTo>
                <a:lnTo>
                  <a:pt x="312" y="130"/>
                </a:lnTo>
                <a:lnTo>
                  <a:pt x="320" y="124"/>
                </a:lnTo>
                <a:lnTo>
                  <a:pt x="326" y="118"/>
                </a:lnTo>
                <a:lnTo>
                  <a:pt x="326" y="118"/>
                </a:lnTo>
                <a:lnTo>
                  <a:pt x="326" y="118"/>
                </a:lnTo>
                <a:lnTo>
                  <a:pt x="333" y="108"/>
                </a:lnTo>
                <a:lnTo>
                  <a:pt x="337" y="97"/>
                </a:lnTo>
                <a:lnTo>
                  <a:pt x="340" y="85"/>
                </a:lnTo>
                <a:lnTo>
                  <a:pt x="341" y="72"/>
                </a:lnTo>
                <a:lnTo>
                  <a:pt x="341" y="72"/>
                </a:lnTo>
                <a:lnTo>
                  <a:pt x="340" y="59"/>
                </a:lnTo>
                <a:lnTo>
                  <a:pt x="337" y="47"/>
                </a:lnTo>
                <a:lnTo>
                  <a:pt x="333" y="36"/>
                </a:lnTo>
                <a:lnTo>
                  <a:pt x="326" y="26"/>
                </a:lnTo>
                <a:lnTo>
                  <a:pt x="326" y="26"/>
                </a:lnTo>
                <a:close/>
                <a:moveTo>
                  <a:pt x="300" y="314"/>
                </a:moveTo>
                <a:lnTo>
                  <a:pt x="300" y="314"/>
                </a:lnTo>
                <a:lnTo>
                  <a:pt x="300" y="314"/>
                </a:lnTo>
                <a:lnTo>
                  <a:pt x="299" y="321"/>
                </a:lnTo>
                <a:lnTo>
                  <a:pt x="296" y="327"/>
                </a:lnTo>
                <a:lnTo>
                  <a:pt x="296" y="327"/>
                </a:lnTo>
                <a:lnTo>
                  <a:pt x="291" y="331"/>
                </a:lnTo>
                <a:lnTo>
                  <a:pt x="286" y="332"/>
                </a:lnTo>
                <a:lnTo>
                  <a:pt x="286" y="332"/>
                </a:lnTo>
                <a:lnTo>
                  <a:pt x="281" y="331"/>
                </a:lnTo>
                <a:lnTo>
                  <a:pt x="277" y="327"/>
                </a:lnTo>
                <a:lnTo>
                  <a:pt x="277" y="327"/>
                </a:lnTo>
                <a:lnTo>
                  <a:pt x="274" y="321"/>
                </a:lnTo>
                <a:lnTo>
                  <a:pt x="273" y="314"/>
                </a:lnTo>
                <a:lnTo>
                  <a:pt x="273" y="314"/>
                </a:lnTo>
                <a:lnTo>
                  <a:pt x="279" y="211"/>
                </a:lnTo>
                <a:lnTo>
                  <a:pt x="279" y="211"/>
                </a:lnTo>
                <a:lnTo>
                  <a:pt x="279" y="210"/>
                </a:lnTo>
                <a:lnTo>
                  <a:pt x="278" y="209"/>
                </a:lnTo>
                <a:lnTo>
                  <a:pt x="279" y="209"/>
                </a:lnTo>
                <a:lnTo>
                  <a:pt x="279" y="209"/>
                </a:lnTo>
                <a:lnTo>
                  <a:pt x="279" y="206"/>
                </a:lnTo>
                <a:lnTo>
                  <a:pt x="282" y="202"/>
                </a:lnTo>
                <a:lnTo>
                  <a:pt x="282" y="202"/>
                </a:lnTo>
                <a:lnTo>
                  <a:pt x="284" y="200"/>
                </a:lnTo>
                <a:lnTo>
                  <a:pt x="286" y="199"/>
                </a:lnTo>
                <a:lnTo>
                  <a:pt x="286" y="199"/>
                </a:lnTo>
                <a:lnTo>
                  <a:pt x="286" y="199"/>
                </a:lnTo>
                <a:lnTo>
                  <a:pt x="288" y="200"/>
                </a:lnTo>
                <a:lnTo>
                  <a:pt x="290" y="202"/>
                </a:lnTo>
                <a:lnTo>
                  <a:pt x="290" y="202"/>
                </a:lnTo>
                <a:lnTo>
                  <a:pt x="293" y="206"/>
                </a:lnTo>
                <a:lnTo>
                  <a:pt x="294" y="209"/>
                </a:lnTo>
                <a:lnTo>
                  <a:pt x="294" y="211"/>
                </a:lnTo>
                <a:lnTo>
                  <a:pt x="300" y="314"/>
                </a:lnTo>
                <a:lnTo>
                  <a:pt x="300" y="314"/>
                </a:lnTo>
                <a:close/>
                <a:moveTo>
                  <a:pt x="313" y="107"/>
                </a:moveTo>
                <a:lnTo>
                  <a:pt x="313" y="107"/>
                </a:lnTo>
                <a:lnTo>
                  <a:pt x="313" y="107"/>
                </a:lnTo>
                <a:lnTo>
                  <a:pt x="313" y="107"/>
                </a:lnTo>
                <a:lnTo>
                  <a:pt x="313" y="107"/>
                </a:lnTo>
                <a:lnTo>
                  <a:pt x="308" y="112"/>
                </a:lnTo>
                <a:lnTo>
                  <a:pt x="301" y="117"/>
                </a:lnTo>
                <a:lnTo>
                  <a:pt x="294" y="120"/>
                </a:lnTo>
                <a:lnTo>
                  <a:pt x="286" y="121"/>
                </a:lnTo>
                <a:lnTo>
                  <a:pt x="286" y="121"/>
                </a:lnTo>
                <a:lnTo>
                  <a:pt x="278" y="120"/>
                </a:lnTo>
                <a:lnTo>
                  <a:pt x="271" y="117"/>
                </a:lnTo>
                <a:lnTo>
                  <a:pt x="264" y="112"/>
                </a:lnTo>
                <a:lnTo>
                  <a:pt x="259" y="107"/>
                </a:lnTo>
                <a:lnTo>
                  <a:pt x="259" y="107"/>
                </a:lnTo>
                <a:lnTo>
                  <a:pt x="254" y="99"/>
                </a:lnTo>
                <a:lnTo>
                  <a:pt x="250" y="92"/>
                </a:lnTo>
                <a:lnTo>
                  <a:pt x="248" y="82"/>
                </a:lnTo>
                <a:lnTo>
                  <a:pt x="247" y="72"/>
                </a:lnTo>
                <a:lnTo>
                  <a:pt x="247" y="72"/>
                </a:lnTo>
                <a:lnTo>
                  <a:pt x="248" y="62"/>
                </a:lnTo>
                <a:lnTo>
                  <a:pt x="250" y="52"/>
                </a:lnTo>
                <a:lnTo>
                  <a:pt x="254" y="44"/>
                </a:lnTo>
                <a:lnTo>
                  <a:pt x="259" y="37"/>
                </a:lnTo>
                <a:lnTo>
                  <a:pt x="259" y="37"/>
                </a:lnTo>
                <a:lnTo>
                  <a:pt x="264" y="31"/>
                </a:lnTo>
                <a:lnTo>
                  <a:pt x="271" y="26"/>
                </a:lnTo>
                <a:lnTo>
                  <a:pt x="278" y="24"/>
                </a:lnTo>
                <a:lnTo>
                  <a:pt x="286" y="23"/>
                </a:lnTo>
                <a:lnTo>
                  <a:pt x="286" y="23"/>
                </a:lnTo>
                <a:lnTo>
                  <a:pt x="294" y="24"/>
                </a:lnTo>
                <a:lnTo>
                  <a:pt x="301" y="26"/>
                </a:lnTo>
                <a:lnTo>
                  <a:pt x="308" y="31"/>
                </a:lnTo>
                <a:lnTo>
                  <a:pt x="313" y="37"/>
                </a:lnTo>
                <a:lnTo>
                  <a:pt x="313" y="37"/>
                </a:lnTo>
                <a:lnTo>
                  <a:pt x="313" y="37"/>
                </a:lnTo>
                <a:lnTo>
                  <a:pt x="319" y="45"/>
                </a:lnTo>
                <a:lnTo>
                  <a:pt x="322" y="52"/>
                </a:lnTo>
                <a:lnTo>
                  <a:pt x="324" y="62"/>
                </a:lnTo>
                <a:lnTo>
                  <a:pt x="325" y="72"/>
                </a:lnTo>
                <a:lnTo>
                  <a:pt x="325" y="72"/>
                </a:lnTo>
                <a:lnTo>
                  <a:pt x="324" y="82"/>
                </a:lnTo>
                <a:lnTo>
                  <a:pt x="322" y="92"/>
                </a:lnTo>
                <a:lnTo>
                  <a:pt x="319" y="99"/>
                </a:lnTo>
                <a:lnTo>
                  <a:pt x="313" y="107"/>
                </a:lnTo>
                <a:lnTo>
                  <a:pt x="313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4983625" y="3653368"/>
            <a:ext cx="250089" cy="337421"/>
          </a:xfrm>
          <a:custGeom>
            <a:rect b="b" l="l" r="r" t="t"/>
            <a:pathLst>
              <a:path extrusionOk="0" h="340" w="250">
                <a:moveTo>
                  <a:pt x="94" y="212"/>
                </a:moveTo>
                <a:lnTo>
                  <a:pt x="117" y="212"/>
                </a:lnTo>
                <a:lnTo>
                  <a:pt x="117" y="235"/>
                </a:lnTo>
                <a:lnTo>
                  <a:pt x="117" y="235"/>
                </a:lnTo>
                <a:lnTo>
                  <a:pt x="117" y="238"/>
                </a:lnTo>
                <a:lnTo>
                  <a:pt x="119" y="240"/>
                </a:lnTo>
                <a:lnTo>
                  <a:pt x="122" y="242"/>
                </a:lnTo>
                <a:lnTo>
                  <a:pt x="125" y="242"/>
                </a:lnTo>
                <a:lnTo>
                  <a:pt x="125" y="242"/>
                </a:lnTo>
                <a:lnTo>
                  <a:pt x="128" y="242"/>
                </a:lnTo>
                <a:lnTo>
                  <a:pt x="131" y="240"/>
                </a:lnTo>
                <a:lnTo>
                  <a:pt x="133" y="238"/>
                </a:lnTo>
                <a:lnTo>
                  <a:pt x="134" y="235"/>
                </a:lnTo>
                <a:lnTo>
                  <a:pt x="134" y="212"/>
                </a:lnTo>
                <a:lnTo>
                  <a:pt x="156" y="212"/>
                </a:lnTo>
                <a:lnTo>
                  <a:pt x="156" y="212"/>
                </a:lnTo>
                <a:lnTo>
                  <a:pt x="160" y="211"/>
                </a:lnTo>
                <a:lnTo>
                  <a:pt x="162" y="210"/>
                </a:lnTo>
                <a:lnTo>
                  <a:pt x="164" y="207"/>
                </a:lnTo>
                <a:lnTo>
                  <a:pt x="164" y="203"/>
                </a:lnTo>
                <a:lnTo>
                  <a:pt x="164" y="203"/>
                </a:lnTo>
                <a:lnTo>
                  <a:pt x="164" y="200"/>
                </a:lnTo>
                <a:lnTo>
                  <a:pt x="162" y="198"/>
                </a:lnTo>
                <a:lnTo>
                  <a:pt x="160" y="196"/>
                </a:lnTo>
                <a:lnTo>
                  <a:pt x="156" y="196"/>
                </a:lnTo>
                <a:lnTo>
                  <a:pt x="134" y="196"/>
                </a:lnTo>
                <a:lnTo>
                  <a:pt x="134" y="173"/>
                </a:lnTo>
                <a:lnTo>
                  <a:pt x="134" y="173"/>
                </a:lnTo>
                <a:lnTo>
                  <a:pt x="133" y="170"/>
                </a:lnTo>
                <a:lnTo>
                  <a:pt x="131" y="166"/>
                </a:lnTo>
                <a:lnTo>
                  <a:pt x="128" y="165"/>
                </a:lnTo>
                <a:lnTo>
                  <a:pt x="125" y="164"/>
                </a:lnTo>
                <a:lnTo>
                  <a:pt x="125" y="164"/>
                </a:lnTo>
                <a:lnTo>
                  <a:pt x="122" y="165"/>
                </a:lnTo>
                <a:lnTo>
                  <a:pt x="119" y="166"/>
                </a:lnTo>
                <a:lnTo>
                  <a:pt x="117" y="170"/>
                </a:lnTo>
                <a:lnTo>
                  <a:pt x="117" y="173"/>
                </a:lnTo>
                <a:lnTo>
                  <a:pt x="117" y="196"/>
                </a:lnTo>
                <a:lnTo>
                  <a:pt x="94" y="196"/>
                </a:lnTo>
                <a:lnTo>
                  <a:pt x="94" y="196"/>
                </a:lnTo>
                <a:lnTo>
                  <a:pt x="91" y="196"/>
                </a:lnTo>
                <a:lnTo>
                  <a:pt x="88" y="198"/>
                </a:lnTo>
                <a:lnTo>
                  <a:pt x="87" y="200"/>
                </a:lnTo>
                <a:lnTo>
                  <a:pt x="86" y="203"/>
                </a:lnTo>
                <a:lnTo>
                  <a:pt x="86" y="203"/>
                </a:lnTo>
                <a:lnTo>
                  <a:pt x="87" y="207"/>
                </a:lnTo>
                <a:lnTo>
                  <a:pt x="88" y="210"/>
                </a:lnTo>
                <a:lnTo>
                  <a:pt x="91" y="211"/>
                </a:lnTo>
                <a:lnTo>
                  <a:pt x="94" y="212"/>
                </a:lnTo>
                <a:lnTo>
                  <a:pt x="94" y="212"/>
                </a:lnTo>
                <a:close/>
                <a:moveTo>
                  <a:pt x="237" y="101"/>
                </a:moveTo>
                <a:lnTo>
                  <a:pt x="237" y="101"/>
                </a:lnTo>
                <a:lnTo>
                  <a:pt x="237" y="101"/>
                </a:lnTo>
                <a:lnTo>
                  <a:pt x="231" y="95"/>
                </a:lnTo>
                <a:lnTo>
                  <a:pt x="225" y="88"/>
                </a:lnTo>
                <a:lnTo>
                  <a:pt x="218" y="84"/>
                </a:lnTo>
                <a:lnTo>
                  <a:pt x="212" y="79"/>
                </a:lnTo>
                <a:lnTo>
                  <a:pt x="212" y="55"/>
                </a:lnTo>
                <a:lnTo>
                  <a:pt x="212" y="55"/>
                </a:lnTo>
                <a:lnTo>
                  <a:pt x="210" y="50"/>
                </a:lnTo>
                <a:lnTo>
                  <a:pt x="208" y="46"/>
                </a:lnTo>
                <a:lnTo>
                  <a:pt x="203" y="42"/>
                </a:lnTo>
                <a:lnTo>
                  <a:pt x="198" y="41"/>
                </a:lnTo>
                <a:lnTo>
                  <a:pt x="196" y="41"/>
                </a:lnTo>
                <a:lnTo>
                  <a:pt x="196" y="8"/>
                </a:lnTo>
                <a:lnTo>
                  <a:pt x="196" y="8"/>
                </a:lnTo>
                <a:lnTo>
                  <a:pt x="194" y="4"/>
                </a:lnTo>
                <a:lnTo>
                  <a:pt x="193" y="2"/>
                </a:lnTo>
                <a:lnTo>
                  <a:pt x="190" y="0"/>
                </a:lnTo>
                <a:lnTo>
                  <a:pt x="187" y="0"/>
                </a:lnTo>
                <a:lnTo>
                  <a:pt x="63" y="0"/>
                </a:lnTo>
                <a:lnTo>
                  <a:pt x="63" y="0"/>
                </a:lnTo>
                <a:lnTo>
                  <a:pt x="60" y="0"/>
                </a:lnTo>
                <a:lnTo>
                  <a:pt x="58" y="2"/>
                </a:lnTo>
                <a:lnTo>
                  <a:pt x="55" y="4"/>
                </a:lnTo>
                <a:lnTo>
                  <a:pt x="55" y="8"/>
                </a:lnTo>
                <a:lnTo>
                  <a:pt x="55" y="41"/>
                </a:lnTo>
                <a:lnTo>
                  <a:pt x="53" y="41"/>
                </a:lnTo>
                <a:lnTo>
                  <a:pt x="53" y="41"/>
                </a:lnTo>
                <a:lnTo>
                  <a:pt x="48" y="42"/>
                </a:lnTo>
                <a:lnTo>
                  <a:pt x="43" y="46"/>
                </a:lnTo>
                <a:lnTo>
                  <a:pt x="40" y="50"/>
                </a:lnTo>
                <a:lnTo>
                  <a:pt x="39" y="55"/>
                </a:lnTo>
                <a:lnTo>
                  <a:pt x="39" y="79"/>
                </a:lnTo>
                <a:lnTo>
                  <a:pt x="39" y="79"/>
                </a:lnTo>
                <a:lnTo>
                  <a:pt x="31" y="84"/>
                </a:lnTo>
                <a:lnTo>
                  <a:pt x="25" y="88"/>
                </a:lnTo>
                <a:lnTo>
                  <a:pt x="18" y="95"/>
                </a:lnTo>
                <a:lnTo>
                  <a:pt x="14" y="101"/>
                </a:lnTo>
                <a:lnTo>
                  <a:pt x="14" y="101"/>
                </a:lnTo>
                <a:lnTo>
                  <a:pt x="8" y="110"/>
                </a:lnTo>
                <a:lnTo>
                  <a:pt x="4" y="120"/>
                </a:lnTo>
                <a:lnTo>
                  <a:pt x="1" y="130"/>
                </a:lnTo>
                <a:lnTo>
                  <a:pt x="0" y="142"/>
                </a:lnTo>
                <a:lnTo>
                  <a:pt x="0" y="270"/>
                </a:lnTo>
                <a:lnTo>
                  <a:pt x="0" y="270"/>
                </a:lnTo>
                <a:lnTo>
                  <a:pt x="1" y="277"/>
                </a:lnTo>
                <a:lnTo>
                  <a:pt x="2" y="284"/>
                </a:lnTo>
                <a:lnTo>
                  <a:pt x="3" y="290"/>
                </a:lnTo>
                <a:lnTo>
                  <a:pt x="5" y="297"/>
                </a:lnTo>
                <a:lnTo>
                  <a:pt x="9" y="303"/>
                </a:lnTo>
                <a:lnTo>
                  <a:pt x="13" y="309"/>
                </a:lnTo>
                <a:lnTo>
                  <a:pt x="21" y="320"/>
                </a:lnTo>
                <a:lnTo>
                  <a:pt x="21" y="320"/>
                </a:lnTo>
                <a:lnTo>
                  <a:pt x="31" y="328"/>
                </a:lnTo>
                <a:lnTo>
                  <a:pt x="38" y="332"/>
                </a:lnTo>
                <a:lnTo>
                  <a:pt x="43" y="335"/>
                </a:lnTo>
                <a:lnTo>
                  <a:pt x="50" y="337"/>
                </a:lnTo>
                <a:lnTo>
                  <a:pt x="56" y="339"/>
                </a:lnTo>
                <a:lnTo>
                  <a:pt x="64" y="340"/>
                </a:lnTo>
                <a:lnTo>
                  <a:pt x="72" y="340"/>
                </a:lnTo>
                <a:lnTo>
                  <a:pt x="179" y="340"/>
                </a:lnTo>
                <a:lnTo>
                  <a:pt x="179" y="340"/>
                </a:lnTo>
                <a:lnTo>
                  <a:pt x="187" y="340"/>
                </a:lnTo>
                <a:lnTo>
                  <a:pt x="193" y="339"/>
                </a:lnTo>
                <a:lnTo>
                  <a:pt x="200" y="337"/>
                </a:lnTo>
                <a:lnTo>
                  <a:pt x="206" y="335"/>
                </a:lnTo>
                <a:lnTo>
                  <a:pt x="213" y="332"/>
                </a:lnTo>
                <a:lnTo>
                  <a:pt x="218" y="328"/>
                </a:lnTo>
                <a:lnTo>
                  <a:pt x="229" y="320"/>
                </a:lnTo>
                <a:lnTo>
                  <a:pt x="229" y="320"/>
                </a:lnTo>
                <a:lnTo>
                  <a:pt x="238" y="309"/>
                </a:lnTo>
                <a:lnTo>
                  <a:pt x="241" y="303"/>
                </a:lnTo>
                <a:lnTo>
                  <a:pt x="244" y="297"/>
                </a:lnTo>
                <a:lnTo>
                  <a:pt x="247" y="290"/>
                </a:lnTo>
                <a:lnTo>
                  <a:pt x="249" y="284"/>
                </a:lnTo>
                <a:lnTo>
                  <a:pt x="250" y="277"/>
                </a:lnTo>
                <a:lnTo>
                  <a:pt x="250" y="270"/>
                </a:lnTo>
                <a:lnTo>
                  <a:pt x="250" y="142"/>
                </a:lnTo>
                <a:lnTo>
                  <a:pt x="250" y="142"/>
                </a:lnTo>
                <a:lnTo>
                  <a:pt x="249" y="130"/>
                </a:lnTo>
                <a:lnTo>
                  <a:pt x="247" y="120"/>
                </a:lnTo>
                <a:lnTo>
                  <a:pt x="242" y="110"/>
                </a:lnTo>
                <a:lnTo>
                  <a:pt x="237" y="101"/>
                </a:lnTo>
                <a:lnTo>
                  <a:pt x="237" y="101"/>
                </a:lnTo>
                <a:close/>
                <a:moveTo>
                  <a:pt x="72" y="16"/>
                </a:moveTo>
                <a:lnTo>
                  <a:pt x="72" y="16"/>
                </a:lnTo>
                <a:lnTo>
                  <a:pt x="179" y="16"/>
                </a:lnTo>
                <a:lnTo>
                  <a:pt x="179" y="41"/>
                </a:lnTo>
                <a:lnTo>
                  <a:pt x="72" y="41"/>
                </a:lnTo>
                <a:lnTo>
                  <a:pt x="72" y="16"/>
                </a:lnTo>
                <a:lnTo>
                  <a:pt x="72" y="16"/>
                </a:lnTo>
                <a:close/>
                <a:moveTo>
                  <a:pt x="222" y="270"/>
                </a:moveTo>
                <a:lnTo>
                  <a:pt x="222" y="270"/>
                </a:lnTo>
                <a:lnTo>
                  <a:pt x="222" y="270"/>
                </a:lnTo>
                <a:lnTo>
                  <a:pt x="222" y="278"/>
                </a:lnTo>
                <a:lnTo>
                  <a:pt x="218" y="286"/>
                </a:lnTo>
                <a:lnTo>
                  <a:pt x="215" y="293"/>
                </a:lnTo>
                <a:lnTo>
                  <a:pt x="210" y="300"/>
                </a:lnTo>
                <a:lnTo>
                  <a:pt x="210" y="300"/>
                </a:lnTo>
                <a:lnTo>
                  <a:pt x="203" y="305"/>
                </a:lnTo>
                <a:lnTo>
                  <a:pt x="196" y="309"/>
                </a:lnTo>
                <a:lnTo>
                  <a:pt x="188" y="312"/>
                </a:lnTo>
                <a:lnTo>
                  <a:pt x="179" y="313"/>
                </a:lnTo>
                <a:lnTo>
                  <a:pt x="72" y="313"/>
                </a:lnTo>
                <a:lnTo>
                  <a:pt x="72" y="313"/>
                </a:lnTo>
                <a:lnTo>
                  <a:pt x="63" y="312"/>
                </a:lnTo>
                <a:lnTo>
                  <a:pt x="54" y="309"/>
                </a:lnTo>
                <a:lnTo>
                  <a:pt x="47" y="305"/>
                </a:lnTo>
                <a:lnTo>
                  <a:pt x="41" y="300"/>
                </a:lnTo>
                <a:lnTo>
                  <a:pt x="41" y="300"/>
                </a:lnTo>
                <a:lnTo>
                  <a:pt x="36" y="293"/>
                </a:lnTo>
                <a:lnTo>
                  <a:pt x="31" y="286"/>
                </a:lnTo>
                <a:lnTo>
                  <a:pt x="29" y="278"/>
                </a:lnTo>
                <a:lnTo>
                  <a:pt x="28" y="270"/>
                </a:lnTo>
                <a:lnTo>
                  <a:pt x="28" y="142"/>
                </a:lnTo>
                <a:lnTo>
                  <a:pt x="28" y="142"/>
                </a:lnTo>
                <a:lnTo>
                  <a:pt x="28" y="135"/>
                </a:lnTo>
                <a:lnTo>
                  <a:pt x="30" y="128"/>
                </a:lnTo>
                <a:lnTo>
                  <a:pt x="33" y="123"/>
                </a:lnTo>
                <a:lnTo>
                  <a:pt x="36" y="117"/>
                </a:lnTo>
                <a:lnTo>
                  <a:pt x="36" y="117"/>
                </a:lnTo>
                <a:lnTo>
                  <a:pt x="40" y="112"/>
                </a:lnTo>
                <a:lnTo>
                  <a:pt x="46" y="108"/>
                </a:lnTo>
                <a:lnTo>
                  <a:pt x="51" y="104"/>
                </a:lnTo>
                <a:lnTo>
                  <a:pt x="58" y="101"/>
                </a:lnTo>
                <a:lnTo>
                  <a:pt x="58" y="101"/>
                </a:lnTo>
                <a:lnTo>
                  <a:pt x="61" y="99"/>
                </a:lnTo>
                <a:lnTo>
                  <a:pt x="64" y="96"/>
                </a:lnTo>
                <a:lnTo>
                  <a:pt x="66" y="92"/>
                </a:lnTo>
                <a:lnTo>
                  <a:pt x="67" y="88"/>
                </a:lnTo>
                <a:lnTo>
                  <a:pt x="67" y="88"/>
                </a:lnTo>
                <a:lnTo>
                  <a:pt x="67" y="70"/>
                </a:lnTo>
                <a:lnTo>
                  <a:pt x="184" y="70"/>
                </a:lnTo>
                <a:lnTo>
                  <a:pt x="184" y="88"/>
                </a:lnTo>
                <a:lnTo>
                  <a:pt x="184" y="88"/>
                </a:lnTo>
                <a:lnTo>
                  <a:pt x="185" y="92"/>
                </a:lnTo>
                <a:lnTo>
                  <a:pt x="187" y="97"/>
                </a:lnTo>
                <a:lnTo>
                  <a:pt x="190" y="100"/>
                </a:lnTo>
                <a:lnTo>
                  <a:pt x="193" y="101"/>
                </a:lnTo>
                <a:lnTo>
                  <a:pt x="193" y="101"/>
                </a:lnTo>
                <a:lnTo>
                  <a:pt x="200" y="104"/>
                </a:lnTo>
                <a:lnTo>
                  <a:pt x="205" y="108"/>
                </a:lnTo>
                <a:lnTo>
                  <a:pt x="210" y="112"/>
                </a:lnTo>
                <a:lnTo>
                  <a:pt x="214" y="117"/>
                </a:lnTo>
                <a:lnTo>
                  <a:pt x="214" y="117"/>
                </a:lnTo>
                <a:lnTo>
                  <a:pt x="217" y="123"/>
                </a:lnTo>
                <a:lnTo>
                  <a:pt x="219" y="128"/>
                </a:lnTo>
                <a:lnTo>
                  <a:pt x="222" y="135"/>
                </a:lnTo>
                <a:lnTo>
                  <a:pt x="222" y="142"/>
                </a:lnTo>
                <a:lnTo>
                  <a:pt x="222" y="270"/>
                </a:lnTo>
                <a:lnTo>
                  <a:pt x="222" y="270"/>
                </a:lnTo>
                <a:close/>
                <a:moveTo>
                  <a:pt x="200" y="129"/>
                </a:moveTo>
                <a:lnTo>
                  <a:pt x="200" y="129"/>
                </a:lnTo>
                <a:lnTo>
                  <a:pt x="50" y="129"/>
                </a:lnTo>
                <a:lnTo>
                  <a:pt x="50" y="129"/>
                </a:lnTo>
                <a:lnTo>
                  <a:pt x="47" y="129"/>
                </a:lnTo>
                <a:lnTo>
                  <a:pt x="43" y="132"/>
                </a:lnTo>
                <a:lnTo>
                  <a:pt x="42" y="134"/>
                </a:lnTo>
                <a:lnTo>
                  <a:pt x="41" y="137"/>
                </a:lnTo>
                <a:lnTo>
                  <a:pt x="41" y="270"/>
                </a:lnTo>
                <a:lnTo>
                  <a:pt x="41" y="270"/>
                </a:lnTo>
                <a:lnTo>
                  <a:pt x="42" y="273"/>
                </a:lnTo>
                <a:lnTo>
                  <a:pt x="43" y="275"/>
                </a:lnTo>
                <a:lnTo>
                  <a:pt x="47" y="277"/>
                </a:lnTo>
                <a:lnTo>
                  <a:pt x="50" y="278"/>
                </a:lnTo>
                <a:lnTo>
                  <a:pt x="200" y="278"/>
                </a:lnTo>
                <a:lnTo>
                  <a:pt x="200" y="278"/>
                </a:lnTo>
                <a:lnTo>
                  <a:pt x="203" y="277"/>
                </a:lnTo>
                <a:lnTo>
                  <a:pt x="206" y="275"/>
                </a:lnTo>
                <a:lnTo>
                  <a:pt x="209" y="273"/>
                </a:lnTo>
                <a:lnTo>
                  <a:pt x="209" y="270"/>
                </a:lnTo>
                <a:lnTo>
                  <a:pt x="209" y="137"/>
                </a:lnTo>
                <a:lnTo>
                  <a:pt x="209" y="137"/>
                </a:lnTo>
                <a:lnTo>
                  <a:pt x="209" y="134"/>
                </a:lnTo>
                <a:lnTo>
                  <a:pt x="206" y="132"/>
                </a:lnTo>
                <a:lnTo>
                  <a:pt x="203" y="129"/>
                </a:lnTo>
                <a:lnTo>
                  <a:pt x="200" y="129"/>
                </a:lnTo>
                <a:lnTo>
                  <a:pt x="200" y="129"/>
                </a:lnTo>
                <a:close/>
                <a:moveTo>
                  <a:pt x="192" y="261"/>
                </a:moveTo>
                <a:lnTo>
                  <a:pt x="192" y="261"/>
                </a:lnTo>
                <a:lnTo>
                  <a:pt x="59" y="261"/>
                </a:lnTo>
                <a:lnTo>
                  <a:pt x="59" y="146"/>
                </a:lnTo>
                <a:lnTo>
                  <a:pt x="192" y="146"/>
                </a:lnTo>
                <a:lnTo>
                  <a:pt x="192" y="261"/>
                </a:lnTo>
                <a:lnTo>
                  <a:pt x="192" y="2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7251328" y="3673427"/>
            <a:ext cx="357268" cy="357268"/>
          </a:xfrm>
          <a:custGeom>
            <a:rect b="b" l="l" r="r" t="t"/>
            <a:pathLst>
              <a:path extrusionOk="0" h="358" w="359">
                <a:moveTo>
                  <a:pt x="266" y="93"/>
                </a:moveTo>
                <a:lnTo>
                  <a:pt x="266" y="93"/>
                </a:lnTo>
                <a:lnTo>
                  <a:pt x="262" y="90"/>
                </a:lnTo>
                <a:lnTo>
                  <a:pt x="257" y="89"/>
                </a:lnTo>
                <a:lnTo>
                  <a:pt x="251" y="90"/>
                </a:lnTo>
                <a:lnTo>
                  <a:pt x="247" y="93"/>
                </a:lnTo>
                <a:lnTo>
                  <a:pt x="92" y="247"/>
                </a:lnTo>
                <a:lnTo>
                  <a:pt x="92" y="247"/>
                </a:lnTo>
                <a:lnTo>
                  <a:pt x="90" y="251"/>
                </a:lnTo>
                <a:lnTo>
                  <a:pt x="89" y="256"/>
                </a:lnTo>
                <a:lnTo>
                  <a:pt x="90" y="262"/>
                </a:lnTo>
                <a:lnTo>
                  <a:pt x="92" y="266"/>
                </a:lnTo>
                <a:lnTo>
                  <a:pt x="92" y="266"/>
                </a:lnTo>
                <a:lnTo>
                  <a:pt x="98" y="269"/>
                </a:lnTo>
                <a:lnTo>
                  <a:pt x="102" y="270"/>
                </a:lnTo>
                <a:lnTo>
                  <a:pt x="108" y="269"/>
                </a:lnTo>
                <a:lnTo>
                  <a:pt x="112" y="266"/>
                </a:lnTo>
                <a:lnTo>
                  <a:pt x="266" y="112"/>
                </a:lnTo>
                <a:lnTo>
                  <a:pt x="266" y="112"/>
                </a:lnTo>
                <a:lnTo>
                  <a:pt x="270" y="107"/>
                </a:lnTo>
                <a:lnTo>
                  <a:pt x="271" y="102"/>
                </a:lnTo>
                <a:lnTo>
                  <a:pt x="270" y="98"/>
                </a:lnTo>
                <a:lnTo>
                  <a:pt x="266" y="93"/>
                </a:lnTo>
                <a:lnTo>
                  <a:pt x="266" y="93"/>
                </a:lnTo>
                <a:close/>
                <a:moveTo>
                  <a:pt x="114" y="81"/>
                </a:moveTo>
                <a:lnTo>
                  <a:pt x="114" y="81"/>
                </a:lnTo>
                <a:lnTo>
                  <a:pt x="114" y="81"/>
                </a:lnTo>
                <a:lnTo>
                  <a:pt x="123" y="76"/>
                </a:lnTo>
                <a:lnTo>
                  <a:pt x="134" y="70"/>
                </a:lnTo>
                <a:lnTo>
                  <a:pt x="134" y="70"/>
                </a:lnTo>
                <a:lnTo>
                  <a:pt x="136" y="68"/>
                </a:lnTo>
                <a:lnTo>
                  <a:pt x="138" y="66"/>
                </a:lnTo>
                <a:lnTo>
                  <a:pt x="139" y="63"/>
                </a:lnTo>
                <a:lnTo>
                  <a:pt x="138" y="60"/>
                </a:lnTo>
                <a:lnTo>
                  <a:pt x="138" y="60"/>
                </a:lnTo>
                <a:lnTo>
                  <a:pt x="136" y="57"/>
                </a:lnTo>
                <a:lnTo>
                  <a:pt x="134" y="55"/>
                </a:lnTo>
                <a:lnTo>
                  <a:pt x="130" y="55"/>
                </a:lnTo>
                <a:lnTo>
                  <a:pt x="127" y="55"/>
                </a:lnTo>
                <a:lnTo>
                  <a:pt x="127" y="55"/>
                </a:lnTo>
                <a:lnTo>
                  <a:pt x="115" y="61"/>
                </a:lnTo>
                <a:lnTo>
                  <a:pt x="104" y="67"/>
                </a:lnTo>
                <a:lnTo>
                  <a:pt x="104" y="67"/>
                </a:lnTo>
                <a:lnTo>
                  <a:pt x="94" y="76"/>
                </a:lnTo>
                <a:lnTo>
                  <a:pt x="85" y="85"/>
                </a:lnTo>
                <a:lnTo>
                  <a:pt x="85" y="85"/>
                </a:lnTo>
                <a:lnTo>
                  <a:pt x="76" y="93"/>
                </a:lnTo>
                <a:lnTo>
                  <a:pt x="67" y="104"/>
                </a:lnTo>
                <a:lnTo>
                  <a:pt x="67" y="104"/>
                </a:lnTo>
                <a:lnTo>
                  <a:pt x="61" y="115"/>
                </a:lnTo>
                <a:lnTo>
                  <a:pt x="55" y="127"/>
                </a:lnTo>
                <a:lnTo>
                  <a:pt x="55" y="127"/>
                </a:lnTo>
                <a:lnTo>
                  <a:pt x="55" y="130"/>
                </a:lnTo>
                <a:lnTo>
                  <a:pt x="55" y="133"/>
                </a:lnTo>
                <a:lnTo>
                  <a:pt x="58" y="136"/>
                </a:lnTo>
                <a:lnTo>
                  <a:pt x="60" y="138"/>
                </a:lnTo>
                <a:lnTo>
                  <a:pt x="60" y="138"/>
                </a:lnTo>
                <a:lnTo>
                  <a:pt x="63" y="139"/>
                </a:lnTo>
                <a:lnTo>
                  <a:pt x="66" y="138"/>
                </a:lnTo>
                <a:lnTo>
                  <a:pt x="69" y="136"/>
                </a:lnTo>
                <a:lnTo>
                  <a:pt x="71" y="133"/>
                </a:lnTo>
                <a:lnTo>
                  <a:pt x="71" y="133"/>
                </a:lnTo>
                <a:lnTo>
                  <a:pt x="76" y="124"/>
                </a:lnTo>
                <a:lnTo>
                  <a:pt x="82" y="114"/>
                </a:lnTo>
                <a:lnTo>
                  <a:pt x="82" y="114"/>
                </a:lnTo>
                <a:lnTo>
                  <a:pt x="88" y="104"/>
                </a:lnTo>
                <a:lnTo>
                  <a:pt x="96" y="95"/>
                </a:lnTo>
                <a:lnTo>
                  <a:pt x="96" y="95"/>
                </a:lnTo>
                <a:lnTo>
                  <a:pt x="104" y="88"/>
                </a:lnTo>
                <a:lnTo>
                  <a:pt x="114" y="81"/>
                </a:lnTo>
                <a:lnTo>
                  <a:pt x="114" y="81"/>
                </a:lnTo>
                <a:close/>
                <a:moveTo>
                  <a:pt x="307" y="53"/>
                </a:moveTo>
                <a:lnTo>
                  <a:pt x="307" y="53"/>
                </a:lnTo>
                <a:lnTo>
                  <a:pt x="307" y="53"/>
                </a:lnTo>
                <a:lnTo>
                  <a:pt x="307" y="53"/>
                </a:lnTo>
                <a:lnTo>
                  <a:pt x="307" y="53"/>
                </a:lnTo>
                <a:lnTo>
                  <a:pt x="294" y="41"/>
                </a:lnTo>
                <a:lnTo>
                  <a:pt x="279" y="30"/>
                </a:lnTo>
                <a:lnTo>
                  <a:pt x="265" y="22"/>
                </a:lnTo>
                <a:lnTo>
                  <a:pt x="249" y="14"/>
                </a:lnTo>
                <a:lnTo>
                  <a:pt x="233" y="8"/>
                </a:lnTo>
                <a:lnTo>
                  <a:pt x="215" y="4"/>
                </a:lnTo>
                <a:lnTo>
                  <a:pt x="198" y="1"/>
                </a:lnTo>
                <a:lnTo>
                  <a:pt x="179" y="0"/>
                </a:lnTo>
                <a:lnTo>
                  <a:pt x="179" y="0"/>
                </a:lnTo>
                <a:lnTo>
                  <a:pt x="161" y="1"/>
                </a:lnTo>
                <a:lnTo>
                  <a:pt x="144" y="4"/>
                </a:lnTo>
                <a:lnTo>
                  <a:pt x="126" y="8"/>
                </a:lnTo>
                <a:lnTo>
                  <a:pt x="110" y="14"/>
                </a:lnTo>
                <a:lnTo>
                  <a:pt x="95" y="22"/>
                </a:lnTo>
                <a:lnTo>
                  <a:pt x="79" y="30"/>
                </a:lnTo>
                <a:lnTo>
                  <a:pt x="65" y="41"/>
                </a:lnTo>
                <a:lnTo>
                  <a:pt x="53" y="53"/>
                </a:lnTo>
                <a:lnTo>
                  <a:pt x="53" y="53"/>
                </a:lnTo>
                <a:lnTo>
                  <a:pt x="53" y="53"/>
                </a:lnTo>
                <a:lnTo>
                  <a:pt x="53" y="53"/>
                </a:lnTo>
                <a:lnTo>
                  <a:pt x="53" y="53"/>
                </a:lnTo>
                <a:lnTo>
                  <a:pt x="41" y="65"/>
                </a:lnTo>
                <a:lnTo>
                  <a:pt x="32" y="79"/>
                </a:lnTo>
                <a:lnTo>
                  <a:pt x="22" y="94"/>
                </a:lnTo>
                <a:lnTo>
                  <a:pt x="14" y="110"/>
                </a:lnTo>
                <a:lnTo>
                  <a:pt x="9" y="126"/>
                </a:lnTo>
                <a:lnTo>
                  <a:pt x="4" y="143"/>
                </a:lnTo>
                <a:lnTo>
                  <a:pt x="1" y="161"/>
                </a:lnTo>
                <a:lnTo>
                  <a:pt x="0" y="179"/>
                </a:lnTo>
                <a:lnTo>
                  <a:pt x="0" y="179"/>
                </a:lnTo>
                <a:lnTo>
                  <a:pt x="1" y="198"/>
                </a:lnTo>
                <a:lnTo>
                  <a:pt x="4" y="215"/>
                </a:lnTo>
                <a:lnTo>
                  <a:pt x="9" y="232"/>
                </a:lnTo>
                <a:lnTo>
                  <a:pt x="14" y="249"/>
                </a:lnTo>
                <a:lnTo>
                  <a:pt x="22" y="265"/>
                </a:lnTo>
                <a:lnTo>
                  <a:pt x="32" y="279"/>
                </a:lnTo>
                <a:lnTo>
                  <a:pt x="41" y="293"/>
                </a:lnTo>
                <a:lnTo>
                  <a:pt x="53" y="306"/>
                </a:lnTo>
                <a:lnTo>
                  <a:pt x="53" y="306"/>
                </a:lnTo>
                <a:lnTo>
                  <a:pt x="53" y="306"/>
                </a:lnTo>
                <a:lnTo>
                  <a:pt x="65" y="317"/>
                </a:lnTo>
                <a:lnTo>
                  <a:pt x="79" y="328"/>
                </a:lnTo>
                <a:lnTo>
                  <a:pt x="95" y="337"/>
                </a:lnTo>
                <a:lnTo>
                  <a:pt x="110" y="344"/>
                </a:lnTo>
                <a:lnTo>
                  <a:pt x="126" y="351"/>
                </a:lnTo>
                <a:lnTo>
                  <a:pt x="144" y="355"/>
                </a:lnTo>
                <a:lnTo>
                  <a:pt x="161" y="357"/>
                </a:lnTo>
                <a:lnTo>
                  <a:pt x="179" y="358"/>
                </a:lnTo>
                <a:lnTo>
                  <a:pt x="179" y="358"/>
                </a:lnTo>
                <a:lnTo>
                  <a:pt x="198" y="357"/>
                </a:lnTo>
                <a:lnTo>
                  <a:pt x="215" y="355"/>
                </a:lnTo>
                <a:lnTo>
                  <a:pt x="233" y="351"/>
                </a:lnTo>
                <a:lnTo>
                  <a:pt x="249" y="344"/>
                </a:lnTo>
                <a:lnTo>
                  <a:pt x="265" y="337"/>
                </a:lnTo>
                <a:lnTo>
                  <a:pt x="279" y="328"/>
                </a:lnTo>
                <a:lnTo>
                  <a:pt x="294" y="317"/>
                </a:lnTo>
                <a:lnTo>
                  <a:pt x="307" y="306"/>
                </a:lnTo>
                <a:lnTo>
                  <a:pt x="307" y="306"/>
                </a:lnTo>
                <a:lnTo>
                  <a:pt x="307" y="306"/>
                </a:lnTo>
                <a:lnTo>
                  <a:pt x="317" y="293"/>
                </a:lnTo>
                <a:lnTo>
                  <a:pt x="328" y="279"/>
                </a:lnTo>
                <a:lnTo>
                  <a:pt x="337" y="265"/>
                </a:lnTo>
                <a:lnTo>
                  <a:pt x="345" y="249"/>
                </a:lnTo>
                <a:lnTo>
                  <a:pt x="351" y="232"/>
                </a:lnTo>
                <a:lnTo>
                  <a:pt x="355" y="215"/>
                </a:lnTo>
                <a:lnTo>
                  <a:pt x="358" y="198"/>
                </a:lnTo>
                <a:lnTo>
                  <a:pt x="359" y="179"/>
                </a:lnTo>
                <a:lnTo>
                  <a:pt x="359" y="179"/>
                </a:lnTo>
                <a:lnTo>
                  <a:pt x="358" y="161"/>
                </a:lnTo>
                <a:lnTo>
                  <a:pt x="355" y="143"/>
                </a:lnTo>
                <a:lnTo>
                  <a:pt x="351" y="126"/>
                </a:lnTo>
                <a:lnTo>
                  <a:pt x="345" y="110"/>
                </a:lnTo>
                <a:lnTo>
                  <a:pt x="337" y="94"/>
                </a:lnTo>
                <a:lnTo>
                  <a:pt x="328" y="79"/>
                </a:lnTo>
                <a:lnTo>
                  <a:pt x="317" y="65"/>
                </a:lnTo>
                <a:lnTo>
                  <a:pt x="307" y="53"/>
                </a:lnTo>
                <a:lnTo>
                  <a:pt x="307" y="53"/>
                </a:lnTo>
                <a:close/>
                <a:moveTo>
                  <a:pt x="287" y="287"/>
                </a:moveTo>
                <a:lnTo>
                  <a:pt x="287" y="287"/>
                </a:lnTo>
                <a:lnTo>
                  <a:pt x="287" y="287"/>
                </a:lnTo>
                <a:lnTo>
                  <a:pt x="287" y="287"/>
                </a:lnTo>
                <a:lnTo>
                  <a:pt x="276" y="297"/>
                </a:lnTo>
                <a:lnTo>
                  <a:pt x="264" y="305"/>
                </a:lnTo>
                <a:lnTo>
                  <a:pt x="252" y="313"/>
                </a:lnTo>
                <a:lnTo>
                  <a:pt x="238" y="319"/>
                </a:lnTo>
                <a:lnTo>
                  <a:pt x="225" y="324"/>
                </a:lnTo>
                <a:lnTo>
                  <a:pt x="210" y="328"/>
                </a:lnTo>
                <a:lnTo>
                  <a:pt x="195" y="330"/>
                </a:lnTo>
                <a:lnTo>
                  <a:pt x="179" y="331"/>
                </a:lnTo>
                <a:lnTo>
                  <a:pt x="179" y="331"/>
                </a:lnTo>
                <a:lnTo>
                  <a:pt x="164" y="330"/>
                </a:lnTo>
                <a:lnTo>
                  <a:pt x="149" y="328"/>
                </a:lnTo>
                <a:lnTo>
                  <a:pt x="135" y="324"/>
                </a:lnTo>
                <a:lnTo>
                  <a:pt x="121" y="319"/>
                </a:lnTo>
                <a:lnTo>
                  <a:pt x="108" y="313"/>
                </a:lnTo>
                <a:lnTo>
                  <a:pt x="95" y="305"/>
                </a:lnTo>
                <a:lnTo>
                  <a:pt x="83" y="297"/>
                </a:lnTo>
                <a:lnTo>
                  <a:pt x="73" y="287"/>
                </a:lnTo>
                <a:lnTo>
                  <a:pt x="73" y="287"/>
                </a:lnTo>
                <a:lnTo>
                  <a:pt x="73" y="287"/>
                </a:lnTo>
                <a:lnTo>
                  <a:pt x="63" y="276"/>
                </a:lnTo>
                <a:lnTo>
                  <a:pt x="53" y="264"/>
                </a:lnTo>
                <a:lnTo>
                  <a:pt x="47" y="252"/>
                </a:lnTo>
                <a:lnTo>
                  <a:pt x="40" y="239"/>
                </a:lnTo>
                <a:lnTo>
                  <a:pt x="35" y="225"/>
                </a:lnTo>
                <a:lnTo>
                  <a:pt x="32" y="210"/>
                </a:lnTo>
                <a:lnTo>
                  <a:pt x="28" y="194"/>
                </a:lnTo>
                <a:lnTo>
                  <a:pt x="28" y="179"/>
                </a:lnTo>
                <a:lnTo>
                  <a:pt x="28" y="179"/>
                </a:lnTo>
                <a:lnTo>
                  <a:pt x="28" y="164"/>
                </a:lnTo>
                <a:lnTo>
                  <a:pt x="32" y="149"/>
                </a:lnTo>
                <a:lnTo>
                  <a:pt x="35" y="135"/>
                </a:lnTo>
                <a:lnTo>
                  <a:pt x="40" y="120"/>
                </a:lnTo>
                <a:lnTo>
                  <a:pt x="47" y="107"/>
                </a:lnTo>
                <a:lnTo>
                  <a:pt x="53" y="94"/>
                </a:lnTo>
                <a:lnTo>
                  <a:pt x="63" y="82"/>
                </a:lnTo>
                <a:lnTo>
                  <a:pt x="73" y="73"/>
                </a:lnTo>
                <a:lnTo>
                  <a:pt x="73" y="73"/>
                </a:lnTo>
                <a:lnTo>
                  <a:pt x="73" y="73"/>
                </a:lnTo>
                <a:lnTo>
                  <a:pt x="83" y="63"/>
                </a:lnTo>
                <a:lnTo>
                  <a:pt x="95" y="54"/>
                </a:lnTo>
                <a:lnTo>
                  <a:pt x="108" y="47"/>
                </a:lnTo>
                <a:lnTo>
                  <a:pt x="121" y="40"/>
                </a:lnTo>
                <a:lnTo>
                  <a:pt x="135" y="35"/>
                </a:lnTo>
                <a:lnTo>
                  <a:pt x="149" y="31"/>
                </a:lnTo>
                <a:lnTo>
                  <a:pt x="164" y="28"/>
                </a:lnTo>
                <a:lnTo>
                  <a:pt x="179" y="28"/>
                </a:lnTo>
                <a:lnTo>
                  <a:pt x="179" y="28"/>
                </a:lnTo>
                <a:lnTo>
                  <a:pt x="195" y="28"/>
                </a:lnTo>
                <a:lnTo>
                  <a:pt x="210" y="31"/>
                </a:lnTo>
                <a:lnTo>
                  <a:pt x="225" y="35"/>
                </a:lnTo>
                <a:lnTo>
                  <a:pt x="238" y="40"/>
                </a:lnTo>
                <a:lnTo>
                  <a:pt x="252" y="47"/>
                </a:lnTo>
                <a:lnTo>
                  <a:pt x="264" y="54"/>
                </a:lnTo>
                <a:lnTo>
                  <a:pt x="276" y="63"/>
                </a:lnTo>
                <a:lnTo>
                  <a:pt x="287" y="73"/>
                </a:lnTo>
                <a:lnTo>
                  <a:pt x="287" y="73"/>
                </a:lnTo>
                <a:lnTo>
                  <a:pt x="287" y="73"/>
                </a:lnTo>
                <a:lnTo>
                  <a:pt x="297" y="82"/>
                </a:lnTo>
                <a:lnTo>
                  <a:pt x="305" y="94"/>
                </a:lnTo>
                <a:lnTo>
                  <a:pt x="313" y="107"/>
                </a:lnTo>
                <a:lnTo>
                  <a:pt x="320" y="120"/>
                </a:lnTo>
                <a:lnTo>
                  <a:pt x="324" y="135"/>
                </a:lnTo>
                <a:lnTo>
                  <a:pt x="328" y="149"/>
                </a:lnTo>
                <a:lnTo>
                  <a:pt x="330" y="164"/>
                </a:lnTo>
                <a:lnTo>
                  <a:pt x="332" y="179"/>
                </a:lnTo>
                <a:lnTo>
                  <a:pt x="332" y="179"/>
                </a:lnTo>
                <a:lnTo>
                  <a:pt x="330" y="194"/>
                </a:lnTo>
                <a:lnTo>
                  <a:pt x="328" y="210"/>
                </a:lnTo>
                <a:lnTo>
                  <a:pt x="324" y="225"/>
                </a:lnTo>
                <a:lnTo>
                  <a:pt x="320" y="239"/>
                </a:lnTo>
                <a:lnTo>
                  <a:pt x="313" y="252"/>
                </a:lnTo>
                <a:lnTo>
                  <a:pt x="305" y="264"/>
                </a:lnTo>
                <a:lnTo>
                  <a:pt x="297" y="276"/>
                </a:lnTo>
                <a:lnTo>
                  <a:pt x="287" y="287"/>
                </a:lnTo>
                <a:lnTo>
                  <a:pt x="287" y="287"/>
                </a:lnTo>
                <a:close/>
                <a:moveTo>
                  <a:pt x="305" y="172"/>
                </a:moveTo>
                <a:lnTo>
                  <a:pt x="305" y="172"/>
                </a:lnTo>
                <a:lnTo>
                  <a:pt x="305" y="172"/>
                </a:lnTo>
                <a:lnTo>
                  <a:pt x="302" y="172"/>
                </a:lnTo>
                <a:lnTo>
                  <a:pt x="300" y="174"/>
                </a:lnTo>
                <a:lnTo>
                  <a:pt x="298" y="176"/>
                </a:lnTo>
                <a:lnTo>
                  <a:pt x="298" y="179"/>
                </a:lnTo>
                <a:lnTo>
                  <a:pt x="298" y="179"/>
                </a:lnTo>
                <a:lnTo>
                  <a:pt x="297" y="191"/>
                </a:lnTo>
                <a:lnTo>
                  <a:pt x="296" y="203"/>
                </a:lnTo>
                <a:lnTo>
                  <a:pt x="296" y="203"/>
                </a:lnTo>
                <a:lnTo>
                  <a:pt x="292" y="214"/>
                </a:lnTo>
                <a:lnTo>
                  <a:pt x="288" y="225"/>
                </a:lnTo>
                <a:lnTo>
                  <a:pt x="288" y="225"/>
                </a:lnTo>
                <a:lnTo>
                  <a:pt x="284" y="236"/>
                </a:lnTo>
                <a:lnTo>
                  <a:pt x="277" y="245"/>
                </a:lnTo>
                <a:lnTo>
                  <a:pt x="277" y="245"/>
                </a:lnTo>
                <a:lnTo>
                  <a:pt x="271" y="254"/>
                </a:lnTo>
                <a:lnTo>
                  <a:pt x="263" y="263"/>
                </a:lnTo>
                <a:lnTo>
                  <a:pt x="263" y="263"/>
                </a:lnTo>
                <a:lnTo>
                  <a:pt x="254" y="270"/>
                </a:lnTo>
                <a:lnTo>
                  <a:pt x="246" y="277"/>
                </a:lnTo>
                <a:lnTo>
                  <a:pt x="246" y="277"/>
                </a:lnTo>
                <a:lnTo>
                  <a:pt x="236" y="283"/>
                </a:lnTo>
                <a:lnTo>
                  <a:pt x="225" y="288"/>
                </a:lnTo>
                <a:lnTo>
                  <a:pt x="225" y="288"/>
                </a:lnTo>
                <a:lnTo>
                  <a:pt x="223" y="290"/>
                </a:lnTo>
                <a:lnTo>
                  <a:pt x="221" y="292"/>
                </a:lnTo>
                <a:lnTo>
                  <a:pt x="221" y="295"/>
                </a:lnTo>
                <a:lnTo>
                  <a:pt x="221" y="299"/>
                </a:lnTo>
                <a:lnTo>
                  <a:pt x="221" y="299"/>
                </a:lnTo>
                <a:lnTo>
                  <a:pt x="223" y="302"/>
                </a:lnTo>
                <a:lnTo>
                  <a:pt x="226" y="303"/>
                </a:lnTo>
                <a:lnTo>
                  <a:pt x="228" y="304"/>
                </a:lnTo>
                <a:lnTo>
                  <a:pt x="232" y="303"/>
                </a:lnTo>
                <a:lnTo>
                  <a:pt x="232" y="303"/>
                </a:lnTo>
                <a:lnTo>
                  <a:pt x="244" y="298"/>
                </a:lnTo>
                <a:lnTo>
                  <a:pt x="254" y="291"/>
                </a:lnTo>
                <a:lnTo>
                  <a:pt x="254" y="291"/>
                </a:lnTo>
                <a:lnTo>
                  <a:pt x="265" y="283"/>
                </a:lnTo>
                <a:lnTo>
                  <a:pt x="275" y="275"/>
                </a:lnTo>
                <a:lnTo>
                  <a:pt x="275" y="275"/>
                </a:lnTo>
                <a:lnTo>
                  <a:pt x="284" y="265"/>
                </a:lnTo>
                <a:lnTo>
                  <a:pt x="291" y="254"/>
                </a:lnTo>
                <a:lnTo>
                  <a:pt x="291" y="254"/>
                </a:lnTo>
                <a:lnTo>
                  <a:pt x="298" y="243"/>
                </a:lnTo>
                <a:lnTo>
                  <a:pt x="303" y="231"/>
                </a:lnTo>
                <a:lnTo>
                  <a:pt x="303" y="231"/>
                </a:lnTo>
                <a:lnTo>
                  <a:pt x="303" y="231"/>
                </a:lnTo>
                <a:lnTo>
                  <a:pt x="308" y="219"/>
                </a:lnTo>
                <a:lnTo>
                  <a:pt x="312" y="206"/>
                </a:lnTo>
                <a:lnTo>
                  <a:pt x="312" y="206"/>
                </a:lnTo>
                <a:lnTo>
                  <a:pt x="313" y="193"/>
                </a:lnTo>
                <a:lnTo>
                  <a:pt x="314" y="179"/>
                </a:lnTo>
                <a:lnTo>
                  <a:pt x="314" y="179"/>
                </a:lnTo>
                <a:lnTo>
                  <a:pt x="313" y="176"/>
                </a:lnTo>
                <a:lnTo>
                  <a:pt x="312" y="174"/>
                </a:lnTo>
                <a:lnTo>
                  <a:pt x="309" y="172"/>
                </a:lnTo>
                <a:lnTo>
                  <a:pt x="305" y="172"/>
                </a:lnTo>
                <a:lnTo>
                  <a:pt x="305" y="1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9678298" y="3695616"/>
            <a:ext cx="357268" cy="357268"/>
          </a:xfrm>
          <a:custGeom>
            <a:rect b="b" l="l" r="r" t="t"/>
            <a:pathLst>
              <a:path extrusionOk="0" h="358" w="359">
                <a:moveTo>
                  <a:pt x="281" y="111"/>
                </a:moveTo>
                <a:lnTo>
                  <a:pt x="281" y="111"/>
                </a:lnTo>
                <a:lnTo>
                  <a:pt x="285" y="113"/>
                </a:lnTo>
                <a:lnTo>
                  <a:pt x="288" y="114"/>
                </a:lnTo>
                <a:lnTo>
                  <a:pt x="290" y="113"/>
                </a:lnTo>
                <a:lnTo>
                  <a:pt x="293" y="111"/>
                </a:lnTo>
                <a:lnTo>
                  <a:pt x="311" y="94"/>
                </a:lnTo>
                <a:lnTo>
                  <a:pt x="311" y="94"/>
                </a:lnTo>
                <a:lnTo>
                  <a:pt x="312" y="91"/>
                </a:lnTo>
                <a:lnTo>
                  <a:pt x="313" y="88"/>
                </a:lnTo>
                <a:lnTo>
                  <a:pt x="312" y="86"/>
                </a:lnTo>
                <a:lnTo>
                  <a:pt x="311" y="82"/>
                </a:lnTo>
                <a:lnTo>
                  <a:pt x="311" y="82"/>
                </a:lnTo>
                <a:lnTo>
                  <a:pt x="308" y="80"/>
                </a:lnTo>
                <a:lnTo>
                  <a:pt x="304" y="80"/>
                </a:lnTo>
                <a:lnTo>
                  <a:pt x="301" y="80"/>
                </a:lnTo>
                <a:lnTo>
                  <a:pt x="299" y="82"/>
                </a:lnTo>
                <a:lnTo>
                  <a:pt x="281" y="100"/>
                </a:lnTo>
                <a:lnTo>
                  <a:pt x="281" y="100"/>
                </a:lnTo>
                <a:lnTo>
                  <a:pt x="280" y="102"/>
                </a:lnTo>
                <a:lnTo>
                  <a:pt x="279" y="105"/>
                </a:lnTo>
                <a:lnTo>
                  <a:pt x="280" y="108"/>
                </a:lnTo>
                <a:lnTo>
                  <a:pt x="281" y="111"/>
                </a:lnTo>
                <a:lnTo>
                  <a:pt x="281" y="111"/>
                </a:lnTo>
                <a:close/>
                <a:moveTo>
                  <a:pt x="265" y="94"/>
                </a:moveTo>
                <a:lnTo>
                  <a:pt x="265" y="94"/>
                </a:lnTo>
                <a:lnTo>
                  <a:pt x="265" y="94"/>
                </a:lnTo>
                <a:lnTo>
                  <a:pt x="267" y="95"/>
                </a:lnTo>
                <a:lnTo>
                  <a:pt x="271" y="97"/>
                </a:lnTo>
                <a:lnTo>
                  <a:pt x="274" y="95"/>
                </a:lnTo>
                <a:lnTo>
                  <a:pt x="276" y="94"/>
                </a:lnTo>
                <a:lnTo>
                  <a:pt x="293" y="77"/>
                </a:lnTo>
                <a:lnTo>
                  <a:pt x="293" y="77"/>
                </a:lnTo>
                <a:lnTo>
                  <a:pt x="294" y="74"/>
                </a:lnTo>
                <a:lnTo>
                  <a:pt x="296" y="72"/>
                </a:lnTo>
                <a:lnTo>
                  <a:pt x="294" y="68"/>
                </a:lnTo>
                <a:lnTo>
                  <a:pt x="293" y="65"/>
                </a:lnTo>
                <a:lnTo>
                  <a:pt x="293" y="65"/>
                </a:lnTo>
                <a:lnTo>
                  <a:pt x="290" y="64"/>
                </a:lnTo>
                <a:lnTo>
                  <a:pt x="287" y="63"/>
                </a:lnTo>
                <a:lnTo>
                  <a:pt x="285" y="64"/>
                </a:lnTo>
                <a:lnTo>
                  <a:pt x="281" y="65"/>
                </a:lnTo>
                <a:lnTo>
                  <a:pt x="264" y="82"/>
                </a:lnTo>
                <a:lnTo>
                  <a:pt x="264" y="82"/>
                </a:lnTo>
                <a:lnTo>
                  <a:pt x="263" y="85"/>
                </a:lnTo>
                <a:lnTo>
                  <a:pt x="262" y="88"/>
                </a:lnTo>
                <a:lnTo>
                  <a:pt x="263" y="91"/>
                </a:lnTo>
                <a:lnTo>
                  <a:pt x="265" y="94"/>
                </a:lnTo>
                <a:lnTo>
                  <a:pt x="265" y="94"/>
                </a:lnTo>
                <a:close/>
                <a:moveTo>
                  <a:pt x="354" y="80"/>
                </a:moveTo>
                <a:lnTo>
                  <a:pt x="354" y="80"/>
                </a:lnTo>
                <a:lnTo>
                  <a:pt x="278" y="4"/>
                </a:lnTo>
                <a:lnTo>
                  <a:pt x="278" y="4"/>
                </a:lnTo>
                <a:lnTo>
                  <a:pt x="278" y="4"/>
                </a:lnTo>
                <a:lnTo>
                  <a:pt x="274" y="1"/>
                </a:lnTo>
                <a:lnTo>
                  <a:pt x="268" y="0"/>
                </a:lnTo>
                <a:lnTo>
                  <a:pt x="263" y="1"/>
                </a:lnTo>
                <a:lnTo>
                  <a:pt x="259" y="4"/>
                </a:lnTo>
                <a:lnTo>
                  <a:pt x="213" y="50"/>
                </a:lnTo>
                <a:lnTo>
                  <a:pt x="213" y="50"/>
                </a:lnTo>
                <a:lnTo>
                  <a:pt x="209" y="48"/>
                </a:lnTo>
                <a:lnTo>
                  <a:pt x="204" y="47"/>
                </a:lnTo>
                <a:lnTo>
                  <a:pt x="200" y="48"/>
                </a:lnTo>
                <a:lnTo>
                  <a:pt x="196" y="51"/>
                </a:lnTo>
                <a:lnTo>
                  <a:pt x="5" y="213"/>
                </a:lnTo>
                <a:lnTo>
                  <a:pt x="5" y="213"/>
                </a:lnTo>
                <a:lnTo>
                  <a:pt x="4" y="214"/>
                </a:lnTo>
                <a:lnTo>
                  <a:pt x="4" y="214"/>
                </a:lnTo>
                <a:lnTo>
                  <a:pt x="1" y="218"/>
                </a:lnTo>
                <a:lnTo>
                  <a:pt x="0" y="224"/>
                </a:lnTo>
                <a:lnTo>
                  <a:pt x="1" y="229"/>
                </a:lnTo>
                <a:lnTo>
                  <a:pt x="4" y="233"/>
                </a:lnTo>
                <a:lnTo>
                  <a:pt x="125" y="354"/>
                </a:lnTo>
                <a:lnTo>
                  <a:pt x="125" y="354"/>
                </a:lnTo>
                <a:lnTo>
                  <a:pt x="126" y="355"/>
                </a:lnTo>
                <a:lnTo>
                  <a:pt x="126" y="355"/>
                </a:lnTo>
                <a:lnTo>
                  <a:pt x="130" y="357"/>
                </a:lnTo>
                <a:lnTo>
                  <a:pt x="136" y="358"/>
                </a:lnTo>
                <a:lnTo>
                  <a:pt x="141" y="357"/>
                </a:lnTo>
                <a:lnTo>
                  <a:pt x="146" y="354"/>
                </a:lnTo>
                <a:lnTo>
                  <a:pt x="308" y="164"/>
                </a:lnTo>
                <a:lnTo>
                  <a:pt x="308" y="164"/>
                </a:lnTo>
                <a:lnTo>
                  <a:pt x="311" y="160"/>
                </a:lnTo>
                <a:lnTo>
                  <a:pt x="312" y="154"/>
                </a:lnTo>
                <a:lnTo>
                  <a:pt x="311" y="150"/>
                </a:lnTo>
                <a:lnTo>
                  <a:pt x="309" y="145"/>
                </a:lnTo>
                <a:lnTo>
                  <a:pt x="354" y="100"/>
                </a:lnTo>
                <a:lnTo>
                  <a:pt x="354" y="100"/>
                </a:lnTo>
                <a:lnTo>
                  <a:pt x="358" y="95"/>
                </a:lnTo>
                <a:lnTo>
                  <a:pt x="359" y="90"/>
                </a:lnTo>
                <a:lnTo>
                  <a:pt x="358" y="85"/>
                </a:lnTo>
                <a:lnTo>
                  <a:pt x="354" y="80"/>
                </a:lnTo>
                <a:lnTo>
                  <a:pt x="354" y="80"/>
                </a:lnTo>
                <a:close/>
                <a:moveTo>
                  <a:pt x="134" y="325"/>
                </a:moveTo>
                <a:lnTo>
                  <a:pt x="134" y="325"/>
                </a:lnTo>
                <a:lnTo>
                  <a:pt x="34" y="225"/>
                </a:lnTo>
                <a:lnTo>
                  <a:pt x="50" y="211"/>
                </a:lnTo>
                <a:lnTo>
                  <a:pt x="148" y="308"/>
                </a:lnTo>
                <a:lnTo>
                  <a:pt x="134" y="325"/>
                </a:lnTo>
                <a:lnTo>
                  <a:pt x="134" y="325"/>
                </a:lnTo>
                <a:close/>
                <a:moveTo>
                  <a:pt x="159" y="295"/>
                </a:moveTo>
                <a:lnTo>
                  <a:pt x="159" y="295"/>
                </a:lnTo>
                <a:lnTo>
                  <a:pt x="63" y="200"/>
                </a:lnTo>
                <a:lnTo>
                  <a:pt x="204" y="79"/>
                </a:lnTo>
                <a:lnTo>
                  <a:pt x="279" y="154"/>
                </a:lnTo>
                <a:lnTo>
                  <a:pt x="159" y="295"/>
                </a:lnTo>
                <a:lnTo>
                  <a:pt x="159" y="295"/>
                </a:lnTo>
                <a:close/>
                <a:moveTo>
                  <a:pt x="289" y="126"/>
                </a:moveTo>
                <a:lnTo>
                  <a:pt x="289" y="126"/>
                </a:lnTo>
                <a:lnTo>
                  <a:pt x="233" y="69"/>
                </a:lnTo>
                <a:lnTo>
                  <a:pt x="268" y="33"/>
                </a:lnTo>
                <a:lnTo>
                  <a:pt x="325" y="90"/>
                </a:lnTo>
                <a:lnTo>
                  <a:pt x="289" y="126"/>
                </a:lnTo>
                <a:lnTo>
                  <a:pt x="289" y="126"/>
                </a:lnTo>
                <a:close/>
                <a:moveTo>
                  <a:pt x="248" y="65"/>
                </a:moveTo>
                <a:lnTo>
                  <a:pt x="248" y="65"/>
                </a:lnTo>
                <a:lnTo>
                  <a:pt x="248" y="65"/>
                </a:lnTo>
                <a:lnTo>
                  <a:pt x="246" y="68"/>
                </a:lnTo>
                <a:lnTo>
                  <a:pt x="244" y="70"/>
                </a:lnTo>
                <a:lnTo>
                  <a:pt x="246" y="74"/>
                </a:lnTo>
                <a:lnTo>
                  <a:pt x="248" y="77"/>
                </a:lnTo>
                <a:lnTo>
                  <a:pt x="248" y="77"/>
                </a:lnTo>
                <a:lnTo>
                  <a:pt x="250" y="78"/>
                </a:lnTo>
                <a:lnTo>
                  <a:pt x="253" y="79"/>
                </a:lnTo>
                <a:lnTo>
                  <a:pt x="256" y="78"/>
                </a:lnTo>
                <a:lnTo>
                  <a:pt x="259" y="77"/>
                </a:lnTo>
                <a:lnTo>
                  <a:pt x="276" y="60"/>
                </a:lnTo>
                <a:lnTo>
                  <a:pt x="276" y="60"/>
                </a:lnTo>
                <a:lnTo>
                  <a:pt x="278" y="57"/>
                </a:lnTo>
                <a:lnTo>
                  <a:pt x="278" y="54"/>
                </a:lnTo>
                <a:lnTo>
                  <a:pt x="278" y="51"/>
                </a:lnTo>
                <a:lnTo>
                  <a:pt x="276" y="48"/>
                </a:lnTo>
                <a:lnTo>
                  <a:pt x="276" y="48"/>
                </a:lnTo>
                <a:lnTo>
                  <a:pt x="273" y="47"/>
                </a:lnTo>
                <a:lnTo>
                  <a:pt x="271" y="45"/>
                </a:lnTo>
                <a:lnTo>
                  <a:pt x="267" y="47"/>
                </a:lnTo>
                <a:lnTo>
                  <a:pt x="264" y="48"/>
                </a:lnTo>
                <a:lnTo>
                  <a:pt x="248" y="65"/>
                </a:lnTo>
                <a:lnTo>
                  <a:pt x="248" y="65"/>
                </a:lnTo>
                <a:close/>
                <a:moveTo>
                  <a:pt x="191" y="102"/>
                </a:moveTo>
                <a:lnTo>
                  <a:pt x="191" y="102"/>
                </a:lnTo>
                <a:lnTo>
                  <a:pt x="116" y="166"/>
                </a:lnTo>
                <a:lnTo>
                  <a:pt x="116" y="166"/>
                </a:lnTo>
                <a:lnTo>
                  <a:pt x="114" y="169"/>
                </a:lnTo>
                <a:lnTo>
                  <a:pt x="113" y="173"/>
                </a:lnTo>
                <a:lnTo>
                  <a:pt x="113" y="175"/>
                </a:lnTo>
                <a:lnTo>
                  <a:pt x="115" y="178"/>
                </a:lnTo>
                <a:lnTo>
                  <a:pt x="115" y="178"/>
                </a:lnTo>
                <a:lnTo>
                  <a:pt x="117" y="180"/>
                </a:lnTo>
                <a:lnTo>
                  <a:pt x="121" y="181"/>
                </a:lnTo>
                <a:lnTo>
                  <a:pt x="124" y="180"/>
                </a:lnTo>
                <a:lnTo>
                  <a:pt x="126" y="179"/>
                </a:lnTo>
                <a:lnTo>
                  <a:pt x="202" y="115"/>
                </a:lnTo>
                <a:lnTo>
                  <a:pt x="202" y="115"/>
                </a:lnTo>
                <a:lnTo>
                  <a:pt x="204" y="112"/>
                </a:lnTo>
                <a:lnTo>
                  <a:pt x="205" y="108"/>
                </a:lnTo>
                <a:lnTo>
                  <a:pt x="204" y="106"/>
                </a:lnTo>
                <a:lnTo>
                  <a:pt x="203" y="103"/>
                </a:lnTo>
                <a:lnTo>
                  <a:pt x="203" y="103"/>
                </a:lnTo>
                <a:lnTo>
                  <a:pt x="200" y="101"/>
                </a:lnTo>
                <a:lnTo>
                  <a:pt x="198" y="100"/>
                </a:lnTo>
                <a:lnTo>
                  <a:pt x="194" y="101"/>
                </a:lnTo>
                <a:lnTo>
                  <a:pt x="191" y="102"/>
                </a:lnTo>
                <a:lnTo>
                  <a:pt x="191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/>
          <p:cNvSpPr txBox="1"/>
          <p:nvPr/>
        </p:nvSpPr>
        <p:spPr>
          <a:xfrm>
            <a:off x="5074770" y="679137"/>
            <a:ext cx="16008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3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"/>
          <p:cNvSpPr txBox="1"/>
          <p:nvPr/>
        </p:nvSpPr>
        <p:spPr>
          <a:xfrm>
            <a:off x="4112749" y="2537006"/>
            <a:ext cx="18020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목표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0"/>
          <p:cNvSpPr/>
          <p:nvPr/>
        </p:nvSpPr>
        <p:spPr>
          <a:xfrm>
            <a:off x="0" y="4074102"/>
            <a:ext cx="12192000" cy="27838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4" name="Google Shape;584;p20"/>
          <p:cNvGrpSpPr/>
          <p:nvPr/>
        </p:nvGrpSpPr>
        <p:grpSpPr>
          <a:xfrm>
            <a:off x="3096728" y="2863468"/>
            <a:ext cx="1678639" cy="1185234"/>
            <a:chOff x="10669589" y="-288925"/>
            <a:chExt cx="2014537" cy="1422401"/>
          </a:xfrm>
        </p:grpSpPr>
        <p:sp>
          <p:nvSpPr>
            <p:cNvPr id="585" name="Google Shape;585;p20"/>
            <p:cNvSpPr/>
            <p:nvPr/>
          </p:nvSpPr>
          <p:spPr>
            <a:xfrm>
              <a:off x="11531601" y="-288925"/>
              <a:ext cx="379412" cy="103188"/>
            </a:xfrm>
            <a:prstGeom prst="rect">
              <a:avLst/>
            </a:pr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10669589" y="-185737"/>
              <a:ext cx="2014537" cy="1128713"/>
            </a:xfrm>
            <a:custGeom>
              <a:rect b="b" l="l" r="r" t="t"/>
              <a:pathLst>
                <a:path extrusionOk="0" h="711" w="1269">
                  <a:moveTo>
                    <a:pt x="1175" y="0"/>
                  </a:moveTo>
                  <a:lnTo>
                    <a:pt x="782" y="0"/>
                  </a:lnTo>
                  <a:lnTo>
                    <a:pt x="543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57" y="0"/>
                  </a:lnTo>
                  <a:lnTo>
                    <a:pt x="342" y="2"/>
                  </a:lnTo>
                  <a:lnTo>
                    <a:pt x="329" y="5"/>
                  </a:lnTo>
                  <a:lnTo>
                    <a:pt x="318" y="9"/>
                  </a:lnTo>
                  <a:lnTo>
                    <a:pt x="309" y="16"/>
                  </a:lnTo>
                  <a:lnTo>
                    <a:pt x="301" y="24"/>
                  </a:lnTo>
                  <a:lnTo>
                    <a:pt x="295" y="35"/>
                  </a:lnTo>
                  <a:lnTo>
                    <a:pt x="288" y="47"/>
                  </a:lnTo>
                  <a:lnTo>
                    <a:pt x="163" y="357"/>
                  </a:lnTo>
                  <a:lnTo>
                    <a:pt x="163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44" y="359"/>
                  </a:lnTo>
                  <a:lnTo>
                    <a:pt x="35" y="362"/>
                  </a:lnTo>
                  <a:lnTo>
                    <a:pt x="25" y="367"/>
                  </a:lnTo>
                  <a:lnTo>
                    <a:pt x="16" y="374"/>
                  </a:lnTo>
                  <a:lnTo>
                    <a:pt x="10" y="383"/>
                  </a:lnTo>
                  <a:lnTo>
                    <a:pt x="4" y="392"/>
                  </a:lnTo>
                  <a:lnTo>
                    <a:pt x="1" y="403"/>
                  </a:lnTo>
                  <a:lnTo>
                    <a:pt x="0" y="415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1" y="665"/>
                  </a:lnTo>
                  <a:lnTo>
                    <a:pt x="4" y="676"/>
                  </a:lnTo>
                  <a:lnTo>
                    <a:pt x="10" y="686"/>
                  </a:lnTo>
                  <a:lnTo>
                    <a:pt x="16" y="694"/>
                  </a:lnTo>
                  <a:lnTo>
                    <a:pt x="25" y="701"/>
                  </a:lnTo>
                  <a:lnTo>
                    <a:pt x="35" y="706"/>
                  </a:lnTo>
                  <a:lnTo>
                    <a:pt x="44" y="709"/>
                  </a:lnTo>
                  <a:lnTo>
                    <a:pt x="56" y="711"/>
                  </a:lnTo>
                  <a:lnTo>
                    <a:pt x="103" y="711"/>
                  </a:lnTo>
                  <a:lnTo>
                    <a:pt x="103" y="711"/>
                  </a:lnTo>
                  <a:lnTo>
                    <a:pt x="105" y="701"/>
                  </a:lnTo>
                  <a:lnTo>
                    <a:pt x="107" y="692"/>
                  </a:lnTo>
                  <a:lnTo>
                    <a:pt x="110" y="682"/>
                  </a:lnTo>
                  <a:lnTo>
                    <a:pt x="114" y="674"/>
                  </a:lnTo>
                  <a:lnTo>
                    <a:pt x="119" y="666"/>
                  </a:lnTo>
                  <a:lnTo>
                    <a:pt x="124" y="659"/>
                  </a:lnTo>
                  <a:lnTo>
                    <a:pt x="131" y="651"/>
                  </a:lnTo>
                  <a:lnTo>
                    <a:pt x="137" y="645"/>
                  </a:lnTo>
                  <a:lnTo>
                    <a:pt x="145" y="638"/>
                  </a:lnTo>
                  <a:lnTo>
                    <a:pt x="152" y="633"/>
                  </a:lnTo>
                  <a:lnTo>
                    <a:pt x="161" y="628"/>
                  </a:lnTo>
                  <a:lnTo>
                    <a:pt x="169" y="625"/>
                  </a:lnTo>
                  <a:lnTo>
                    <a:pt x="179" y="622"/>
                  </a:lnTo>
                  <a:lnTo>
                    <a:pt x="189" y="620"/>
                  </a:lnTo>
                  <a:lnTo>
                    <a:pt x="199" y="618"/>
                  </a:lnTo>
                  <a:lnTo>
                    <a:pt x="208" y="618"/>
                  </a:lnTo>
                  <a:lnTo>
                    <a:pt x="208" y="618"/>
                  </a:lnTo>
                  <a:lnTo>
                    <a:pt x="218" y="618"/>
                  </a:lnTo>
                  <a:lnTo>
                    <a:pt x="228" y="620"/>
                  </a:lnTo>
                  <a:lnTo>
                    <a:pt x="237" y="622"/>
                  </a:lnTo>
                  <a:lnTo>
                    <a:pt x="247" y="625"/>
                  </a:lnTo>
                  <a:lnTo>
                    <a:pt x="256" y="628"/>
                  </a:lnTo>
                  <a:lnTo>
                    <a:pt x="264" y="633"/>
                  </a:lnTo>
                  <a:lnTo>
                    <a:pt x="272" y="638"/>
                  </a:lnTo>
                  <a:lnTo>
                    <a:pt x="279" y="645"/>
                  </a:lnTo>
                  <a:lnTo>
                    <a:pt x="286" y="651"/>
                  </a:lnTo>
                  <a:lnTo>
                    <a:pt x="292" y="659"/>
                  </a:lnTo>
                  <a:lnTo>
                    <a:pt x="298" y="666"/>
                  </a:lnTo>
                  <a:lnTo>
                    <a:pt x="302" y="675"/>
                  </a:lnTo>
                  <a:lnTo>
                    <a:pt x="306" y="683"/>
                  </a:lnTo>
                  <a:lnTo>
                    <a:pt x="310" y="692"/>
                  </a:lnTo>
                  <a:lnTo>
                    <a:pt x="312" y="702"/>
                  </a:lnTo>
                  <a:lnTo>
                    <a:pt x="314" y="711"/>
                  </a:lnTo>
                  <a:lnTo>
                    <a:pt x="945" y="711"/>
                  </a:lnTo>
                  <a:lnTo>
                    <a:pt x="945" y="711"/>
                  </a:lnTo>
                  <a:lnTo>
                    <a:pt x="947" y="702"/>
                  </a:lnTo>
                  <a:lnTo>
                    <a:pt x="949" y="692"/>
                  </a:lnTo>
                  <a:lnTo>
                    <a:pt x="952" y="683"/>
                  </a:lnTo>
                  <a:lnTo>
                    <a:pt x="957" y="675"/>
                  </a:lnTo>
                  <a:lnTo>
                    <a:pt x="962" y="666"/>
                  </a:lnTo>
                  <a:lnTo>
                    <a:pt x="967" y="659"/>
                  </a:lnTo>
                  <a:lnTo>
                    <a:pt x="974" y="652"/>
                  </a:lnTo>
                  <a:lnTo>
                    <a:pt x="980" y="645"/>
                  </a:lnTo>
                  <a:lnTo>
                    <a:pt x="988" y="639"/>
                  </a:lnTo>
                  <a:lnTo>
                    <a:pt x="996" y="634"/>
                  </a:lnTo>
                  <a:lnTo>
                    <a:pt x="1004" y="629"/>
                  </a:lnTo>
                  <a:lnTo>
                    <a:pt x="1013" y="625"/>
                  </a:lnTo>
                  <a:lnTo>
                    <a:pt x="1021" y="622"/>
                  </a:lnTo>
                  <a:lnTo>
                    <a:pt x="1031" y="620"/>
                  </a:lnTo>
                  <a:lnTo>
                    <a:pt x="1041" y="619"/>
                  </a:lnTo>
                  <a:lnTo>
                    <a:pt x="1051" y="619"/>
                  </a:lnTo>
                  <a:lnTo>
                    <a:pt x="1051" y="619"/>
                  </a:lnTo>
                  <a:lnTo>
                    <a:pt x="1061" y="619"/>
                  </a:lnTo>
                  <a:lnTo>
                    <a:pt x="1071" y="620"/>
                  </a:lnTo>
                  <a:lnTo>
                    <a:pt x="1080" y="622"/>
                  </a:lnTo>
                  <a:lnTo>
                    <a:pt x="1089" y="625"/>
                  </a:lnTo>
                  <a:lnTo>
                    <a:pt x="1098" y="629"/>
                  </a:lnTo>
                  <a:lnTo>
                    <a:pt x="1107" y="634"/>
                  </a:lnTo>
                  <a:lnTo>
                    <a:pt x="1114" y="639"/>
                  </a:lnTo>
                  <a:lnTo>
                    <a:pt x="1122" y="645"/>
                  </a:lnTo>
                  <a:lnTo>
                    <a:pt x="1128" y="652"/>
                  </a:lnTo>
                  <a:lnTo>
                    <a:pt x="1135" y="659"/>
                  </a:lnTo>
                  <a:lnTo>
                    <a:pt x="1140" y="666"/>
                  </a:lnTo>
                  <a:lnTo>
                    <a:pt x="1144" y="675"/>
                  </a:lnTo>
                  <a:lnTo>
                    <a:pt x="1149" y="683"/>
                  </a:lnTo>
                  <a:lnTo>
                    <a:pt x="1152" y="692"/>
                  </a:lnTo>
                  <a:lnTo>
                    <a:pt x="1154" y="702"/>
                  </a:lnTo>
                  <a:lnTo>
                    <a:pt x="1156" y="711"/>
                  </a:lnTo>
                  <a:lnTo>
                    <a:pt x="1175" y="711"/>
                  </a:lnTo>
                  <a:lnTo>
                    <a:pt x="1175" y="711"/>
                  </a:lnTo>
                  <a:lnTo>
                    <a:pt x="1184" y="710"/>
                  </a:lnTo>
                  <a:lnTo>
                    <a:pt x="1194" y="709"/>
                  </a:lnTo>
                  <a:lnTo>
                    <a:pt x="1203" y="707"/>
                  </a:lnTo>
                  <a:lnTo>
                    <a:pt x="1212" y="704"/>
                  </a:lnTo>
                  <a:lnTo>
                    <a:pt x="1220" y="700"/>
                  </a:lnTo>
                  <a:lnTo>
                    <a:pt x="1228" y="695"/>
                  </a:lnTo>
                  <a:lnTo>
                    <a:pt x="1235" y="690"/>
                  </a:lnTo>
                  <a:lnTo>
                    <a:pt x="1242" y="683"/>
                  </a:lnTo>
                  <a:lnTo>
                    <a:pt x="1248" y="677"/>
                  </a:lnTo>
                  <a:lnTo>
                    <a:pt x="1253" y="669"/>
                  </a:lnTo>
                  <a:lnTo>
                    <a:pt x="1259" y="662"/>
                  </a:lnTo>
                  <a:lnTo>
                    <a:pt x="1262" y="653"/>
                  </a:lnTo>
                  <a:lnTo>
                    <a:pt x="1265" y="645"/>
                  </a:lnTo>
                  <a:lnTo>
                    <a:pt x="1268" y="635"/>
                  </a:lnTo>
                  <a:lnTo>
                    <a:pt x="1269" y="626"/>
                  </a:lnTo>
                  <a:lnTo>
                    <a:pt x="1269" y="617"/>
                  </a:lnTo>
                  <a:lnTo>
                    <a:pt x="1269" y="95"/>
                  </a:lnTo>
                  <a:lnTo>
                    <a:pt x="1269" y="95"/>
                  </a:lnTo>
                  <a:lnTo>
                    <a:pt x="1269" y="85"/>
                  </a:lnTo>
                  <a:lnTo>
                    <a:pt x="1268" y="75"/>
                  </a:lnTo>
                  <a:lnTo>
                    <a:pt x="1265" y="67"/>
                  </a:lnTo>
                  <a:lnTo>
                    <a:pt x="1262" y="58"/>
                  </a:lnTo>
                  <a:lnTo>
                    <a:pt x="1259" y="49"/>
                  </a:lnTo>
                  <a:lnTo>
                    <a:pt x="1253" y="42"/>
                  </a:lnTo>
                  <a:lnTo>
                    <a:pt x="1248" y="34"/>
                  </a:lnTo>
                  <a:lnTo>
                    <a:pt x="1242" y="28"/>
                  </a:lnTo>
                  <a:lnTo>
                    <a:pt x="1235" y="21"/>
                  </a:lnTo>
                  <a:lnTo>
                    <a:pt x="1228" y="16"/>
                  </a:lnTo>
                  <a:lnTo>
                    <a:pt x="1220" y="10"/>
                  </a:lnTo>
                  <a:lnTo>
                    <a:pt x="1212" y="7"/>
                  </a:lnTo>
                  <a:lnTo>
                    <a:pt x="1203" y="4"/>
                  </a:lnTo>
                  <a:lnTo>
                    <a:pt x="1194" y="2"/>
                  </a:lnTo>
                  <a:lnTo>
                    <a:pt x="1184" y="0"/>
                  </a:lnTo>
                  <a:lnTo>
                    <a:pt x="1175" y="0"/>
                  </a:lnTo>
                  <a:lnTo>
                    <a:pt x="1175" y="0"/>
                  </a:lnTo>
                  <a:close/>
                  <a:moveTo>
                    <a:pt x="367" y="115"/>
                  </a:moveTo>
                  <a:lnTo>
                    <a:pt x="367" y="115"/>
                  </a:lnTo>
                  <a:lnTo>
                    <a:pt x="368" y="112"/>
                  </a:lnTo>
                  <a:lnTo>
                    <a:pt x="369" y="109"/>
                  </a:lnTo>
                  <a:lnTo>
                    <a:pt x="372" y="103"/>
                  </a:lnTo>
                  <a:lnTo>
                    <a:pt x="378" y="99"/>
                  </a:lnTo>
                  <a:lnTo>
                    <a:pt x="381" y="98"/>
                  </a:lnTo>
                  <a:lnTo>
                    <a:pt x="384" y="98"/>
                  </a:lnTo>
                  <a:lnTo>
                    <a:pt x="486" y="98"/>
                  </a:lnTo>
                  <a:lnTo>
                    <a:pt x="486" y="98"/>
                  </a:lnTo>
                  <a:lnTo>
                    <a:pt x="490" y="98"/>
                  </a:lnTo>
                  <a:lnTo>
                    <a:pt x="493" y="99"/>
                  </a:lnTo>
                  <a:lnTo>
                    <a:pt x="498" y="103"/>
                  </a:lnTo>
                  <a:lnTo>
                    <a:pt x="503" y="109"/>
                  </a:lnTo>
                  <a:lnTo>
                    <a:pt x="503" y="112"/>
                  </a:lnTo>
                  <a:lnTo>
                    <a:pt x="504" y="115"/>
                  </a:lnTo>
                  <a:lnTo>
                    <a:pt x="504" y="340"/>
                  </a:lnTo>
                  <a:lnTo>
                    <a:pt x="504" y="340"/>
                  </a:lnTo>
                  <a:lnTo>
                    <a:pt x="503" y="345"/>
                  </a:lnTo>
                  <a:lnTo>
                    <a:pt x="503" y="348"/>
                  </a:lnTo>
                  <a:lnTo>
                    <a:pt x="498" y="353"/>
                  </a:lnTo>
                  <a:lnTo>
                    <a:pt x="493" y="357"/>
                  </a:lnTo>
                  <a:lnTo>
                    <a:pt x="490" y="358"/>
                  </a:lnTo>
                  <a:lnTo>
                    <a:pt x="486" y="358"/>
                  </a:lnTo>
                  <a:lnTo>
                    <a:pt x="384" y="358"/>
                  </a:lnTo>
                  <a:lnTo>
                    <a:pt x="384" y="358"/>
                  </a:lnTo>
                  <a:lnTo>
                    <a:pt x="381" y="358"/>
                  </a:lnTo>
                  <a:lnTo>
                    <a:pt x="378" y="357"/>
                  </a:lnTo>
                  <a:lnTo>
                    <a:pt x="372" y="353"/>
                  </a:lnTo>
                  <a:lnTo>
                    <a:pt x="369" y="348"/>
                  </a:lnTo>
                  <a:lnTo>
                    <a:pt x="368" y="345"/>
                  </a:lnTo>
                  <a:lnTo>
                    <a:pt x="367" y="340"/>
                  </a:lnTo>
                  <a:lnTo>
                    <a:pt x="367" y="115"/>
                  </a:lnTo>
                  <a:close/>
                  <a:moveTo>
                    <a:pt x="218" y="359"/>
                  </a:moveTo>
                  <a:lnTo>
                    <a:pt x="218" y="359"/>
                  </a:lnTo>
                  <a:lnTo>
                    <a:pt x="213" y="358"/>
                  </a:lnTo>
                  <a:lnTo>
                    <a:pt x="210" y="357"/>
                  </a:lnTo>
                  <a:lnTo>
                    <a:pt x="208" y="356"/>
                  </a:lnTo>
                  <a:lnTo>
                    <a:pt x="207" y="353"/>
                  </a:lnTo>
                  <a:lnTo>
                    <a:pt x="206" y="351"/>
                  </a:lnTo>
                  <a:lnTo>
                    <a:pt x="207" y="345"/>
                  </a:lnTo>
                  <a:lnTo>
                    <a:pt x="300" y="111"/>
                  </a:lnTo>
                  <a:lnTo>
                    <a:pt x="300" y="111"/>
                  </a:lnTo>
                  <a:lnTo>
                    <a:pt x="304" y="105"/>
                  </a:lnTo>
                  <a:lnTo>
                    <a:pt x="309" y="101"/>
                  </a:lnTo>
                  <a:lnTo>
                    <a:pt x="314" y="99"/>
                  </a:lnTo>
                  <a:lnTo>
                    <a:pt x="320" y="99"/>
                  </a:lnTo>
                  <a:lnTo>
                    <a:pt x="320" y="99"/>
                  </a:lnTo>
                  <a:lnTo>
                    <a:pt x="325" y="99"/>
                  </a:lnTo>
                  <a:lnTo>
                    <a:pt x="328" y="100"/>
                  </a:lnTo>
                  <a:lnTo>
                    <a:pt x="333" y="103"/>
                  </a:lnTo>
                  <a:lnTo>
                    <a:pt x="337" y="109"/>
                  </a:lnTo>
                  <a:lnTo>
                    <a:pt x="338" y="112"/>
                  </a:lnTo>
                  <a:lnTo>
                    <a:pt x="338" y="115"/>
                  </a:lnTo>
                  <a:lnTo>
                    <a:pt x="338" y="342"/>
                  </a:lnTo>
                  <a:lnTo>
                    <a:pt x="338" y="342"/>
                  </a:lnTo>
                  <a:lnTo>
                    <a:pt x="338" y="345"/>
                  </a:lnTo>
                  <a:lnTo>
                    <a:pt x="337" y="348"/>
                  </a:lnTo>
                  <a:lnTo>
                    <a:pt x="333" y="353"/>
                  </a:lnTo>
                  <a:lnTo>
                    <a:pt x="328" y="358"/>
                  </a:lnTo>
                  <a:lnTo>
                    <a:pt x="325" y="359"/>
                  </a:lnTo>
                  <a:lnTo>
                    <a:pt x="320" y="359"/>
                  </a:lnTo>
                  <a:lnTo>
                    <a:pt x="218" y="359"/>
                  </a:lnTo>
                  <a:close/>
                  <a:moveTo>
                    <a:pt x="901" y="358"/>
                  </a:moveTo>
                  <a:lnTo>
                    <a:pt x="811" y="358"/>
                  </a:lnTo>
                  <a:lnTo>
                    <a:pt x="811" y="443"/>
                  </a:lnTo>
                  <a:lnTo>
                    <a:pt x="716" y="443"/>
                  </a:lnTo>
                  <a:lnTo>
                    <a:pt x="716" y="358"/>
                  </a:lnTo>
                  <a:lnTo>
                    <a:pt x="623" y="358"/>
                  </a:lnTo>
                  <a:lnTo>
                    <a:pt x="623" y="267"/>
                  </a:lnTo>
                  <a:lnTo>
                    <a:pt x="716" y="267"/>
                  </a:lnTo>
                  <a:lnTo>
                    <a:pt x="716" y="175"/>
                  </a:lnTo>
                  <a:lnTo>
                    <a:pt x="811" y="175"/>
                  </a:lnTo>
                  <a:lnTo>
                    <a:pt x="811" y="267"/>
                  </a:lnTo>
                  <a:lnTo>
                    <a:pt x="901" y="267"/>
                  </a:lnTo>
                  <a:lnTo>
                    <a:pt x="901" y="358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11252201" y="-30162"/>
              <a:ext cx="217487" cy="412750"/>
            </a:xfrm>
            <a:custGeom>
              <a:rect b="b" l="l" r="r" t="t"/>
              <a:pathLst>
                <a:path extrusionOk="0" h="260" w="137">
                  <a:moveTo>
                    <a:pt x="17" y="260"/>
                  </a:moveTo>
                  <a:lnTo>
                    <a:pt x="119" y="260"/>
                  </a:lnTo>
                  <a:lnTo>
                    <a:pt x="119" y="260"/>
                  </a:lnTo>
                  <a:lnTo>
                    <a:pt x="123" y="260"/>
                  </a:lnTo>
                  <a:lnTo>
                    <a:pt x="126" y="259"/>
                  </a:lnTo>
                  <a:lnTo>
                    <a:pt x="131" y="255"/>
                  </a:lnTo>
                  <a:lnTo>
                    <a:pt x="136" y="250"/>
                  </a:lnTo>
                  <a:lnTo>
                    <a:pt x="136" y="247"/>
                  </a:lnTo>
                  <a:lnTo>
                    <a:pt x="137" y="242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36" y="14"/>
                  </a:lnTo>
                  <a:lnTo>
                    <a:pt x="136" y="11"/>
                  </a:lnTo>
                  <a:lnTo>
                    <a:pt x="131" y="5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1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2" y="11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0"/>
                  </a:lnTo>
                  <a:lnTo>
                    <a:pt x="5" y="255"/>
                  </a:lnTo>
                  <a:lnTo>
                    <a:pt x="11" y="259"/>
                  </a:lnTo>
                  <a:lnTo>
                    <a:pt x="14" y="260"/>
                  </a:lnTo>
                  <a:lnTo>
                    <a:pt x="17" y="260"/>
                  </a:lnTo>
                  <a:lnTo>
                    <a:pt x="17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10831514" y="795338"/>
              <a:ext cx="338137" cy="336550"/>
            </a:xfrm>
            <a:custGeom>
              <a:rect b="b" l="l" r="r" t="t"/>
              <a:pathLst>
                <a:path extrusionOk="0" h="212" w="213">
                  <a:moveTo>
                    <a:pt x="106" y="0"/>
                  </a:moveTo>
                  <a:lnTo>
                    <a:pt x="106" y="0"/>
                  </a:lnTo>
                  <a:lnTo>
                    <a:pt x="97" y="0"/>
                  </a:lnTo>
                  <a:lnTo>
                    <a:pt x="87" y="2"/>
                  </a:lnTo>
                  <a:lnTo>
                    <a:pt x="77" y="4"/>
                  </a:lnTo>
                  <a:lnTo>
                    <a:pt x="67" y="7"/>
                  </a:lnTo>
                  <a:lnTo>
                    <a:pt x="59" y="10"/>
                  </a:lnTo>
                  <a:lnTo>
                    <a:pt x="50" y="15"/>
                  </a:lnTo>
                  <a:lnTo>
                    <a:pt x="43" y="20"/>
                  </a:lnTo>
                  <a:lnTo>
                    <a:pt x="35" y="27"/>
                  </a:lnTo>
                  <a:lnTo>
                    <a:pt x="29" y="33"/>
                  </a:lnTo>
                  <a:lnTo>
                    <a:pt x="22" y="41"/>
                  </a:lnTo>
                  <a:lnTo>
                    <a:pt x="17" y="48"/>
                  </a:lnTo>
                  <a:lnTo>
                    <a:pt x="12" y="56"/>
                  </a:lnTo>
                  <a:lnTo>
                    <a:pt x="8" y="64"/>
                  </a:lnTo>
                  <a:lnTo>
                    <a:pt x="5" y="74"/>
                  </a:lnTo>
                  <a:lnTo>
                    <a:pt x="3" y="83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6"/>
                  </a:lnTo>
                  <a:lnTo>
                    <a:pt x="2" y="127"/>
                  </a:lnTo>
                  <a:lnTo>
                    <a:pt x="5" y="138"/>
                  </a:lnTo>
                  <a:lnTo>
                    <a:pt x="8" y="147"/>
                  </a:lnTo>
                  <a:lnTo>
                    <a:pt x="12" y="156"/>
                  </a:lnTo>
                  <a:lnTo>
                    <a:pt x="18" y="165"/>
                  </a:lnTo>
                  <a:lnTo>
                    <a:pt x="24" y="173"/>
                  </a:lnTo>
                  <a:lnTo>
                    <a:pt x="31" y="181"/>
                  </a:lnTo>
                  <a:lnTo>
                    <a:pt x="38" y="187"/>
                  </a:lnTo>
                  <a:lnTo>
                    <a:pt x="47" y="194"/>
                  </a:lnTo>
                  <a:lnTo>
                    <a:pt x="56" y="199"/>
                  </a:lnTo>
                  <a:lnTo>
                    <a:pt x="65" y="203"/>
                  </a:lnTo>
                  <a:lnTo>
                    <a:pt x="75" y="208"/>
                  </a:lnTo>
                  <a:lnTo>
                    <a:pt x="85" y="210"/>
                  </a:lnTo>
                  <a:lnTo>
                    <a:pt x="95" y="211"/>
                  </a:lnTo>
                  <a:lnTo>
                    <a:pt x="106" y="212"/>
                  </a:lnTo>
                  <a:lnTo>
                    <a:pt x="106" y="212"/>
                  </a:lnTo>
                  <a:lnTo>
                    <a:pt x="117" y="211"/>
                  </a:lnTo>
                  <a:lnTo>
                    <a:pt x="128" y="210"/>
                  </a:lnTo>
                  <a:lnTo>
                    <a:pt x="138" y="208"/>
                  </a:lnTo>
                  <a:lnTo>
                    <a:pt x="147" y="203"/>
                  </a:lnTo>
                  <a:lnTo>
                    <a:pt x="157" y="199"/>
                  </a:lnTo>
                  <a:lnTo>
                    <a:pt x="166" y="194"/>
                  </a:lnTo>
                  <a:lnTo>
                    <a:pt x="174" y="187"/>
                  </a:lnTo>
                  <a:lnTo>
                    <a:pt x="182" y="181"/>
                  </a:lnTo>
                  <a:lnTo>
                    <a:pt x="188" y="173"/>
                  </a:lnTo>
                  <a:lnTo>
                    <a:pt x="195" y="165"/>
                  </a:lnTo>
                  <a:lnTo>
                    <a:pt x="200" y="156"/>
                  </a:lnTo>
                  <a:lnTo>
                    <a:pt x="204" y="147"/>
                  </a:lnTo>
                  <a:lnTo>
                    <a:pt x="208" y="138"/>
                  </a:lnTo>
                  <a:lnTo>
                    <a:pt x="211" y="127"/>
                  </a:lnTo>
                  <a:lnTo>
                    <a:pt x="212" y="116"/>
                  </a:lnTo>
                  <a:lnTo>
                    <a:pt x="213" y="105"/>
                  </a:lnTo>
                  <a:lnTo>
                    <a:pt x="213" y="105"/>
                  </a:lnTo>
                  <a:lnTo>
                    <a:pt x="212" y="93"/>
                  </a:lnTo>
                  <a:lnTo>
                    <a:pt x="212" y="93"/>
                  </a:lnTo>
                  <a:lnTo>
                    <a:pt x="210" y="84"/>
                  </a:lnTo>
                  <a:lnTo>
                    <a:pt x="208" y="74"/>
                  </a:lnTo>
                  <a:lnTo>
                    <a:pt x="204" y="65"/>
                  </a:lnTo>
                  <a:lnTo>
                    <a:pt x="200" y="57"/>
                  </a:lnTo>
                  <a:lnTo>
                    <a:pt x="196" y="48"/>
                  </a:lnTo>
                  <a:lnTo>
                    <a:pt x="190" y="41"/>
                  </a:lnTo>
                  <a:lnTo>
                    <a:pt x="184" y="33"/>
                  </a:lnTo>
                  <a:lnTo>
                    <a:pt x="177" y="27"/>
                  </a:lnTo>
                  <a:lnTo>
                    <a:pt x="170" y="20"/>
                  </a:lnTo>
                  <a:lnTo>
                    <a:pt x="162" y="15"/>
                  </a:lnTo>
                  <a:lnTo>
                    <a:pt x="154" y="10"/>
                  </a:lnTo>
                  <a:lnTo>
                    <a:pt x="145" y="7"/>
                  </a:lnTo>
                  <a:lnTo>
                    <a:pt x="135" y="4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67" y="106"/>
                  </a:moveTo>
                  <a:lnTo>
                    <a:pt x="167" y="106"/>
                  </a:lnTo>
                  <a:lnTo>
                    <a:pt x="166" y="118"/>
                  </a:lnTo>
                  <a:lnTo>
                    <a:pt x="162" y="130"/>
                  </a:lnTo>
                  <a:lnTo>
                    <a:pt x="157" y="140"/>
                  </a:lnTo>
                  <a:lnTo>
                    <a:pt x="149" y="148"/>
                  </a:lnTo>
                  <a:lnTo>
                    <a:pt x="141" y="156"/>
                  </a:lnTo>
                  <a:lnTo>
                    <a:pt x="130" y="161"/>
                  </a:lnTo>
                  <a:lnTo>
                    <a:pt x="119" y="166"/>
                  </a:lnTo>
                  <a:lnTo>
                    <a:pt x="106" y="167"/>
                  </a:lnTo>
                  <a:lnTo>
                    <a:pt x="106" y="167"/>
                  </a:lnTo>
                  <a:lnTo>
                    <a:pt x="94" y="166"/>
                  </a:lnTo>
                  <a:lnTo>
                    <a:pt x="84" y="161"/>
                  </a:lnTo>
                  <a:lnTo>
                    <a:pt x="73" y="156"/>
                  </a:lnTo>
                  <a:lnTo>
                    <a:pt x="64" y="148"/>
                  </a:lnTo>
                  <a:lnTo>
                    <a:pt x="57" y="140"/>
                  </a:lnTo>
                  <a:lnTo>
                    <a:pt x="51" y="130"/>
                  </a:lnTo>
                  <a:lnTo>
                    <a:pt x="48" y="118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93"/>
                  </a:lnTo>
                  <a:lnTo>
                    <a:pt x="51" y="83"/>
                  </a:lnTo>
                  <a:lnTo>
                    <a:pt x="57" y="72"/>
                  </a:lnTo>
                  <a:lnTo>
                    <a:pt x="64" y="63"/>
                  </a:lnTo>
                  <a:lnTo>
                    <a:pt x="73" y="56"/>
                  </a:lnTo>
                  <a:lnTo>
                    <a:pt x="84" y="50"/>
                  </a:lnTo>
                  <a:lnTo>
                    <a:pt x="94" y="47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19" y="47"/>
                  </a:lnTo>
                  <a:lnTo>
                    <a:pt x="130" y="50"/>
                  </a:lnTo>
                  <a:lnTo>
                    <a:pt x="141" y="56"/>
                  </a:lnTo>
                  <a:lnTo>
                    <a:pt x="149" y="63"/>
                  </a:lnTo>
                  <a:lnTo>
                    <a:pt x="157" y="72"/>
                  </a:lnTo>
                  <a:lnTo>
                    <a:pt x="162" y="83"/>
                  </a:lnTo>
                  <a:lnTo>
                    <a:pt x="166" y="93"/>
                  </a:lnTo>
                  <a:lnTo>
                    <a:pt x="167" y="106"/>
                  </a:lnTo>
                  <a:lnTo>
                    <a:pt x="167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12169776" y="796926"/>
              <a:ext cx="336550" cy="336550"/>
            </a:xfrm>
            <a:custGeom>
              <a:rect b="b" l="l" r="r" t="t"/>
              <a:pathLst>
                <a:path extrusionOk="0" h="212" w="212">
                  <a:moveTo>
                    <a:pt x="106" y="0"/>
                  </a:moveTo>
                  <a:lnTo>
                    <a:pt x="10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6" y="3"/>
                  </a:lnTo>
                  <a:lnTo>
                    <a:pt x="68" y="6"/>
                  </a:lnTo>
                  <a:lnTo>
                    <a:pt x="59" y="10"/>
                  </a:lnTo>
                  <a:lnTo>
                    <a:pt x="51" y="15"/>
                  </a:lnTo>
                  <a:lnTo>
                    <a:pt x="43" y="20"/>
                  </a:lnTo>
                  <a:lnTo>
                    <a:pt x="35" y="26"/>
                  </a:lnTo>
                  <a:lnTo>
                    <a:pt x="29" y="33"/>
                  </a:lnTo>
                  <a:lnTo>
                    <a:pt x="22" y="40"/>
                  </a:lnTo>
                  <a:lnTo>
                    <a:pt x="17" y="47"/>
                  </a:lnTo>
                  <a:lnTo>
                    <a:pt x="12" y="56"/>
                  </a:lnTo>
                  <a:lnTo>
                    <a:pt x="7" y="64"/>
                  </a:lnTo>
                  <a:lnTo>
                    <a:pt x="4" y="73"/>
                  </a:lnTo>
                  <a:lnTo>
                    <a:pt x="2" y="83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4" y="137"/>
                  </a:lnTo>
                  <a:lnTo>
                    <a:pt x="7" y="146"/>
                  </a:lnTo>
                  <a:lnTo>
                    <a:pt x="13" y="156"/>
                  </a:lnTo>
                  <a:lnTo>
                    <a:pt x="18" y="165"/>
                  </a:lnTo>
                  <a:lnTo>
                    <a:pt x="24" y="173"/>
                  </a:lnTo>
                  <a:lnTo>
                    <a:pt x="31" y="181"/>
                  </a:lnTo>
                  <a:lnTo>
                    <a:pt x="39" y="187"/>
                  </a:lnTo>
                  <a:lnTo>
                    <a:pt x="46" y="194"/>
                  </a:lnTo>
                  <a:lnTo>
                    <a:pt x="55" y="199"/>
                  </a:lnTo>
                  <a:lnTo>
                    <a:pt x="65" y="203"/>
                  </a:lnTo>
                  <a:lnTo>
                    <a:pt x="74" y="207"/>
                  </a:lnTo>
                  <a:lnTo>
                    <a:pt x="84" y="210"/>
                  </a:lnTo>
                  <a:lnTo>
                    <a:pt x="95" y="211"/>
                  </a:lnTo>
                  <a:lnTo>
                    <a:pt x="106" y="212"/>
                  </a:lnTo>
                  <a:lnTo>
                    <a:pt x="106" y="212"/>
                  </a:lnTo>
                  <a:lnTo>
                    <a:pt x="116" y="211"/>
                  </a:lnTo>
                  <a:lnTo>
                    <a:pt x="127" y="210"/>
                  </a:lnTo>
                  <a:lnTo>
                    <a:pt x="138" y="207"/>
                  </a:lnTo>
                  <a:lnTo>
                    <a:pt x="148" y="203"/>
                  </a:lnTo>
                  <a:lnTo>
                    <a:pt x="156" y="199"/>
                  </a:lnTo>
                  <a:lnTo>
                    <a:pt x="165" y="194"/>
                  </a:lnTo>
                  <a:lnTo>
                    <a:pt x="173" y="187"/>
                  </a:lnTo>
                  <a:lnTo>
                    <a:pt x="181" y="181"/>
                  </a:lnTo>
                  <a:lnTo>
                    <a:pt x="187" y="173"/>
                  </a:lnTo>
                  <a:lnTo>
                    <a:pt x="194" y="165"/>
                  </a:lnTo>
                  <a:lnTo>
                    <a:pt x="199" y="156"/>
                  </a:lnTo>
                  <a:lnTo>
                    <a:pt x="204" y="146"/>
                  </a:lnTo>
                  <a:lnTo>
                    <a:pt x="207" y="137"/>
                  </a:lnTo>
                  <a:lnTo>
                    <a:pt x="210" y="127"/>
                  </a:lnTo>
                  <a:lnTo>
                    <a:pt x="211" y="116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09" y="83"/>
                  </a:lnTo>
                  <a:lnTo>
                    <a:pt x="207" y="73"/>
                  </a:lnTo>
                  <a:lnTo>
                    <a:pt x="204" y="64"/>
                  </a:lnTo>
                  <a:lnTo>
                    <a:pt x="199" y="56"/>
                  </a:lnTo>
                  <a:lnTo>
                    <a:pt x="195" y="47"/>
                  </a:lnTo>
                  <a:lnTo>
                    <a:pt x="190" y="40"/>
                  </a:lnTo>
                  <a:lnTo>
                    <a:pt x="183" y="33"/>
                  </a:lnTo>
                  <a:lnTo>
                    <a:pt x="177" y="26"/>
                  </a:lnTo>
                  <a:lnTo>
                    <a:pt x="169" y="20"/>
                  </a:lnTo>
                  <a:lnTo>
                    <a:pt x="162" y="15"/>
                  </a:lnTo>
                  <a:lnTo>
                    <a:pt x="153" y="10"/>
                  </a:lnTo>
                  <a:lnTo>
                    <a:pt x="144" y="6"/>
                  </a:lnTo>
                  <a:lnTo>
                    <a:pt x="135" y="3"/>
                  </a:lnTo>
                  <a:lnTo>
                    <a:pt x="126" y="1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68" y="106"/>
                  </a:moveTo>
                  <a:lnTo>
                    <a:pt x="168" y="106"/>
                  </a:lnTo>
                  <a:lnTo>
                    <a:pt x="167" y="119"/>
                  </a:lnTo>
                  <a:lnTo>
                    <a:pt x="164" y="130"/>
                  </a:lnTo>
                  <a:lnTo>
                    <a:pt x="157" y="141"/>
                  </a:lnTo>
                  <a:lnTo>
                    <a:pt x="151" y="150"/>
                  </a:lnTo>
                  <a:lnTo>
                    <a:pt x="141" y="157"/>
                  </a:lnTo>
                  <a:lnTo>
                    <a:pt x="131" y="163"/>
                  </a:lnTo>
                  <a:lnTo>
                    <a:pt x="120" y="166"/>
                  </a:lnTo>
                  <a:lnTo>
                    <a:pt x="108" y="167"/>
                  </a:lnTo>
                  <a:lnTo>
                    <a:pt x="108" y="167"/>
                  </a:lnTo>
                  <a:lnTo>
                    <a:pt x="96" y="166"/>
                  </a:lnTo>
                  <a:lnTo>
                    <a:pt x="84" y="163"/>
                  </a:lnTo>
                  <a:lnTo>
                    <a:pt x="74" y="157"/>
                  </a:lnTo>
                  <a:lnTo>
                    <a:pt x="66" y="150"/>
                  </a:lnTo>
                  <a:lnTo>
                    <a:pt x="58" y="141"/>
                  </a:lnTo>
                  <a:lnTo>
                    <a:pt x="53" y="130"/>
                  </a:lnTo>
                  <a:lnTo>
                    <a:pt x="48" y="119"/>
                  </a:lnTo>
                  <a:lnTo>
                    <a:pt x="47" y="106"/>
                  </a:lnTo>
                  <a:lnTo>
                    <a:pt x="47" y="106"/>
                  </a:lnTo>
                  <a:lnTo>
                    <a:pt x="48" y="95"/>
                  </a:lnTo>
                  <a:lnTo>
                    <a:pt x="53" y="84"/>
                  </a:lnTo>
                  <a:lnTo>
                    <a:pt x="58" y="73"/>
                  </a:lnTo>
                  <a:lnTo>
                    <a:pt x="66" y="64"/>
                  </a:lnTo>
                  <a:lnTo>
                    <a:pt x="74" y="57"/>
                  </a:lnTo>
                  <a:lnTo>
                    <a:pt x="84" y="51"/>
                  </a:lnTo>
                  <a:lnTo>
                    <a:pt x="96" y="48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20" y="48"/>
                  </a:lnTo>
                  <a:lnTo>
                    <a:pt x="131" y="51"/>
                  </a:lnTo>
                  <a:lnTo>
                    <a:pt x="141" y="57"/>
                  </a:lnTo>
                  <a:lnTo>
                    <a:pt x="151" y="64"/>
                  </a:lnTo>
                  <a:lnTo>
                    <a:pt x="157" y="73"/>
                  </a:lnTo>
                  <a:lnTo>
                    <a:pt x="164" y="84"/>
                  </a:lnTo>
                  <a:lnTo>
                    <a:pt x="167" y="95"/>
                  </a:lnTo>
                  <a:lnTo>
                    <a:pt x="168" y="106"/>
                  </a:lnTo>
                  <a:lnTo>
                    <a:pt x="16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10904539" y="868363"/>
              <a:ext cx="192087" cy="192088"/>
            </a:xfrm>
            <a:custGeom>
              <a:rect b="b" l="l" r="r" t="t"/>
              <a:pathLst>
                <a:path extrusionOk="0" h="121" w="121">
                  <a:moveTo>
                    <a:pt x="60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8" y="4"/>
                  </a:lnTo>
                  <a:lnTo>
                    <a:pt x="27" y="10"/>
                  </a:lnTo>
                  <a:lnTo>
                    <a:pt x="18" y="17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4"/>
                  </a:lnTo>
                  <a:lnTo>
                    <a:pt x="11" y="94"/>
                  </a:lnTo>
                  <a:lnTo>
                    <a:pt x="18" y="102"/>
                  </a:lnTo>
                  <a:lnTo>
                    <a:pt x="27" y="110"/>
                  </a:lnTo>
                  <a:lnTo>
                    <a:pt x="38" y="115"/>
                  </a:lnTo>
                  <a:lnTo>
                    <a:pt x="48" y="120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73" y="120"/>
                  </a:lnTo>
                  <a:lnTo>
                    <a:pt x="84" y="115"/>
                  </a:lnTo>
                  <a:lnTo>
                    <a:pt x="95" y="110"/>
                  </a:lnTo>
                  <a:lnTo>
                    <a:pt x="103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7"/>
                  </a:lnTo>
                  <a:lnTo>
                    <a:pt x="116" y="37"/>
                  </a:lnTo>
                  <a:lnTo>
                    <a:pt x="111" y="26"/>
                  </a:lnTo>
                  <a:lnTo>
                    <a:pt x="103" y="17"/>
                  </a:lnTo>
                  <a:lnTo>
                    <a:pt x="95" y="10"/>
                  </a:lnTo>
                  <a:lnTo>
                    <a:pt x="84" y="4"/>
                  </a:lnTo>
                  <a:lnTo>
                    <a:pt x="73" y="1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12244389" y="869951"/>
              <a:ext cx="192087" cy="192088"/>
            </a:xfrm>
            <a:custGeom>
              <a:rect b="b" l="l" r="r" t="t"/>
              <a:pathLst>
                <a:path extrusionOk="0" h="121" w="121">
                  <a:moveTo>
                    <a:pt x="61" y="0"/>
                  </a:moveTo>
                  <a:lnTo>
                    <a:pt x="61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7" y="11"/>
                  </a:lnTo>
                  <a:lnTo>
                    <a:pt x="19" y="18"/>
                  </a:lnTo>
                  <a:lnTo>
                    <a:pt x="11" y="27"/>
                  </a:lnTo>
                  <a:lnTo>
                    <a:pt x="6" y="38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" y="73"/>
                  </a:lnTo>
                  <a:lnTo>
                    <a:pt x="6" y="84"/>
                  </a:lnTo>
                  <a:lnTo>
                    <a:pt x="11" y="95"/>
                  </a:lnTo>
                  <a:lnTo>
                    <a:pt x="19" y="104"/>
                  </a:lnTo>
                  <a:lnTo>
                    <a:pt x="27" y="111"/>
                  </a:lnTo>
                  <a:lnTo>
                    <a:pt x="37" y="117"/>
                  </a:lnTo>
                  <a:lnTo>
                    <a:pt x="49" y="120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73" y="120"/>
                  </a:lnTo>
                  <a:lnTo>
                    <a:pt x="84" y="117"/>
                  </a:lnTo>
                  <a:lnTo>
                    <a:pt x="94" y="111"/>
                  </a:lnTo>
                  <a:lnTo>
                    <a:pt x="104" y="104"/>
                  </a:lnTo>
                  <a:lnTo>
                    <a:pt x="110" y="95"/>
                  </a:lnTo>
                  <a:lnTo>
                    <a:pt x="117" y="84"/>
                  </a:lnTo>
                  <a:lnTo>
                    <a:pt x="120" y="73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9"/>
                  </a:lnTo>
                  <a:lnTo>
                    <a:pt x="117" y="38"/>
                  </a:lnTo>
                  <a:lnTo>
                    <a:pt x="110" y="27"/>
                  </a:lnTo>
                  <a:lnTo>
                    <a:pt x="104" y="18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3" y="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11658601" y="92076"/>
              <a:ext cx="441325" cy="425450"/>
            </a:xfrm>
            <a:custGeom>
              <a:rect b="b" l="l" r="r" t="t"/>
              <a:pathLst>
                <a:path extrusionOk="0" h="268" w="278">
                  <a:moveTo>
                    <a:pt x="188" y="0"/>
                  </a:moveTo>
                  <a:lnTo>
                    <a:pt x="93" y="0"/>
                  </a:lnTo>
                  <a:lnTo>
                    <a:pt x="93" y="92"/>
                  </a:lnTo>
                  <a:lnTo>
                    <a:pt x="0" y="92"/>
                  </a:lnTo>
                  <a:lnTo>
                    <a:pt x="0" y="183"/>
                  </a:lnTo>
                  <a:lnTo>
                    <a:pt x="93" y="183"/>
                  </a:lnTo>
                  <a:lnTo>
                    <a:pt x="93" y="268"/>
                  </a:lnTo>
                  <a:lnTo>
                    <a:pt x="188" y="268"/>
                  </a:lnTo>
                  <a:lnTo>
                    <a:pt x="188" y="183"/>
                  </a:lnTo>
                  <a:lnTo>
                    <a:pt x="278" y="183"/>
                  </a:lnTo>
                  <a:lnTo>
                    <a:pt x="278" y="92"/>
                  </a:lnTo>
                  <a:lnTo>
                    <a:pt x="188" y="9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996614" y="-28575"/>
              <a:ext cx="209550" cy="412750"/>
            </a:xfrm>
            <a:custGeom>
              <a:rect b="b" l="l" r="r" t="t"/>
              <a:pathLst>
                <a:path extrusionOk="0" h="260" w="132">
                  <a:moveTo>
                    <a:pt x="132" y="243"/>
                  </a:moveTo>
                  <a:lnTo>
                    <a:pt x="132" y="16"/>
                  </a:lnTo>
                  <a:lnTo>
                    <a:pt x="132" y="16"/>
                  </a:lnTo>
                  <a:lnTo>
                    <a:pt x="132" y="13"/>
                  </a:lnTo>
                  <a:lnTo>
                    <a:pt x="131" y="10"/>
                  </a:lnTo>
                  <a:lnTo>
                    <a:pt x="127" y="4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2"/>
                  </a:lnTo>
                  <a:lnTo>
                    <a:pt x="98" y="6"/>
                  </a:lnTo>
                  <a:lnTo>
                    <a:pt x="94" y="12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0" y="252"/>
                  </a:lnTo>
                  <a:lnTo>
                    <a:pt x="1" y="254"/>
                  </a:lnTo>
                  <a:lnTo>
                    <a:pt x="2" y="257"/>
                  </a:lnTo>
                  <a:lnTo>
                    <a:pt x="4" y="258"/>
                  </a:lnTo>
                  <a:lnTo>
                    <a:pt x="7" y="259"/>
                  </a:lnTo>
                  <a:lnTo>
                    <a:pt x="12" y="260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19" y="260"/>
                  </a:lnTo>
                  <a:lnTo>
                    <a:pt x="122" y="259"/>
                  </a:lnTo>
                  <a:lnTo>
                    <a:pt x="127" y="254"/>
                  </a:lnTo>
                  <a:lnTo>
                    <a:pt x="131" y="249"/>
                  </a:lnTo>
                  <a:lnTo>
                    <a:pt x="132" y="246"/>
                  </a:lnTo>
                  <a:lnTo>
                    <a:pt x="132" y="243"/>
                  </a:lnTo>
                  <a:lnTo>
                    <a:pt x="132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4" name="Google Shape;594;p20"/>
          <p:cNvSpPr txBox="1"/>
          <p:nvPr>
            <p:ph idx="4294967295" type="title"/>
          </p:nvPr>
        </p:nvSpPr>
        <p:spPr>
          <a:xfrm>
            <a:off x="6634793" y="3853650"/>
            <a:ext cx="6252938" cy="940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주제 및 주제 선정이유</a:t>
            </a:r>
            <a:br>
              <a:rPr b="1"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0"/>
          <p:cNvSpPr txBox="1"/>
          <p:nvPr/>
        </p:nvSpPr>
        <p:spPr>
          <a:xfrm>
            <a:off x="5009526" y="2467180"/>
            <a:ext cx="217067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01-1</a:t>
            </a:r>
            <a:endParaRPr sz="72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20"/>
          <p:cNvGrpSpPr/>
          <p:nvPr/>
        </p:nvGrpSpPr>
        <p:grpSpPr>
          <a:xfrm>
            <a:off x="1549400" y="2165102"/>
            <a:ext cx="1198113" cy="1834973"/>
            <a:chOff x="7440256" y="6640399"/>
            <a:chExt cx="2671762" cy="4091942"/>
          </a:xfrm>
        </p:grpSpPr>
        <p:sp>
          <p:nvSpPr>
            <p:cNvPr id="597" name="Google Shape;597;p20"/>
            <p:cNvSpPr/>
            <p:nvPr/>
          </p:nvSpPr>
          <p:spPr>
            <a:xfrm>
              <a:off x="7440256" y="6640399"/>
              <a:ext cx="2671762" cy="4091940"/>
            </a:xfrm>
            <a:custGeom>
              <a:rect b="b" l="l" r="r" t="t"/>
              <a:pathLst>
                <a:path extrusionOk="0" h="1432" w="935">
                  <a:moveTo>
                    <a:pt x="761" y="206"/>
                  </a:moveTo>
                  <a:lnTo>
                    <a:pt x="761" y="0"/>
                  </a:lnTo>
                  <a:lnTo>
                    <a:pt x="176" y="0"/>
                  </a:lnTo>
                  <a:lnTo>
                    <a:pt x="176" y="206"/>
                  </a:lnTo>
                  <a:lnTo>
                    <a:pt x="0" y="206"/>
                  </a:lnTo>
                  <a:lnTo>
                    <a:pt x="0" y="1432"/>
                  </a:lnTo>
                  <a:lnTo>
                    <a:pt x="935" y="1432"/>
                  </a:lnTo>
                  <a:lnTo>
                    <a:pt x="935" y="206"/>
                  </a:lnTo>
                  <a:lnTo>
                    <a:pt x="761" y="206"/>
                  </a:lnTo>
                  <a:close/>
                  <a:moveTo>
                    <a:pt x="728" y="853"/>
                  </a:moveTo>
                  <a:lnTo>
                    <a:pt x="728" y="952"/>
                  </a:lnTo>
                  <a:lnTo>
                    <a:pt x="630" y="952"/>
                  </a:lnTo>
                  <a:lnTo>
                    <a:pt x="630" y="853"/>
                  </a:lnTo>
                  <a:lnTo>
                    <a:pt x="728" y="853"/>
                  </a:lnTo>
                  <a:close/>
                  <a:moveTo>
                    <a:pt x="728" y="815"/>
                  </a:moveTo>
                  <a:lnTo>
                    <a:pt x="629" y="815"/>
                  </a:lnTo>
                  <a:lnTo>
                    <a:pt x="629" y="717"/>
                  </a:lnTo>
                  <a:lnTo>
                    <a:pt x="728" y="717"/>
                  </a:lnTo>
                  <a:lnTo>
                    <a:pt x="728" y="815"/>
                  </a:lnTo>
                  <a:close/>
                  <a:moveTo>
                    <a:pt x="727" y="681"/>
                  </a:moveTo>
                  <a:lnTo>
                    <a:pt x="628" y="681"/>
                  </a:lnTo>
                  <a:lnTo>
                    <a:pt x="628" y="582"/>
                  </a:lnTo>
                  <a:lnTo>
                    <a:pt x="727" y="582"/>
                  </a:lnTo>
                  <a:lnTo>
                    <a:pt x="727" y="681"/>
                  </a:lnTo>
                  <a:close/>
                  <a:moveTo>
                    <a:pt x="725" y="545"/>
                  </a:moveTo>
                  <a:lnTo>
                    <a:pt x="625" y="545"/>
                  </a:lnTo>
                  <a:lnTo>
                    <a:pt x="625" y="447"/>
                  </a:lnTo>
                  <a:lnTo>
                    <a:pt x="725" y="447"/>
                  </a:lnTo>
                  <a:lnTo>
                    <a:pt x="725" y="545"/>
                  </a:lnTo>
                  <a:close/>
                  <a:moveTo>
                    <a:pt x="624" y="313"/>
                  </a:moveTo>
                  <a:lnTo>
                    <a:pt x="724" y="313"/>
                  </a:lnTo>
                  <a:lnTo>
                    <a:pt x="724" y="412"/>
                  </a:lnTo>
                  <a:lnTo>
                    <a:pt x="624" y="412"/>
                  </a:lnTo>
                  <a:lnTo>
                    <a:pt x="624" y="313"/>
                  </a:lnTo>
                  <a:close/>
                  <a:moveTo>
                    <a:pt x="594" y="987"/>
                  </a:moveTo>
                  <a:lnTo>
                    <a:pt x="594" y="1086"/>
                  </a:lnTo>
                  <a:lnTo>
                    <a:pt x="495" y="1086"/>
                  </a:lnTo>
                  <a:lnTo>
                    <a:pt x="495" y="987"/>
                  </a:lnTo>
                  <a:lnTo>
                    <a:pt x="594" y="987"/>
                  </a:lnTo>
                  <a:close/>
                  <a:moveTo>
                    <a:pt x="593" y="952"/>
                  </a:moveTo>
                  <a:lnTo>
                    <a:pt x="494" y="952"/>
                  </a:lnTo>
                  <a:lnTo>
                    <a:pt x="494" y="853"/>
                  </a:lnTo>
                  <a:lnTo>
                    <a:pt x="593" y="853"/>
                  </a:lnTo>
                  <a:lnTo>
                    <a:pt x="593" y="952"/>
                  </a:lnTo>
                  <a:close/>
                  <a:moveTo>
                    <a:pt x="592" y="815"/>
                  </a:moveTo>
                  <a:lnTo>
                    <a:pt x="493" y="815"/>
                  </a:lnTo>
                  <a:lnTo>
                    <a:pt x="493" y="717"/>
                  </a:lnTo>
                  <a:lnTo>
                    <a:pt x="592" y="717"/>
                  </a:lnTo>
                  <a:lnTo>
                    <a:pt x="592" y="815"/>
                  </a:lnTo>
                  <a:close/>
                  <a:moveTo>
                    <a:pt x="591" y="681"/>
                  </a:moveTo>
                  <a:lnTo>
                    <a:pt x="492" y="681"/>
                  </a:lnTo>
                  <a:lnTo>
                    <a:pt x="492" y="582"/>
                  </a:lnTo>
                  <a:lnTo>
                    <a:pt x="591" y="582"/>
                  </a:lnTo>
                  <a:lnTo>
                    <a:pt x="591" y="681"/>
                  </a:lnTo>
                  <a:close/>
                  <a:moveTo>
                    <a:pt x="590" y="545"/>
                  </a:moveTo>
                  <a:lnTo>
                    <a:pt x="491" y="545"/>
                  </a:lnTo>
                  <a:lnTo>
                    <a:pt x="491" y="447"/>
                  </a:lnTo>
                  <a:lnTo>
                    <a:pt x="590" y="447"/>
                  </a:lnTo>
                  <a:lnTo>
                    <a:pt x="590" y="545"/>
                  </a:lnTo>
                  <a:close/>
                  <a:moveTo>
                    <a:pt x="589" y="412"/>
                  </a:moveTo>
                  <a:lnTo>
                    <a:pt x="490" y="412"/>
                  </a:lnTo>
                  <a:lnTo>
                    <a:pt x="490" y="313"/>
                  </a:lnTo>
                  <a:lnTo>
                    <a:pt x="589" y="313"/>
                  </a:lnTo>
                  <a:lnTo>
                    <a:pt x="589" y="412"/>
                  </a:lnTo>
                  <a:close/>
                  <a:moveTo>
                    <a:pt x="390" y="96"/>
                  </a:moveTo>
                  <a:lnTo>
                    <a:pt x="446" y="96"/>
                  </a:lnTo>
                  <a:lnTo>
                    <a:pt x="446" y="41"/>
                  </a:lnTo>
                  <a:lnTo>
                    <a:pt x="503" y="41"/>
                  </a:lnTo>
                  <a:lnTo>
                    <a:pt x="503" y="96"/>
                  </a:lnTo>
                  <a:lnTo>
                    <a:pt x="556" y="96"/>
                  </a:lnTo>
                  <a:lnTo>
                    <a:pt x="556" y="150"/>
                  </a:lnTo>
                  <a:lnTo>
                    <a:pt x="503" y="150"/>
                  </a:lnTo>
                  <a:lnTo>
                    <a:pt x="503" y="201"/>
                  </a:lnTo>
                  <a:lnTo>
                    <a:pt x="446" y="201"/>
                  </a:lnTo>
                  <a:lnTo>
                    <a:pt x="446" y="150"/>
                  </a:lnTo>
                  <a:lnTo>
                    <a:pt x="390" y="150"/>
                  </a:lnTo>
                  <a:lnTo>
                    <a:pt x="390" y="96"/>
                  </a:lnTo>
                  <a:close/>
                  <a:moveTo>
                    <a:pt x="355" y="582"/>
                  </a:moveTo>
                  <a:lnTo>
                    <a:pt x="454" y="582"/>
                  </a:lnTo>
                  <a:lnTo>
                    <a:pt x="454" y="681"/>
                  </a:lnTo>
                  <a:lnTo>
                    <a:pt x="355" y="681"/>
                  </a:lnTo>
                  <a:lnTo>
                    <a:pt x="355" y="582"/>
                  </a:lnTo>
                  <a:close/>
                  <a:moveTo>
                    <a:pt x="353" y="545"/>
                  </a:moveTo>
                  <a:lnTo>
                    <a:pt x="353" y="447"/>
                  </a:lnTo>
                  <a:lnTo>
                    <a:pt x="452" y="447"/>
                  </a:lnTo>
                  <a:lnTo>
                    <a:pt x="452" y="545"/>
                  </a:lnTo>
                  <a:lnTo>
                    <a:pt x="353" y="545"/>
                  </a:lnTo>
                  <a:close/>
                  <a:moveTo>
                    <a:pt x="356" y="717"/>
                  </a:moveTo>
                  <a:lnTo>
                    <a:pt x="455" y="717"/>
                  </a:lnTo>
                  <a:lnTo>
                    <a:pt x="455" y="815"/>
                  </a:lnTo>
                  <a:lnTo>
                    <a:pt x="356" y="815"/>
                  </a:lnTo>
                  <a:lnTo>
                    <a:pt x="356" y="717"/>
                  </a:lnTo>
                  <a:close/>
                  <a:moveTo>
                    <a:pt x="357" y="853"/>
                  </a:moveTo>
                  <a:lnTo>
                    <a:pt x="455" y="853"/>
                  </a:lnTo>
                  <a:lnTo>
                    <a:pt x="455" y="952"/>
                  </a:lnTo>
                  <a:lnTo>
                    <a:pt x="357" y="952"/>
                  </a:lnTo>
                  <a:lnTo>
                    <a:pt x="357" y="853"/>
                  </a:lnTo>
                  <a:close/>
                  <a:moveTo>
                    <a:pt x="358" y="987"/>
                  </a:moveTo>
                  <a:lnTo>
                    <a:pt x="457" y="987"/>
                  </a:lnTo>
                  <a:lnTo>
                    <a:pt x="457" y="1086"/>
                  </a:lnTo>
                  <a:lnTo>
                    <a:pt x="358" y="1086"/>
                  </a:lnTo>
                  <a:lnTo>
                    <a:pt x="358" y="987"/>
                  </a:lnTo>
                  <a:close/>
                  <a:moveTo>
                    <a:pt x="352" y="313"/>
                  </a:moveTo>
                  <a:lnTo>
                    <a:pt x="451" y="313"/>
                  </a:lnTo>
                  <a:lnTo>
                    <a:pt x="451" y="412"/>
                  </a:lnTo>
                  <a:lnTo>
                    <a:pt x="352" y="412"/>
                  </a:lnTo>
                  <a:lnTo>
                    <a:pt x="352" y="313"/>
                  </a:lnTo>
                  <a:close/>
                  <a:moveTo>
                    <a:pt x="318" y="987"/>
                  </a:moveTo>
                  <a:lnTo>
                    <a:pt x="318" y="1086"/>
                  </a:lnTo>
                  <a:lnTo>
                    <a:pt x="219" y="1086"/>
                  </a:lnTo>
                  <a:lnTo>
                    <a:pt x="219" y="987"/>
                  </a:lnTo>
                  <a:lnTo>
                    <a:pt x="318" y="987"/>
                  </a:lnTo>
                  <a:close/>
                  <a:moveTo>
                    <a:pt x="317" y="952"/>
                  </a:moveTo>
                  <a:lnTo>
                    <a:pt x="218" y="952"/>
                  </a:lnTo>
                  <a:lnTo>
                    <a:pt x="218" y="853"/>
                  </a:lnTo>
                  <a:lnTo>
                    <a:pt x="317" y="853"/>
                  </a:lnTo>
                  <a:lnTo>
                    <a:pt x="317" y="952"/>
                  </a:lnTo>
                  <a:close/>
                  <a:moveTo>
                    <a:pt x="316" y="815"/>
                  </a:moveTo>
                  <a:lnTo>
                    <a:pt x="217" y="815"/>
                  </a:lnTo>
                  <a:lnTo>
                    <a:pt x="217" y="717"/>
                  </a:lnTo>
                  <a:lnTo>
                    <a:pt x="316" y="717"/>
                  </a:lnTo>
                  <a:lnTo>
                    <a:pt x="316" y="815"/>
                  </a:lnTo>
                  <a:close/>
                  <a:moveTo>
                    <a:pt x="315" y="681"/>
                  </a:moveTo>
                  <a:lnTo>
                    <a:pt x="216" y="681"/>
                  </a:lnTo>
                  <a:lnTo>
                    <a:pt x="216" y="582"/>
                  </a:lnTo>
                  <a:lnTo>
                    <a:pt x="315" y="582"/>
                  </a:lnTo>
                  <a:lnTo>
                    <a:pt x="315" y="681"/>
                  </a:lnTo>
                  <a:close/>
                  <a:moveTo>
                    <a:pt x="75" y="313"/>
                  </a:moveTo>
                  <a:lnTo>
                    <a:pt x="175" y="313"/>
                  </a:lnTo>
                  <a:lnTo>
                    <a:pt x="175" y="412"/>
                  </a:lnTo>
                  <a:lnTo>
                    <a:pt x="75" y="412"/>
                  </a:lnTo>
                  <a:lnTo>
                    <a:pt x="75" y="313"/>
                  </a:lnTo>
                  <a:close/>
                  <a:moveTo>
                    <a:pt x="77" y="447"/>
                  </a:moveTo>
                  <a:lnTo>
                    <a:pt x="176" y="447"/>
                  </a:lnTo>
                  <a:lnTo>
                    <a:pt x="176" y="545"/>
                  </a:lnTo>
                  <a:lnTo>
                    <a:pt x="77" y="545"/>
                  </a:lnTo>
                  <a:lnTo>
                    <a:pt x="77" y="447"/>
                  </a:lnTo>
                  <a:close/>
                  <a:moveTo>
                    <a:pt x="79" y="582"/>
                  </a:moveTo>
                  <a:lnTo>
                    <a:pt x="177" y="582"/>
                  </a:lnTo>
                  <a:lnTo>
                    <a:pt x="177" y="681"/>
                  </a:lnTo>
                  <a:lnTo>
                    <a:pt x="79" y="681"/>
                  </a:lnTo>
                  <a:lnTo>
                    <a:pt x="79" y="582"/>
                  </a:lnTo>
                  <a:close/>
                  <a:moveTo>
                    <a:pt x="80" y="717"/>
                  </a:moveTo>
                  <a:lnTo>
                    <a:pt x="179" y="717"/>
                  </a:lnTo>
                  <a:lnTo>
                    <a:pt x="179" y="815"/>
                  </a:lnTo>
                  <a:lnTo>
                    <a:pt x="80" y="815"/>
                  </a:lnTo>
                  <a:lnTo>
                    <a:pt x="80" y="717"/>
                  </a:lnTo>
                  <a:close/>
                  <a:moveTo>
                    <a:pt x="179" y="853"/>
                  </a:moveTo>
                  <a:lnTo>
                    <a:pt x="179" y="952"/>
                  </a:lnTo>
                  <a:lnTo>
                    <a:pt x="80" y="952"/>
                  </a:lnTo>
                  <a:lnTo>
                    <a:pt x="80" y="853"/>
                  </a:lnTo>
                  <a:lnTo>
                    <a:pt x="179" y="853"/>
                  </a:lnTo>
                  <a:close/>
                  <a:moveTo>
                    <a:pt x="179" y="1353"/>
                  </a:moveTo>
                  <a:lnTo>
                    <a:pt x="80" y="1353"/>
                  </a:lnTo>
                  <a:lnTo>
                    <a:pt x="80" y="1254"/>
                  </a:lnTo>
                  <a:lnTo>
                    <a:pt x="179" y="1254"/>
                  </a:lnTo>
                  <a:lnTo>
                    <a:pt x="179" y="1353"/>
                  </a:lnTo>
                  <a:close/>
                  <a:moveTo>
                    <a:pt x="180" y="1219"/>
                  </a:moveTo>
                  <a:lnTo>
                    <a:pt x="81" y="1219"/>
                  </a:lnTo>
                  <a:lnTo>
                    <a:pt x="81" y="1120"/>
                  </a:lnTo>
                  <a:lnTo>
                    <a:pt x="180" y="1120"/>
                  </a:lnTo>
                  <a:lnTo>
                    <a:pt x="180" y="1219"/>
                  </a:lnTo>
                  <a:close/>
                  <a:moveTo>
                    <a:pt x="180" y="1086"/>
                  </a:moveTo>
                  <a:lnTo>
                    <a:pt x="82" y="1086"/>
                  </a:lnTo>
                  <a:lnTo>
                    <a:pt x="82" y="987"/>
                  </a:lnTo>
                  <a:lnTo>
                    <a:pt x="180" y="987"/>
                  </a:lnTo>
                  <a:lnTo>
                    <a:pt x="180" y="1086"/>
                  </a:lnTo>
                  <a:close/>
                  <a:moveTo>
                    <a:pt x="214" y="313"/>
                  </a:moveTo>
                  <a:lnTo>
                    <a:pt x="312" y="313"/>
                  </a:lnTo>
                  <a:lnTo>
                    <a:pt x="312" y="412"/>
                  </a:lnTo>
                  <a:lnTo>
                    <a:pt x="214" y="412"/>
                  </a:lnTo>
                  <a:lnTo>
                    <a:pt x="214" y="313"/>
                  </a:lnTo>
                  <a:close/>
                  <a:moveTo>
                    <a:pt x="215" y="447"/>
                  </a:moveTo>
                  <a:lnTo>
                    <a:pt x="314" y="447"/>
                  </a:lnTo>
                  <a:lnTo>
                    <a:pt x="314" y="545"/>
                  </a:lnTo>
                  <a:lnTo>
                    <a:pt x="215" y="545"/>
                  </a:lnTo>
                  <a:lnTo>
                    <a:pt x="215" y="447"/>
                  </a:lnTo>
                  <a:close/>
                  <a:moveTo>
                    <a:pt x="463" y="1432"/>
                  </a:moveTo>
                  <a:lnTo>
                    <a:pt x="231" y="1432"/>
                  </a:lnTo>
                  <a:lnTo>
                    <a:pt x="231" y="1153"/>
                  </a:lnTo>
                  <a:lnTo>
                    <a:pt x="463" y="1153"/>
                  </a:lnTo>
                  <a:lnTo>
                    <a:pt x="463" y="1432"/>
                  </a:lnTo>
                  <a:close/>
                  <a:moveTo>
                    <a:pt x="704" y="1432"/>
                  </a:moveTo>
                  <a:lnTo>
                    <a:pt x="477" y="1432"/>
                  </a:lnTo>
                  <a:lnTo>
                    <a:pt x="477" y="1153"/>
                  </a:lnTo>
                  <a:lnTo>
                    <a:pt x="704" y="1153"/>
                  </a:lnTo>
                  <a:lnTo>
                    <a:pt x="704" y="1432"/>
                  </a:lnTo>
                  <a:close/>
                  <a:moveTo>
                    <a:pt x="720" y="1153"/>
                  </a:moveTo>
                  <a:lnTo>
                    <a:pt x="477" y="1153"/>
                  </a:lnTo>
                  <a:lnTo>
                    <a:pt x="477" y="1153"/>
                  </a:lnTo>
                  <a:lnTo>
                    <a:pt x="463" y="1153"/>
                  </a:lnTo>
                  <a:lnTo>
                    <a:pt x="463" y="1153"/>
                  </a:lnTo>
                  <a:lnTo>
                    <a:pt x="215" y="1153"/>
                  </a:lnTo>
                  <a:lnTo>
                    <a:pt x="215" y="1122"/>
                  </a:lnTo>
                  <a:lnTo>
                    <a:pt x="720" y="1122"/>
                  </a:lnTo>
                  <a:lnTo>
                    <a:pt x="720" y="1153"/>
                  </a:lnTo>
                  <a:close/>
                  <a:moveTo>
                    <a:pt x="730" y="1086"/>
                  </a:moveTo>
                  <a:lnTo>
                    <a:pt x="631" y="1086"/>
                  </a:lnTo>
                  <a:lnTo>
                    <a:pt x="631" y="987"/>
                  </a:lnTo>
                  <a:lnTo>
                    <a:pt x="730" y="987"/>
                  </a:lnTo>
                  <a:lnTo>
                    <a:pt x="730" y="1086"/>
                  </a:lnTo>
                  <a:close/>
                  <a:moveTo>
                    <a:pt x="762" y="313"/>
                  </a:moveTo>
                  <a:lnTo>
                    <a:pt x="862" y="313"/>
                  </a:lnTo>
                  <a:lnTo>
                    <a:pt x="862" y="412"/>
                  </a:lnTo>
                  <a:lnTo>
                    <a:pt x="762" y="412"/>
                  </a:lnTo>
                  <a:lnTo>
                    <a:pt x="762" y="313"/>
                  </a:lnTo>
                  <a:close/>
                  <a:moveTo>
                    <a:pt x="764" y="447"/>
                  </a:moveTo>
                  <a:lnTo>
                    <a:pt x="863" y="447"/>
                  </a:lnTo>
                  <a:lnTo>
                    <a:pt x="863" y="545"/>
                  </a:lnTo>
                  <a:lnTo>
                    <a:pt x="764" y="545"/>
                  </a:lnTo>
                  <a:lnTo>
                    <a:pt x="764" y="447"/>
                  </a:lnTo>
                  <a:close/>
                  <a:moveTo>
                    <a:pt x="765" y="582"/>
                  </a:moveTo>
                  <a:lnTo>
                    <a:pt x="864" y="582"/>
                  </a:lnTo>
                  <a:lnTo>
                    <a:pt x="864" y="681"/>
                  </a:lnTo>
                  <a:lnTo>
                    <a:pt x="765" y="681"/>
                  </a:lnTo>
                  <a:lnTo>
                    <a:pt x="765" y="582"/>
                  </a:lnTo>
                  <a:close/>
                  <a:moveTo>
                    <a:pt x="766" y="717"/>
                  </a:moveTo>
                  <a:lnTo>
                    <a:pt x="865" y="717"/>
                  </a:lnTo>
                  <a:lnTo>
                    <a:pt x="865" y="815"/>
                  </a:lnTo>
                  <a:lnTo>
                    <a:pt x="766" y="815"/>
                  </a:lnTo>
                  <a:lnTo>
                    <a:pt x="766" y="717"/>
                  </a:lnTo>
                  <a:close/>
                  <a:moveTo>
                    <a:pt x="767" y="853"/>
                  </a:moveTo>
                  <a:lnTo>
                    <a:pt x="866" y="853"/>
                  </a:lnTo>
                  <a:lnTo>
                    <a:pt x="866" y="952"/>
                  </a:lnTo>
                  <a:lnTo>
                    <a:pt x="767" y="952"/>
                  </a:lnTo>
                  <a:lnTo>
                    <a:pt x="767" y="853"/>
                  </a:lnTo>
                  <a:close/>
                  <a:moveTo>
                    <a:pt x="768" y="987"/>
                  </a:moveTo>
                  <a:lnTo>
                    <a:pt x="867" y="987"/>
                  </a:lnTo>
                  <a:lnTo>
                    <a:pt x="867" y="1086"/>
                  </a:lnTo>
                  <a:lnTo>
                    <a:pt x="768" y="1086"/>
                  </a:lnTo>
                  <a:lnTo>
                    <a:pt x="768" y="987"/>
                  </a:lnTo>
                  <a:close/>
                  <a:moveTo>
                    <a:pt x="769" y="1122"/>
                  </a:moveTo>
                  <a:lnTo>
                    <a:pt x="868" y="1122"/>
                  </a:lnTo>
                  <a:lnTo>
                    <a:pt x="868" y="1222"/>
                  </a:lnTo>
                  <a:lnTo>
                    <a:pt x="769" y="1222"/>
                  </a:lnTo>
                  <a:lnTo>
                    <a:pt x="769" y="1122"/>
                  </a:lnTo>
                  <a:close/>
                  <a:moveTo>
                    <a:pt x="869" y="1356"/>
                  </a:moveTo>
                  <a:lnTo>
                    <a:pt x="770" y="1356"/>
                  </a:lnTo>
                  <a:lnTo>
                    <a:pt x="770" y="1257"/>
                  </a:lnTo>
                  <a:lnTo>
                    <a:pt x="869" y="1257"/>
                  </a:lnTo>
                  <a:lnTo>
                    <a:pt x="869" y="1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8100338" y="9935098"/>
              <a:ext cx="662940" cy="797243"/>
            </a:xfrm>
            <a:custGeom>
              <a:rect b="b" l="l" r="r" t="t"/>
              <a:pathLst>
                <a:path extrusionOk="0" h="279" w="232">
                  <a:moveTo>
                    <a:pt x="0" y="279"/>
                  </a:moveTo>
                  <a:lnTo>
                    <a:pt x="232" y="279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08" y="126"/>
                  </a:moveTo>
                  <a:lnTo>
                    <a:pt x="221" y="126"/>
                  </a:lnTo>
                  <a:lnTo>
                    <a:pt x="221" y="166"/>
                  </a:lnTo>
                  <a:lnTo>
                    <a:pt x="208" y="166"/>
                  </a:lnTo>
                  <a:lnTo>
                    <a:pt x="208" y="126"/>
                  </a:lnTo>
                  <a:close/>
                </a:path>
              </a:pathLst>
            </a:custGeom>
            <a:solidFill>
              <a:srgbClr val="9EB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8803283" y="9935098"/>
              <a:ext cx="648652" cy="797243"/>
            </a:xfrm>
            <a:custGeom>
              <a:rect b="b" l="l" r="r" t="t"/>
              <a:pathLst>
                <a:path extrusionOk="0" h="279" w="227">
                  <a:moveTo>
                    <a:pt x="0" y="279"/>
                  </a:moveTo>
                  <a:lnTo>
                    <a:pt x="227" y="279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10" y="126"/>
                  </a:moveTo>
                  <a:lnTo>
                    <a:pt x="23" y="126"/>
                  </a:lnTo>
                  <a:lnTo>
                    <a:pt x="23" y="166"/>
                  </a:lnTo>
                  <a:lnTo>
                    <a:pt x="10" y="166"/>
                  </a:lnTo>
                  <a:lnTo>
                    <a:pt x="10" y="126"/>
                  </a:lnTo>
                  <a:close/>
                </a:path>
              </a:pathLst>
            </a:custGeom>
            <a:solidFill>
              <a:srgbClr val="9EB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8054618" y="9846514"/>
              <a:ext cx="1443037" cy="88583"/>
            </a:xfrm>
            <a:custGeom>
              <a:rect b="b" l="l" r="r" t="t"/>
              <a:pathLst>
                <a:path extrusionOk="0" h="31" w="505">
                  <a:moveTo>
                    <a:pt x="0" y="31"/>
                  </a:moveTo>
                  <a:lnTo>
                    <a:pt x="248" y="31"/>
                  </a:lnTo>
                  <a:lnTo>
                    <a:pt x="248" y="31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505" y="31"/>
                  </a:lnTo>
                  <a:lnTo>
                    <a:pt x="505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8831858" y="10295143"/>
              <a:ext cx="37147" cy="1143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694698" y="10295143"/>
              <a:ext cx="37147" cy="1143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654568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8051761" y="7534797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8446096" y="7534797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8840431" y="7534797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9223336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9617671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660283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8054618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8448953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843288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9226193" y="7917702"/>
              <a:ext cx="285750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9623386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665998" y="8303464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805747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8454668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884614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923476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9626243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668856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806033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8457526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884900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923762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9629101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668856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8063191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8460383" y="9077848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8851861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9240481" y="9077848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9631958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674571" y="9460753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806604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8463241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885471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924333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9634816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9637673" y="9846514"/>
              <a:ext cx="282892" cy="28575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9640531" y="1023227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7671713" y="9840799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7668856" y="1022370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8554681" y="6757557"/>
              <a:ext cx="474345" cy="457200"/>
            </a:xfrm>
            <a:custGeom>
              <a:rect b="b" l="l" r="r" t="t"/>
              <a:pathLst>
                <a:path extrusionOk="0" h="160" w="166">
                  <a:moveTo>
                    <a:pt x="56" y="160"/>
                  </a:moveTo>
                  <a:lnTo>
                    <a:pt x="113" y="160"/>
                  </a:lnTo>
                  <a:lnTo>
                    <a:pt x="113" y="109"/>
                  </a:lnTo>
                  <a:lnTo>
                    <a:pt x="166" y="109"/>
                  </a:lnTo>
                  <a:lnTo>
                    <a:pt x="166" y="55"/>
                  </a:lnTo>
                  <a:lnTo>
                    <a:pt x="113" y="55"/>
                  </a:lnTo>
                  <a:lnTo>
                    <a:pt x="113" y="0"/>
                  </a:lnTo>
                  <a:lnTo>
                    <a:pt x="56" y="0"/>
                  </a:lnTo>
                  <a:lnTo>
                    <a:pt x="56" y="55"/>
                  </a:lnTo>
                  <a:lnTo>
                    <a:pt x="0" y="55"/>
                  </a:lnTo>
                  <a:lnTo>
                    <a:pt x="0" y="109"/>
                  </a:lnTo>
                  <a:lnTo>
                    <a:pt x="56" y="109"/>
                  </a:lnTo>
                  <a:lnTo>
                    <a:pt x="56" y="160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1"/>
          <p:cNvSpPr txBox="1"/>
          <p:nvPr/>
        </p:nvSpPr>
        <p:spPr>
          <a:xfrm>
            <a:off x="647175" y="717928"/>
            <a:ext cx="9316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649" name="Google Shape;649;p21"/>
          <p:cNvSpPr txBox="1"/>
          <p:nvPr/>
        </p:nvSpPr>
        <p:spPr>
          <a:xfrm>
            <a:off x="1874521" y="717928"/>
            <a:ext cx="10024074" cy="15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의사는  CT, PET scan, MRI , X-ray 와 같은 데이터를 판독하며 환자의 의학적 상태를 진단하고 치료하는데,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흉부 X-ray 의 경우 다른 부위보다 의학적 오진이 생기기 쉬운 부위입니다.</a:t>
            </a:r>
            <a:endParaRPr/>
          </a:p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생명과 직결된 부위인 흉부 X-ray에서 작은 size의 병변까지 보다 정확하게 식별하고 위치 파악을 할 수 있   다면, 전문의사(방사선과)가 아니더라도 판독에 도움을 줄 수 있을 것입니다.</a:t>
            </a:r>
            <a:endParaRPr/>
          </a:p>
        </p:txBody>
      </p:sp>
      <p:sp>
        <p:nvSpPr>
          <p:cNvPr id="650" name="Google Shape;650;p21"/>
          <p:cNvSpPr/>
          <p:nvPr/>
        </p:nvSpPr>
        <p:spPr>
          <a:xfrm>
            <a:off x="133293" y="2918893"/>
            <a:ext cx="195942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선정 이유</a:t>
            </a:r>
            <a:endParaRPr/>
          </a:p>
        </p:txBody>
      </p:sp>
      <p:sp>
        <p:nvSpPr>
          <p:cNvPr id="651" name="Google Shape;651;p21"/>
          <p:cNvSpPr/>
          <p:nvPr/>
        </p:nvSpPr>
        <p:spPr>
          <a:xfrm>
            <a:off x="1874521" y="2918893"/>
            <a:ext cx="9802367" cy="189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이미지 데이터의 처리 및 분석에 대하여 궁금증이 있었기 때문에 프로젝트를 진행하며 알아보고 </a:t>
            </a:r>
            <a:endParaRPr sz="16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싶었습니다.</a:t>
            </a:r>
            <a:endParaRPr/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의료 전공 팀원이 있기에 분석 및 결과 해석이 용이 할 것 같아, 의료 이미지를 이용하는 것으로 방향을 잡았습니다.</a:t>
            </a:r>
            <a:endParaRPr sz="16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77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2"/>
          <p:cNvSpPr/>
          <p:nvPr/>
        </p:nvSpPr>
        <p:spPr>
          <a:xfrm>
            <a:off x="2111476" y="7656935"/>
            <a:ext cx="941810" cy="941810"/>
          </a:xfrm>
          <a:prstGeom prst="ellipse">
            <a:avLst/>
          </a:prstGeom>
          <a:solidFill>
            <a:srgbClr val="DDE4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2"/>
          <p:cNvSpPr/>
          <p:nvPr/>
        </p:nvSpPr>
        <p:spPr>
          <a:xfrm>
            <a:off x="2084886" y="2002448"/>
            <a:ext cx="1826539" cy="2064130"/>
          </a:xfrm>
          <a:custGeom>
            <a:rect b="b" l="l" r="r" t="t"/>
            <a:pathLst>
              <a:path extrusionOk="0" h="1789" w="1581">
                <a:moveTo>
                  <a:pt x="791" y="0"/>
                </a:moveTo>
                <a:cubicBezTo>
                  <a:pt x="771" y="0"/>
                  <a:pt x="752" y="4"/>
                  <a:pt x="737" y="13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25" y="424"/>
                  <a:pt x="0" y="466"/>
                  <a:pt x="0" y="500"/>
                </a:cubicBezTo>
                <a:cubicBezTo>
                  <a:pt x="0" y="1289"/>
                  <a:pt x="0" y="1289"/>
                  <a:pt x="0" y="1289"/>
                </a:cubicBezTo>
                <a:cubicBezTo>
                  <a:pt x="0" y="1323"/>
                  <a:pt x="25" y="1365"/>
                  <a:pt x="54" y="1382"/>
                </a:cubicBezTo>
                <a:cubicBezTo>
                  <a:pt x="737" y="1776"/>
                  <a:pt x="737" y="1776"/>
                  <a:pt x="737" y="1776"/>
                </a:cubicBezTo>
                <a:cubicBezTo>
                  <a:pt x="752" y="1785"/>
                  <a:pt x="771" y="1789"/>
                  <a:pt x="791" y="1789"/>
                </a:cubicBezTo>
                <a:cubicBezTo>
                  <a:pt x="810" y="1789"/>
                  <a:pt x="830" y="1785"/>
                  <a:pt x="844" y="1776"/>
                </a:cubicBezTo>
                <a:cubicBezTo>
                  <a:pt x="1527" y="1382"/>
                  <a:pt x="1527" y="1382"/>
                  <a:pt x="1527" y="1382"/>
                </a:cubicBezTo>
                <a:cubicBezTo>
                  <a:pt x="1557" y="1365"/>
                  <a:pt x="1581" y="1323"/>
                  <a:pt x="1581" y="1289"/>
                </a:cubicBezTo>
                <a:cubicBezTo>
                  <a:pt x="1581" y="500"/>
                  <a:pt x="1581" y="500"/>
                  <a:pt x="1581" y="500"/>
                </a:cubicBezTo>
                <a:cubicBezTo>
                  <a:pt x="1581" y="466"/>
                  <a:pt x="1557" y="424"/>
                  <a:pt x="1527" y="407"/>
                </a:cubicBezTo>
                <a:cubicBezTo>
                  <a:pt x="844" y="13"/>
                  <a:pt x="844" y="13"/>
                  <a:pt x="844" y="13"/>
                </a:cubicBezTo>
                <a:cubicBezTo>
                  <a:pt x="830" y="4"/>
                  <a:pt x="810" y="0"/>
                  <a:pt x="791" y="0"/>
                </a:cubicBez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22"/>
          <p:cNvSpPr/>
          <p:nvPr/>
        </p:nvSpPr>
        <p:spPr>
          <a:xfrm>
            <a:off x="1624298" y="1847511"/>
            <a:ext cx="918640" cy="1038134"/>
          </a:xfrm>
          <a:custGeom>
            <a:rect b="b" l="l" r="r" t="t"/>
            <a:pathLst>
              <a:path extrusionOk="0" h="1789" w="1581">
                <a:moveTo>
                  <a:pt x="791" y="0"/>
                </a:moveTo>
                <a:cubicBezTo>
                  <a:pt x="771" y="0"/>
                  <a:pt x="752" y="4"/>
                  <a:pt x="737" y="13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25" y="424"/>
                  <a:pt x="0" y="466"/>
                  <a:pt x="0" y="500"/>
                </a:cubicBezTo>
                <a:cubicBezTo>
                  <a:pt x="0" y="1289"/>
                  <a:pt x="0" y="1289"/>
                  <a:pt x="0" y="1289"/>
                </a:cubicBezTo>
                <a:cubicBezTo>
                  <a:pt x="0" y="1323"/>
                  <a:pt x="25" y="1365"/>
                  <a:pt x="54" y="1382"/>
                </a:cubicBezTo>
                <a:cubicBezTo>
                  <a:pt x="737" y="1776"/>
                  <a:pt x="737" y="1776"/>
                  <a:pt x="737" y="1776"/>
                </a:cubicBezTo>
                <a:cubicBezTo>
                  <a:pt x="752" y="1785"/>
                  <a:pt x="771" y="1789"/>
                  <a:pt x="791" y="1789"/>
                </a:cubicBezTo>
                <a:cubicBezTo>
                  <a:pt x="810" y="1789"/>
                  <a:pt x="830" y="1785"/>
                  <a:pt x="844" y="1776"/>
                </a:cubicBezTo>
                <a:cubicBezTo>
                  <a:pt x="1527" y="1382"/>
                  <a:pt x="1527" y="1382"/>
                  <a:pt x="1527" y="1382"/>
                </a:cubicBezTo>
                <a:cubicBezTo>
                  <a:pt x="1557" y="1365"/>
                  <a:pt x="1581" y="1323"/>
                  <a:pt x="1581" y="1289"/>
                </a:cubicBezTo>
                <a:cubicBezTo>
                  <a:pt x="1581" y="500"/>
                  <a:pt x="1581" y="500"/>
                  <a:pt x="1581" y="500"/>
                </a:cubicBezTo>
                <a:cubicBezTo>
                  <a:pt x="1581" y="466"/>
                  <a:pt x="1557" y="424"/>
                  <a:pt x="1527" y="407"/>
                </a:cubicBezTo>
                <a:cubicBezTo>
                  <a:pt x="844" y="13"/>
                  <a:pt x="844" y="13"/>
                  <a:pt x="844" y="13"/>
                </a:cubicBezTo>
                <a:cubicBezTo>
                  <a:pt x="830" y="4"/>
                  <a:pt x="810" y="0"/>
                  <a:pt x="791" y="0"/>
                </a:cubicBezTo>
              </a:path>
            </a:pathLst>
          </a:custGeom>
          <a:solidFill>
            <a:srgbClr val="B6DB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2"/>
          <p:cNvSpPr/>
          <p:nvPr/>
        </p:nvSpPr>
        <p:spPr>
          <a:xfrm flipH="1">
            <a:off x="8473045" y="2002448"/>
            <a:ext cx="1826539" cy="2064130"/>
          </a:xfrm>
          <a:custGeom>
            <a:rect b="b" l="l" r="r" t="t"/>
            <a:pathLst>
              <a:path extrusionOk="0" h="1789" w="1581">
                <a:moveTo>
                  <a:pt x="791" y="0"/>
                </a:moveTo>
                <a:cubicBezTo>
                  <a:pt x="771" y="0"/>
                  <a:pt x="752" y="4"/>
                  <a:pt x="737" y="13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25" y="424"/>
                  <a:pt x="0" y="466"/>
                  <a:pt x="0" y="500"/>
                </a:cubicBezTo>
                <a:cubicBezTo>
                  <a:pt x="0" y="1289"/>
                  <a:pt x="0" y="1289"/>
                  <a:pt x="0" y="1289"/>
                </a:cubicBezTo>
                <a:cubicBezTo>
                  <a:pt x="0" y="1323"/>
                  <a:pt x="25" y="1365"/>
                  <a:pt x="54" y="1382"/>
                </a:cubicBezTo>
                <a:cubicBezTo>
                  <a:pt x="737" y="1776"/>
                  <a:pt x="737" y="1776"/>
                  <a:pt x="737" y="1776"/>
                </a:cubicBezTo>
                <a:cubicBezTo>
                  <a:pt x="752" y="1785"/>
                  <a:pt x="771" y="1789"/>
                  <a:pt x="791" y="1789"/>
                </a:cubicBezTo>
                <a:cubicBezTo>
                  <a:pt x="810" y="1789"/>
                  <a:pt x="830" y="1785"/>
                  <a:pt x="844" y="1776"/>
                </a:cubicBezTo>
                <a:cubicBezTo>
                  <a:pt x="1527" y="1382"/>
                  <a:pt x="1527" y="1382"/>
                  <a:pt x="1527" y="1382"/>
                </a:cubicBezTo>
                <a:cubicBezTo>
                  <a:pt x="1557" y="1365"/>
                  <a:pt x="1581" y="1323"/>
                  <a:pt x="1581" y="1289"/>
                </a:cubicBezTo>
                <a:cubicBezTo>
                  <a:pt x="1581" y="500"/>
                  <a:pt x="1581" y="500"/>
                  <a:pt x="1581" y="500"/>
                </a:cubicBezTo>
                <a:cubicBezTo>
                  <a:pt x="1581" y="466"/>
                  <a:pt x="1557" y="424"/>
                  <a:pt x="1527" y="407"/>
                </a:cubicBezTo>
                <a:cubicBezTo>
                  <a:pt x="844" y="13"/>
                  <a:pt x="844" y="13"/>
                  <a:pt x="844" y="13"/>
                </a:cubicBezTo>
                <a:cubicBezTo>
                  <a:pt x="830" y="4"/>
                  <a:pt x="810" y="0"/>
                  <a:pt x="791" y="0"/>
                </a:cubicBez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2"/>
          <p:cNvSpPr/>
          <p:nvPr/>
        </p:nvSpPr>
        <p:spPr>
          <a:xfrm flipH="1">
            <a:off x="9841532" y="1847511"/>
            <a:ext cx="918640" cy="1038134"/>
          </a:xfrm>
          <a:custGeom>
            <a:rect b="b" l="l" r="r" t="t"/>
            <a:pathLst>
              <a:path extrusionOk="0" h="1789" w="1581">
                <a:moveTo>
                  <a:pt x="791" y="0"/>
                </a:moveTo>
                <a:cubicBezTo>
                  <a:pt x="771" y="0"/>
                  <a:pt x="752" y="4"/>
                  <a:pt x="737" y="13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25" y="424"/>
                  <a:pt x="0" y="466"/>
                  <a:pt x="0" y="500"/>
                </a:cubicBezTo>
                <a:cubicBezTo>
                  <a:pt x="0" y="1289"/>
                  <a:pt x="0" y="1289"/>
                  <a:pt x="0" y="1289"/>
                </a:cubicBezTo>
                <a:cubicBezTo>
                  <a:pt x="0" y="1323"/>
                  <a:pt x="25" y="1365"/>
                  <a:pt x="54" y="1382"/>
                </a:cubicBezTo>
                <a:cubicBezTo>
                  <a:pt x="737" y="1776"/>
                  <a:pt x="737" y="1776"/>
                  <a:pt x="737" y="1776"/>
                </a:cubicBezTo>
                <a:cubicBezTo>
                  <a:pt x="752" y="1785"/>
                  <a:pt x="771" y="1789"/>
                  <a:pt x="791" y="1789"/>
                </a:cubicBezTo>
                <a:cubicBezTo>
                  <a:pt x="810" y="1789"/>
                  <a:pt x="830" y="1785"/>
                  <a:pt x="844" y="1776"/>
                </a:cubicBezTo>
                <a:cubicBezTo>
                  <a:pt x="1527" y="1382"/>
                  <a:pt x="1527" y="1382"/>
                  <a:pt x="1527" y="1382"/>
                </a:cubicBezTo>
                <a:cubicBezTo>
                  <a:pt x="1557" y="1365"/>
                  <a:pt x="1581" y="1323"/>
                  <a:pt x="1581" y="1289"/>
                </a:cubicBezTo>
                <a:cubicBezTo>
                  <a:pt x="1581" y="500"/>
                  <a:pt x="1581" y="500"/>
                  <a:pt x="1581" y="500"/>
                </a:cubicBezTo>
                <a:cubicBezTo>
                  <a:pt x="1581" y="466"/>
                  <a:pt x="1557" y="424"/>
                  <a:pt x="1527" y="407"/>
                </a:cubicBezTo>
                <a:cubicBezTo>
                  <a:pt x="844" y="13"/>
                  <a:pt x="844" y="13"/>
                  <a:pt x="844" y="13"/>
                </a:cubicBezTo>
                <a:cubicBezTo>
                  <a:pt x="830" y="4"/>
                  <a:pt x="810" y="0"/>
                  <a:pt x="791" y="0"/>
                </a:cubicBezTo>
              </a:path>
            </a:pathLst>
          </a:custGeom>
          <a:solidFill>
            <a:srgbClr val="B6DB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22"/>
          <p:cNvSpPr/>
          <p:nvPr/>
        </p:nvSpPr>
        <p:spPr>
          <a:xfrm>
            <a:off x="5295896" y="4199250"/>
            <a:ext cx="1826539" cy="2064130"/>
          </a:xfrm>
          <a:custGeom>
            <a:rect b="b" l="l" r="r" t="t"/>
            <a:pathLst>
              <a:path extrusionOk="0" h="1789" w="1581">
                <a:moveTo>
                  <a:pt x="791" y="0"/>
                </a:moveTo>
                <a:cubicBezTo>
                  <a:pt x="771" y="0"/>
                  <a:pt x="752" y="4"/>
                  <a:pt x="737" y="13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25" y="424"/>
                  <a:pt x="0" y="466"/>
                  <a:pt x="0" y="500"/>
                </a:cubicBezTo>
                <a:cubicBezTo>
                  <a:pt x="0" y="1289"/>
                  <a:pt x="0" y="1289"/>
                  <a:pt x="0" y="1289"/>
                </a:cubicBezTo>
                <a:cubicBezTo>
                  <a:pt x="0" y="1323"/>
                  <a:pt x="25" y="1365"/>
                  <a:pt x="54" y="1382"/>
                </a:cubicBezTo>
                <a:cubicBezTo>
                  <a:pt x="737" y="1776"/>
                  <a:pt x="737" y="1776"/>
                  <a:pt x="737" y="1776"/>
                </a:cubicBezTo>
                <a:cubicBezTo>
                  <a:pt x="752" y="1785"/>
                  <a:pt x="771" y="1789"/>
                  <a:pt x="791" y="1789"/>
                </a:cubicBezTo>
                <a:cubicBezTo>
                  <a:pt x="810" y="1789"/>
                  <a:pt x="830" y="1785"/>
                  <a:pt x="844" y="1776"/>
                </a:cubicBezTo>
                <a:cubicBezTo>
                  <a:pt x="1527" y="1382"/>
                  <a:pt x="1527" y="1382"/>
                  <a:pt x="1527" y="1382"/>
                </a:cubicBezTo>
                <a:cubicBezTo>
                  <a:pt x="1557" y="1365"/>
                  <a:pt x="1581" y="1323"/>
                  <a:pt x="1581" y="1289"/>
                </a:cubicBezTo>
                <a:cubicBezTo>
                  <a:pt x="1581" y="500"/>
                  <a:pt x="1581" y="500"/>
                  <a:pt x="1581" y="500"/>
                </a:cubicBezTo>
                <a:cubicBezTo>
                  <a:pt x="1581" y="466"/>
                  <a:pt x="1557" y="424"/>
                  <a:pt x="1527" y="407"/>
                </a:cubicBezTo>
                <a:cubicBezTo>
                  <a:pt x="844" y="13"/>
                  <a:pt x="844" y="13"/>
                  <a:pt x="844" y="13"/>
                </a:cubicBezTo>
                <a:cubicBezTo>
                  <a:pt x="830" y="4"/>
                  <a:pt x="810" y="0"/>
                  <a:pt x="791" y="0"/>
                </a:cubicBez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22"/>
          <p:cNvSpPr txBox="1"/>
          <p:nvPr/>
        </p:nvSpPr>
        <p:spPr>
          <a:xfrm>
            <a:off x="2629116" y="2499233"/>
            <a:ext cx="6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705D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endParaRPr sz="2000">
              <a:solidFill>
                <a:srgbClr val="FF70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22"/>
          <p:cNvSpPr/>
          <p:nvPr/>
        </p:nvSpPr>
        <p:spPr>
          <a:xfrm>
            <a:off x="5125792" y="1454049"/>
            <a:ext cx="2108344" cy="210834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22"/>
          <p:cNvSpPr txBox="1"/>
          <p:nvPr/>
        </p:nvSpPr>
        <p:spPr>
          <a:xfrm>
            <a:off x="5764171" y="1991556"/>
            <a:ext cx="889987" cy="1075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endParaRPr b="1"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</a:t>
            </a: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6517195" y="2637748"/>
            <a:ext cx="1003510" cy="1622654"/>
          </a:xfrm>
          <a:custGeom>
            <a:rect b="b" l="l" r="r" t="t"/>
            <a:pathLst>
              <a:path extrusionOk="0" h="19048" w="11780">
                <a:moveTo>
                  <a:pt x="11778" y="1340"/>
                </a:moveTo>
                <a:lnTo>
                  <a:pt x="11778" y="1340"/>
                </a:lnTo>
                <a:lnTo>
                  <a:pt x="11779" y="1307"/>
                </a:lnTo>
                <a:lnTo>
                  <a:pt x="11780" y="1274"/>
                </a:lnTo>
                <a:lnTo>
                  <a:pt x="11780" y="1242"/>
                </a:lnTo>
                <a:lnTo>
                  <a:pt x="11779" y="1210"/>
                </a:lnTo>
                <a:lnTo>
                  <a:pt x="11777" y="1178"/>
                </a:lnTo>
                <a:lnTo>
                  <a:pt x="11774" y="1146"/>
                </a:lnTo>
                <a:lnTo>
                  <a:pt x="11771" y="1114"/>
                </a:lnTo>
                <a:lnTo>
                  <a:pt x="11767" y="1084"/>
                </a:lnTo>
                <a:lnTo>
                  <a:pt x="11761" y="1053"/>
                </a:lnTo>
                <a:lnTo>
                  <a:pt x="11756" y="1022"/>
                </a:lnTo>
                <a:lnTo>
                  <a:pt x="11749" y="991"/>
                </a:lnTo>
                <a:lnTo>
                  <a:pt x="11742" y="960"/>
                </a:lnTo>
                <a:lnTo>
                  <a:pt x="11735" y="930"/>
                </a:lnTo>
                <a:lnTo>
                  <a:pt x="11725" y="900"/>
                </a:lnTo>
                <a:lnTo>
                  <a:pt x="11716" y="872"/>
                </a:lnTo>
                <a:lnTo>
                  <a:pt x="11706" y="842"/>
                </a:lnTo>
                <a:lnTo>
                  <a:pt x="11696" y="813"/>
                </a:lnTo>
                <a:lnTo>
                  <a:pt x="11684" y="784"/>
                </a:lnTo>
                <a:lnTo>
                  <a:pt x="11672" y="756"/>
                </a:lnTo>
                <a:lnTo>
                  <a:pt x="11660" y="729"/>
                </a:lnTo>
                <a:lnTo>
                  <a:pt x="11646" y="701"/>
                </a:lnTo>
                <a:lnTo>
                  <a:pt x="11632" y="674"/>
                </a:lnTo>
                <a:lnTo>
                  <a:pt x="11617" y="647"/>
                </a:lnTo>
                <a:lnTo>
                  <a:pt x="11602" y="620"/>
                </a:lnTo>
                <a:lnTo>
                  <a:pt x="11586" y="595"/>
                </a:lnTo>
                <a:lnTo>
                  <a:pt x="11569" y="569"/>
                </a:lnTo>
                <a:lnTo>
                  <a:pt x="11553" y="543"/>
                </a:lnTo>
                <a:lnTo>
                  <a:pt x="11535" y="519"/>
                </a:lnTo>
                <a:lnTo>
                  <a:pt x="11517" y="495"/>
                </a:lnTo>
                <a:lnTo>
                  <a:pt x="11497" y="470"/>
                </a:lnTo>
                <a:lnTo>
                  <a:pt x="11479" y="448"/>
                </a:lnTo>
                <a:lnTo>
                  <a:pt x="11458" y="424"/>
                </a:lnTo>
                <a:lnTo>
                  <a:pt x="11437" y="402"/>
                </a:lnTo>
                <a:lnTo>
                  <a:pt x="11417" y="380"/>
                </a:lnTo>
                <a:lnTo>
                  <a:pt x="11395" y="358"/>
                </a:lnTo>
                <a:lnTo>
                  <a:pt x="11373" y="338"/>
                </a:lnTo>
                <a:lnTo>
                  <a:pt x="11350" y="317"/>
                </a:lnTo>
                <a:lnTo>
                  <a:pt x="11327" y="297"/>
                </a:lnTo>
                <a:lnTo>
                  <a:pt x="11304" y="278"/>
                </a:lnTo>
                <a:lnTo>
                  <a:pt x="11280" y="259"/>
                </a:lnTo>
                <a:lnTo>
                  <a:pt x="11255" y="241"/>
                </a:lnTo>
                <a:lnTo>
                  <a:pt x="11231" y="223"/>
                </a:lnTo>
                <a:lnTo>
                  <a:pt x="11205" y="206"/>
                </a:lnTo>
                <a:lnTo>
                  <a:pt x="11179" y="190"/>
                </a:lnTo>
                <a:lnTo>
                  <a:pt x="11152" y="174"/>
                </a:lnTo>
                <a:lnTo>
                  <a:pt x="11126" y="158"/>
                </a:lnTo>
                <a:lnTo>
                  <a:pt x="11099" y="144"/>
                </a:lnTo>
                <a:lnTo>
                  <a:pt x="11071" y="131"/>
                </a:lnTo>
                <a:lnTo>
                  <a:pt x="11043" y="117"/>
                </a:lnTo>
                <a:lnTo>
                  <a:pt x="11016" y="104"/>
                </a:lnTo>
                <a:lnTo>
                  <a:pt x="10987" y="93"/>
                </a:lnTo>
                <a:lnTo>
                  <a:pt x="10958" y="81"/>
                </a:lnTo>
                <a:lnTo>
                  <a:pt x="10928" y="70"/>
                </a:lnTo>
                <a:lnTo>
                  <a:pt x="10899" y="61"/>
                </a:lnTo>
                <a:lnTo>
                  <a:pt x="10868" y="51"/>
                </a:lnTo>
                <a:lnTo>
                  <a:pt x="10839" y="43"/>
                </a:lnTo>
                <a:lnTo>
                  <a:pt x="10808" y="35"/>
                </a:lnTo>
                <a:lnTo>
                  <a:pt x="10777" y="28"/>
                </a:lnTo>
                <a:lnTo>
                  <a:pt x="10746" y="22"/>
                </a:lnTo>
                <a:lnTo>
                  <a:pt x="10714" y="16"/>
                </a:lnTo>
                <a:lnTo>
                  <a:pt x="10682" y="12"/>
                </a:lnTo>
                <a:lnTo>
                  <a:pt x="10650" y="8"/>
                </a:lnTo>
                <a:lnTo>
                  <a:pt x="10618" y="5"/>
                </a:lnTo>
                <a:lnTo>
                  <a:pt x="10586" y="3"/>
                </a:lnTo>
                <a:lnTo>
                  <a:pt x="10586" y="3"/>
                </a:lnTo>
                <a:lnTo>
                  <a:pt x="10553" y="1"/>
                </a:lnTo>
                <a:lnTo>
                  <a:pt x="10521" y="0"/>
                </a:lnTo>
                <a:lnTo>
                  <a:pt x="10488" y="0"/>
                </a:lnTo>
                <a:lnTo>
                  <a:pt x="10456" y="1"/>
                </a:lnTo>
                <a:lnTo>
                  <a:pt x="10424" y="2"/>
                </a:lnTo>
                <a:lnTo>
                  <a:pt x="10392" y="5"/>
                </a:lnTo>
                <a:lnTo>
                  <a:pt x="10361" y="8"/>
                </a:lnTo>
                <a:lnTo>
                  <a:pt x="10329" y="12"/>
                </a:lnTo>
                <a:lnTo>
                  <a:pt x="10298" y="17"/>
                </a:lnTo>
                <a:lnTo>
                  <a:pt x="10268" y="23"/>
                </a:lnTo>
                <a:lnTo>
                  <a:pt x="10237" y="29"/>
                </a:lnTo>
                <a:lnTo>
                  <a:pt x="10207" y="36"/>
                </a:lnTo>
                <a:lnTo>
                  <a:pt x="10177" y="44"/>
                </a:lnTo>
                <a:lnTo>
                  <a:pt x="10147" y="52"/>
                </a:lnTo>
                <a:lnTo>
                  <a:pt x="10117" y="62"/>
                </a:lnTo>
                <a:lnTo>
                  <a:pt x="10089" y="72"/>
                </a:lnTo>
                <a:lnTo>
                  <a:pt x="10060" y="82"/>
                </a:lnTo>
                <a:lnTo>
                  <a:pt x="10031" y="94"/>
                </a:lnTo>
                <a:lnTo>
                  <a:pt x="10002" y="106"/>
                </a:lnTo>
                <a:lnTo>
                  <a:pt x="9974" y="118"/>
                </a:lnTo>
                <a:lnTo>
                  <a:pt x="9947" y="132"/>
                </a:lnTo>
                <a:lnTo>
                  <a:pt x="9920" y="146"/>
                </a:lnTo>
                <a:lnTo>
                  <a:pt x="9893" y="161"/>
                </a:lnTo>
                <a:lnTo>
                  <a:pt x="9866" y="176"/>
                </a:lnTo>
                <a:lnTo>
                  <a:pt x="9841" y="192"/>
                </a:lnTo>
                <a:lnTo>
                  <a:pt x="9815" y="209"/>
                </a:lnTo>
                <a:lnTo>
                  <a:pt x="9790" y="225"/>
                </a:lnTo>
                <a:lnTo>
                  <a:pt x="9766" y="244"/>
                </a:lnTo>
                <a:lnTo>
                  <a:pt x="9741" y="262"/>
                </a:lnTo>
                <a:lnTo>
                  <a:pt x="9717" y="281"/>
                </a:lnTo>
                <a:lnTo>
                  <a:pt x="9694" y="300"/>
                </a:lnTo>
                <a:lnTo>
                  <a:pt x="9671" y="320"/>
                </a:lnTo>
                <a:lnTo>
                  <a:pt x="9648" y="341"/>
                </a:lnTo>
                <a:lnTo>
                  <a:pt x="9627" y="362"/>
                </a:lnTo>
                <a:lnTo>
                  <a:pt x="9605" y="384"/>
                </a:lnTo>
                <a:lnTo>
                  <a:pt x="9584" y="405"/>
                </a:lnTo>
                <a:lnTo>
                  <a:pt x="9564" y="428"/>
                </a:lnTo>
                <a:lnTo>
                  <a:pt x="9543" y="452"/>
                </a:lnTo>
                <a:lnTo>
                  <a:pt x="9525" y="475"/>
                </a:lnTo>
                <a:lnTo>
                  <a:pt x="9505" y="499"/>
                </a:lnTo>
                <a:lnTo>
                  <a:pt x="9488" y="524"/>
                </a:lnTo>
                <a:lnTo>
                  <a:pt x="9470" y="549"/>
                </a:lnTo>
                <a:lnTo>
                  <a:pt x="9453" y="574"/>
                </a:lnTo>
                <a:lnTo>
                  <a:pt x="9436" y="600"/>
                </a:lnTo>
                <a:lnTo>
                  <a:pt x="9421" y="627"/>
                </a:lnTo>
                <a:lnTo>
                  <a:pt x="9405" y="653"/>
                </a:lnTo>
                <a:lnTo>
                  <a:pt x="9391" y="680"/>
                </a:lnTo>
                <a:lnTo>
                  <a:pt x="9377" y="708"/>
                </a:lnTo>
                <a:lnTo>
                  <a:pt x="9363" y="736"/>
                </a:lnTo>
                <a:lnTo>
                  <a:pt x="9351" y="765"/>
                </a:lnTo>
                <a:lnTo>
                  <a:pt x="9339" y="793"/>
                </a:lnTo>
                <a:lnTo>
                  <a:pt x="9327" y="822"/>
                </a:lnTo>
                <a:lnTo>
                  <a:pt x="9317" y="852"/>
                </a:lnTo>
                <a:lnTo>
                  <a:pt x="9307" y="882"/>
                </a:lnTo>
                <a:lnTo>
                  <a:pt x="9298" y="912"/>
                </a:lnTo>
                <a:lnTo>
                  <a:pt x="9289" y="942"/>
                </a:lnTo>
                <a:lnTo>
                  <a:pt x="9282" y="972"/>
                </a:lnTo>
                <a:lnTo>
                  <a:pt x="9275" y="1003"/>
                </a:lnTo>
                <a:lnTo>
                  <a:pt x="9269" y="1035"/>
                </a:lnTo>
                <a:lnTo>
                  <a:pt x="9264" y="1066"/>
                </a:lnTo>
                <a:lnTo>
                  <a:pt x="9258" y="1098"/>
                </a:lnTo>
                <a:lnTo>
                  <a:pt x="9254" y="1130"/>
                </a:lnTo>
                <a:lnTo>
                  <a:pt x="9251" y="1163"/>
                </a:lnTo>
                <a:lnTo>
                  <a:pt x="9249" y="1195"/>
                </a:lnTo>
                <a:lnTo>
                  <a:pt x="9249" y="1195"/>
                </a:lnTo>
                <a:lnTo>
                  <a:pt x="9249" y="1200"/>
                </a:lnTo>
                <a:lnTo>
                  <a:pt x="9249" y="1200"/>
                </a:lnTo>
                <a:lnTo>
                  <a:pt x="9248" y="1201"/>
                </a:lnTo>
                <a:lnTo>
                  <a:pt x="8446" y="7757"/>
                </a:lnTo>
                <a:lnTo>
                  <a:pt x="8446" y="7757"/>
                </a:lnTo>
                <a:lnTo>
                  <a:pt x="8496" y="7779"/>
                </a:lnTo>
                <a:lnTo>
                  <a:pt x="8545" y="7804"/>
                </a:lnTo>
                <a:lnTo>
                  <a:pt x="8595" y="7830"/>
                </a:lnTo>
                <a:lnTo>
                  <a:pt x="8644" y="7859"/>
                </a:lnTo>
                <a:lnTo>
                  <a:pt x="8691" y="7888"/>
                </a:lnTo>
                <a:lnTo>
                  <a:pt x="8739" y="7920"/>
                </a:lnTo>
                <a:lnTo>
                  <a:pt x="8785" y="7954"/>
                </a:lnTo>
                <a:lnTo>
                  <a:pt x="8830" y="7989"/>
                </a:lnTo>
                <a:lnTo>
                  <a:pt x="8875" y="8026"/>
                </a:lnTo>
                <a:lnTo>
                  <a:pt x="8919" y="8065"/>
                </a:lnTo>
                <a:lnTo>
                  <a:pt x="8961" y="8107"/>
                </a:lnTo>
                <a:lnTo>
                  <a:pt x="9003" y="8149"/>
                </a:lnTo>
                <a:lnTo>
                  <a:pt x="9043" y="8193"/>
                </a:lnTo>
                <a:lnTo>
                  <a:pt x="9083" y="8239"/>
                </a:lnTo>
                <a:lnTo>
                  <a:pt x="9122" y="8288"/>
                </a:lnTo>
                <a:lnTo>
                  <a:pt x="9160" y="8338"/>
                </a:lnTo>
                <a:lnTo>
                  <a:pt x="9160" y="8338"/>
                </a:lnTo>
                <a:lnTo>
                  <a:pt x="9184" y="8372"/>
                </a:lnTo>
                <a:lnTo>
                  <a:pt x="9207" y="8407"/>
                </a:lnTo>
                <a:lnTo>
                  <a:pt x="9230" y="8442"/>
                </a:lnTo>
                <a:lnTo>
                  <a:pt x="9251" y="8478"/>
                </a:lnTo>
                <a:lnTo>
                  <a:pt x="9272" y="8514"/>
                </a:lnTo>
                <a:lnTo>
                  <a:pt x="9291" y="8551"/>
                </a:lnTo>
                <a:lnTo>
                  <a:pt x="9310" y="8588"/>
                </a:lnTo>
                <a:lnTo>
                  <a:pt x="9327" y="8625"/>
                </a:lnTo>
                <a:lnTo>
                  <a:pt x="9345" y="8663"/>
                </a:lnTo>
                <a:lnTo>
                  <a:pt x="9360" y="8701"/>
                </a:lnTo>
                <a:lnTo>
                  <a:pt x="9376" y="8739"/>
                </a:lnTo>
                <a:lnTo>
                  <a:pt x="9389" y="8778"/>
                </a:lnTo>
                <a:lnTo>
                  <a:pt x="9402" y="8817"/>
                </a:lnTo>
                <a:lnTo>
                  <a:pt x="9414" y="8857"/>
                </a:lnTo>
                <a:lnTo>
                  <a:pt x="9425" y="8896"/>
                </a:lnTo>
                <a:lnTo>
                  <a:pt x="9435" y="8936"/>
                </a:lnTo>
                <a:lnTo>
                  <a:pt x="9445" y="8976"/>
                </a:lnTo>
                <a:lnTo>
                  <a:pt x="9452" y="9016"/>
                </a:lnTo>
                <a:lnTo>
                  <a:pt x="9459" y="9056"/>
                </a:lnTo>
                <a:lnTo>
                  <a:pt x="9465" y="9096"/>
                </a:lnTo>
                <a:lnTo>
                  <a:pt x="9470" y="9138"/>
                </a:lnTo>
                <a:lnTo>
                  <a:pt x="9474" y="9179"/>
                </a:lnTo>
                <a:lnTo>
                  <a:pt x="9477" y="9220"/>
                </a:lnTo>
                <a:lnTo>
                  <a:pt x="9480" y="9261"/>
                </a:lnTo>
                <a:lnTo>
                  <a:pt x="9481" y="9302"/>
                </a:lnTo>
                <a:lnTo>
                  <a:pt x="9481" y="9343"/>
                </a:lnTo>
                <a:lnTo>
                  <a:pt x="9480" y="9385"/>
                </a:lnTo>
                <a:lnTo>
                  <a:pt x="9477" y="9427"/>
                </a:lnTo>
                <a:lnTo>
                  <a:pt x="9474" y="9468"/>
                </a:lnTo>
                <a:lnTo>
                  <a:pt x="9470" y="9510"/>
                </a:lnTo>
                <a:lnTo>
                  <a:pt x="9465" y="9551"/>
                </a:lnTo>
                <a:lnTo>
                  <a:pt x="9459" y="9593"/>
                </a:lnTo>
                <a:lnTo>
                  <a:pt x="9459" y="9593"/>
                </a:lnTo>
                <a:lnTo>
                  <a:pt x="9452" y="9635"/>
                </a:lnTo>
                <a:lnTo>
                  <a:pt x="9444" y="9676"/>
                </a:lnTo>
                <a:lnTo>
                  <a:pt x="9435" y="9717"/>
                </a:lnTo>
                <a:lnTo>
                  <a:pt x="9425" y="9757"/>
                </a:lnTo>
                <a:lnTo>
                  <a:pt x="9414" y="9797"/>
                </a:lnTo>
                <a:lnTo>
                  <a:pt x="9401" y="9837"/>
                </a:lnTo>
                <a:lnTo>
                  <a:pt x="9389" y="9876"/>
                </a:lnTo>
                <a:lnTo>
                  <a:pt x="9375" y="9916"/>
                </a:lnTo>
                <a:lnTo>
                  <a:pt x="9360" y="9955"/>
                </a:lnTo>
                <a:lnTo>
                  <a:pt x="9345" y="9993"/>
                </a:lnTo>
                <a:lnTo>
                  <a:pt x="9328" y="10030"/>
                </a:lnTo>
                <a:lnTo>
                  <a:pt x="9311" y="10067"/>
                </a:lnTo>
                <a:lnTo>
                  <a:pt x="9292" y="10104"/>
                </a:lnTo>
                <a:lnTo>
                  <a:pt x="9273" y="10140"/>
                </a:lnTo>
                <a:lnTo>
                  <a:pt x="9253" y="10176"/>
                </a:lnTo>
                <a:lnTo>
                  <a:pt x="9232" y="10211"/>
                </a:lnTo>
                <a:lnTo>
                  <a:pt x="9210" y="10246"/>
                </a:lnTo>
                <a:lnTo>
                  <a:pt x="9187" y="10280"/>
                </a:lnTo>
                <a:lnTo>
                  <a:pt x="9164" y="10314"/>
                </a:lnTo>
                <a:lnTo>
                  <a:pt x="9139" y="10347"/>
                </a:lnTo>
                <a:lnTo>
                  <a:pt x="9114" y="10379"/>
                </a:lnTo>
                <a:lnTo>
                  <a:pt x="9088" y="10410"/>
                </a:lnTo>
                <a:lnTo>
                  <a:pt x="9061" y="10441"/>
                </a:lnTo>
                <a:lnTo>
                  <a:pt x="9033" y="10472"/>
                </a:lnTo>
                <a:lnTo>
                  <a:pt x="9005" y="10502"/>
                </a:lnTo>
                <a:lnTo>
                  <a:pt x="8975" y="10532"/>
                </a:lnTo>
                <a:lnTo>
                  <a:pt x="8946" y="10561"/>
                </a:lnTo>
                <a:lnTo>
                  <a:pt x="8915" y="10589"/>
                </a:lnTo>
                <a:lnTo>
                  <a:pt x="8883" y="10615"/>
                </a:lnTo>
                <a:lnTo>
                  <a:pt x="8851" y="10642"/>
                </a:lnTo>
                <a:lnTo>
                  <a:pt x="8818" y="10668"/>
                </a:lnTo>
                <a:lnTo>
                  <a:pt x="8784" y="10693"/>
                </a:lnTo>
                <a:lnTo>
                  <a:pt x="4633" y="13362"/>
                </a:lnTo>
                <a:lnTo>
                  <a:pt x="4633" y="13362"/>
                </a:lnTo>
                <a:lnTo>
                  <a:pt x="4614" y="13372"/>
                </a:lnTo>
                <a:lnTo>
                  <a:pt x="4595" y="13380"/>
                </a:lnTo>
                <a:lnTo>
                  <a:pt x="4575" y="13387"/>
                </a:lnTo>
                <a:lnTo>
                  <a:pt x="4555" y="13392"/>
                </a:lnTo>
                <a:lnTo>
                  <a:pt x="4535" y="13394"/>
                </a:lnTo>
                <a:lnTo>
                  <a:pt x="4514" y="13395"/>
                </a:lnTo>
                <a:lnTo>
                  <a:pt x="4495" y="13393"/>
                </a:lnTo>
                <a:lnTo>
                  <a:pt x="4474" y="13389"/>
                </a:lnTo>
                <a:lnTo>
                  <a:pt x="4455" y="13384"/>
                </a:lnTo>
                <a:lnTo>
                  <a:pt x="4436" y="13377"/>
                </a:lnTo>
                <a:lnTo>
                  <a:pt x="4418" y="13369"/>
                </a:lnTo>
                <a:lnTo>
                  <a:pt x="4400" y="13358"/>
                </a:lnTo>
                <a:lnTo>
                  <a:pt x="4384" y="13345"/>
                </a:lnTo>
                <a:lnTo>
                  <a:pt x="4369" y="13332"/>
                </a:lnTo>
                <a:lnTo>
                  <a:pt x="4355" y="13315"/>
                </a:lnTo>
                <a:lnTo>
                  <a:pt x="4343" y="13298"/>
                </a:lnTo>
                <a:lnTo>
                  <a:pt x="4343" y="13298"/>
                </a:lnTo>
                <a:lnTo>
                  <a:pt x="4332" y="13279"/>
                </a:lnTo>
                <a:lnTo>
                  <a:pt x="4323" y="13260"/>
                </a:lnTo>
                <a:lnTo>
                  <a:pt x="4317" y="13240"/>
                </a:lnTo>
                <a:lnTo>
                  <a:pt x="4313" y="13221"/>
                </a:lnTo>
                <a:lnTo>
                  <a:pt x="4310" y="13200"/>
                </a:lnTo>
                <a:lnTo>
                  <a:pt x="4310" y="13180"/>
                </a:lnTo>
                <a:lnTo>
                  <a:pt x="4311" y="13160"/>
                </a:lnTo>
                <a:lnTo>
                  <a:pt x="4314" y="13140"/>
                </a:lnTo>
                <a:lnTo>
                  <a:pt x="4319" y="13121"/>
                </a:lnTo>
                <a:lnTo>
                  <a:pt x="4326" y="13101"/>
                </a:lnTo>
                <a:lnTo>
                  <a:pt x="4335" y="13084"/>
                </a:lnTo>
                <a:lnTo>
                  <a:pt x="4346" y="13066"/>
                </a:lnTo>
                <a:lnTo>
                  <a:pt x="4358" y="13050"/>
                </a:lnTo>
                <a:lnTo>
                  <a:pt x="4372" y="13034"/>
                </a:lnTo>
                <a:lnTo>
                  <a:pt x="4388" y="13021"/>
                </a:lnTo>
                <a:lnTo>
                  <a:pt x="4405" y="13008"/>
                </a:lnTo>
                <a:lnTo>
                  <a:pt x="8547" y="10347"/>
                </a:lnTo>
                <a:lnTo>
                  <a:pt x="8547" y="10347"/>
                </a:lnTo>
                <a:lnTo>
                  <a:pt x="8572" y="10328"/>
                </a:lnTo>
                <a:lnTo>
                  <a:pt x="8596" y="10310"/>
                </a:lnTo>
                <a:lnTo>
                  <a:pt x="8619" y="10290"/>
                </a:lnTo>
                <a:lnTo>
                  <a:pt x="8642" y="10271"/>
                </a:lnTo>
                <a:lnTo>
                  <a:pt x="8665" y="10250"/>
                </a:lnTo>
                <a:lnTo>
                  <a:pt x="8686" y="10228"/>
                </a:lnTo>
                <a:lnTo>
                  <a:pt x="8708" y="10207"/>
                </a:lnTo>
                <a:lnTo>
                  <a:pt x="8729" y="10185"/>
                </a:lnTo>
                <a:lnTo>
                  <a:pt x="8749" y="10163"/>
                </a:lnTo>
                <a:lnTo>
                  <a:pt x="8769" y="10139"/>
                </a:lnTo>
                <a:lnTo>
                  <a:pt x="8788" y="10115"/>
                </a:lnTo>
                <a:lnTo>
                  <a:pt x="8807" y="10091"/>
                </a:lnTo>
                <a:lnTo>
                  <a:pt x="8824" y="10067"/>
                </a:lnTo>
                <a:lnTo>
                  <a:pt x="8842" y="10042"/>
                </a:lnTo>
                <a:lnTo>
                  <a:pt x="8859" y="10016"/>
                </a:lnTo>
                <a:lnTo>
                  <a:pt x="8875" y="9991"/>
                </a:lnTo>
                <a:lnTo>
                  <a:pt x="8891" y="9964"/>
                </a:lnTo>
                <a:lnTo>
                  <a:pt x="8905" y="9937"/>
                </a:lnTo>
                <a:lnTo>
                  <a:pt x="8920" y="9910"/>
                </a:lnTo>
                <a:lnTo>
                  <a:pt x="8933" y="9883"/>
                </a:lnTo>
                <a:lnTo>
                  <a:pt x="8947" y="9855"/>
                </a:lnTo>
                <a:lnTo>
                  <a:pt x="8959" y="9827"/>
                </a:lnTo>
                <a:lnTo>
                  <a:pt x="8970" y="9798"/>
                </a:lnTo>
                <a:lnTo>
                  <a:pt x="8982" y="9769"/>
                </a:lnTo>
                <a:lnTo>
                  <a:pt x="8992" y="9740"/>
                </a:lnTo>
                <a:lnTo>
                  <a:pt x="9002" y="9711"/>
                </a:lnTo>
                <a:lnTo>
                  <a:pt x="9010" y="9681"/>
                </a:lnTo>
                <a:lnTo>
                  <a:pt x="9019" y="9650"/>
                </a:lnTo>
                <a:lnTo>
                  <a:pt x="9027" y="9620"/>
                </a:lnTo>
                <a:lnTo>
                  <a:pt x="9033" y="9589"/>
                </a:lnTo>
                <a:lnTo>
                  <a:pt x="9039" y="9558"/>
                </a:lnTo>
                <a:lnTo>
                  <a:pt x="9044" y="9528"/>
                </a:lnTo>
                <a:lnTo>
                  <a:pt x="9044" y="9528"/>
                </a:lnTo>
                <a:lnTo>
                  <a:pt x="9050" y="9496"/>
                </a:lnTo>
                <a:lnTo>
                  <a:pt x="9054" y="9465"/>
                </a:lnTo>
                <a:lnTo>
                  <a:pt x="9057" y="9433"/>
                </a:lnTo>
                <a:lnTo>
                  <a:pt x="9059" y="9402"/>
                </a:lnTo>
                <a:lnTo>
                  <a:pt x="9060" y="9371"/>
                </a:lnTo>
                <a:lnTo>
                  <a:pt x="9061" y="9339"/>
                </a:lnTo>
                <a:lnTo>
                  <a:pt x="9061" y="9308"/>
                </a:lnTo>
                <a:lnTo>
                  <a:pt x="9060" y="9278"/>
                </a:lnTo>
                <a:lnTo>
                  <a:pt x="9059" y="9247"/>
                </a:lnTo>
                <a:lnTo>
                  <a:pt x="9056" y="9216"/>
                </a:lnTo>
                <a:lnTo>
                  <a:pt x="9053" y="9185"/>
                </a:lnTo>
                <a:lnTo>
                  <a:pt x="9050" y="9154"/>
                </a:lnTo>
                <a:lnTo>
                  <a:pt x="9044" y="9124"/>
                </a:lnTo>
                <a:lnTo>
                  <a:pt x="9039" y="9093"/>
                </a:lnTo>
                <a:lnTo>
                  <a:pt x="9033" y="9064"/>
                </a:lnTo>
                <a:lnTo>
                  <a:pt x="9027" y="9034"/>
                </a:lnTo>
                <a:lnTo>
                  <a:pt x="9019" y="9004"/>
                </a:lnTo>
                <a:lnTo>
                  <a:pt x="9010" y="8974"/>
                </a:lnTo>
                <a:lnTo>
                  <a:pt x="9002" y="8944"/>
                </a:lnTo>
                <a:lnTo>
                  <a:pt x="8992" y="8915"/>
                </a:lnTo>
                <a:lnTo>
                  <a:pt x="8982" y="8885"/>
                </a:lnTo>
                <a:lnTo>
                  <a:pt x="8970" y="8857"/>
                </a:lnTo>
                <a:lnTo>
                  <a:pt x="8959" y="8829"/>
                </a:lnTo>
                <a:lnTo>
                  <a:pt x="8946" y="8800"/>
                </a:lnTo>
                <a:lnTo>
                  <a:pt x="8932" y="8772"/>
                </a:lnTo>
                <a:lnTo>
                  <a:pt x="8919" y="8745"/>
                </a:lnTo>
                <a:lnTo>
                  <a:pt x="8903" y="8717"/>
                </a:lnTo>
                <a:lnTo>
                  <a:pt x="8888" y="8690"/>
                </a:lnTo>
                <a:lnTo>
                  <a:pt x="8873" y="8663"/>
                </a:lnTo>
                <a:lnTo>
                  <a:pt x="8855" y="8636"/>
                </a:lnTo>
                <a:lnTo>
                  <a:pt x="8838" y="8611"/>
                </a:lnTo>
                <a:lnTo>
                  <a:pt x="8819" y="8584"/>
                </a:lnTo>
                <a:lnTo>
                  <a:pt x="8819" y="8584"/>
                </a:lnTo>
                <a:lnTo>
                  <a:pt x="8798" y="8556"/>
                </a:lnTo>
                <a:lnTo>
                  <a:pt x="8778" y="8529"/>
                </a:lnTo>
                <a:lnTo>
                  <a:pt x="8756" y="8503"/>
                </a:lnTo>
                <a:lnTo>
                  <a:pt x="8735" y="8477"/>
                </a:lnTo>
                <a:lnTo>
                  <a:pt x="8713" y="8452"/>
                </a:lnTo>
                <a:lnTo>
                  <a:pt x="8690" y="8429"/>
                </a:lnTo>
                <a:lnTo>
                  <a:pt x="8668" y="8405"/>
                </a:lnTo>
                <a:lnTo>
                  <a:pt x="8644" y="8382"/>
                </a:lnTo>
                <a:lnTo>
                  <a:pt x="8620" y="8360"/>
                </a:lnTo>
                <a:lnTo>
                  <a:pt x="8597" y="8339"/>
                </a:lnTo>
                <a:lnTo>
                  <a:pt x="8573" y="8319"/>
                </a:lnTo>
                <a:lnTo>
                  <a:pt x="8548" y="8298"/>
                </a:lnTo>
                <a:lnTo>
                  <a:pt x="8524" y="8279"/>
                </a:lnTo>
                <a:lnTo>
                  <a:pt x="8499" y="8261"/>
                </a:lnTo>
                <a:lnTo>
                  <a:pt x="8474" y="8243"/>
                </a:lnTo>
                <a:lnTo>
                  <a:pt x="8449" y="8226"/>
                </a:lnTo>
                <a:lnTo>
                  <a:pt x="8423" y="8210"/>
                </a:lnTo>
                <a:lnTo>
                  <a:pt x="8397" y="8195"/>
                </a:lnTo>
                <a:lnTo>
                  <a:pt x="8370" y="8180"/>
                </a:lnTo>
                <a:lnTo>
                  <a:pt x="8344" y="8166"/>
                </a:lnTo>
                <a:lnTo>
                  <a:pt x="8317" y="8153"/>
                </a:lnTo>
                <a:lnTo>
                  <a:pt x="8290" y="8140"/>
                </a:lnTo>
                <a:lnTo>
                  <a:pt x="8263" y="8129"/>
                </a:lnTo>
                <a:lnTo>
                  <a:pt x="8236" y="8118"/>
                </a:lnTo>
                <a:lnTo>
                  <a:pt x="8208" y="8108"/>
                </a:lnTo>
                <a:lnTo>
                  <a:pt x="8180" y="8098"/>
                </a:lnTo>
                <a:lnTo>
                  <a:pt x="8152" y="8090"/>
                </a:lnTo>
                <a:lnTo>
                  <a:pt x="8124" y="8082"/>
                </a:lnTo>
                <a:lnTo>
                  <a:pt x="8096" y="8075"/>
                </a:lnTo>
                <a:lnTo>
                  <a:pt x="8067" y="8068"/>
                </a:lnTo>
                <a:lnTo>
                  <a:pt x="8038" y="8062"/>
                </a:lnTo>
                <a:lnTo>
                  <a:pt x="8009" y="8057"/>
                </a:lnTo>
                <a:lnTo>
                  <a:pt x="7981" y="8053"/>
                </a:lnTo>
                <a:lnTo>
                  <a:pt x="7952" y="8050"/>
                </a:lnTo>
                <a:lnTo>
                  <a:pt x="7922" y="8047"/>
                </a:lnTo>
                <a:lnTo>
                  <a:pt x="7892" y="8046"/>
                </a:lnTo>
                <a:lnTo>
                  <a:pt x="7863" y="8045"/>
                </a:lnTo>
                <a:lnTo>
                  <a:pt x="7833" y="8044"/>
                </a:lnTo>
                <a:lnTo>
                  <a:pt x="7804" y="8045"/>
                </a:lnTo>
                <a:lnTo>
                  <a:pt x="7774" y="8046"/>
                </a:lnTo>
                <a:lnTo>
                  <a:pt x="7744" y="8048"/>
                </a:lnTo>
                <a:lnTo>
                  <a:pt x="7713" y="8050"/>
                </a:lnTo>
                <a:lnTo>
                  <a:pt x="7683" y="8054"/>
                </a:lnTo>
                <a:lnTo>
                  <a:pt x="7653" y="8058"/>
                </a:lnTo>
                <a:lnTo>
                  <a:pt x="7623" y="8063"/>
                </a:lnTo>
                <a:lnTo>
                  <a:pt x="7593" y="8068"/>
                </a:lnTo>
                <a:lnTo>
                  <a:pt x="7562" y="8076"/>
                </a:lnTo>
                <a:lnTo>
                  <a:pt x="7532" y="8083"/>
                </a:lnTo>
                <a:lnTo>
                  <a:pt x="7501" y="8091"/>
                </a:lnTo>
                <a:lnTo>
                  <a:pt x="7471" y="8099"/>
                </a:lnTo>
                <a:lnTo>
                  <a:pt x="7440" y="8110"/>
                </a:lnTo>
                <a:lnTo>
                  <a:pt x="7410" y="8120"/>
                </a:lnTo>
                <a:lnTo>
                  <a:pt x="7380" y="8131"/>
                </a:lnTo>
                <a:lnTo>
                  <a:pt x="7349" y="8143"/>
                </a:lnTo>
                <a:lnTo>
                  <a:pt x="7318" y="8156"/>
                </a:lnTo>
                <a:lnTo>
                  <a:pt x="7288" y="8169"/>
                </a:lnTo>
                <a:lnTo>
                  <a:pt x="7257" y="8184"/>
                </a:lnTo>
                <a:lnTo>
                  <a:pt x="7226" y="8199"/>
                </a:lnTo>
                <a:lnTo>
                  <a:pt x="7197" y="8215"/>
                </a:lnTo>
                <a:lnTo>
                  <a:pt x="7166" y="8232"/>
                </a:lnTo>
                <a:lnTo>
                  <a:pt x="7136" y="8250"/>
                </a:lnTo>
                <a:lnTo>
                  <a:pt x="7105" y="8267"/>
                </a:lnTo>
                <a:lnTo>
                  <a:pt x="7075" y="8287"/>
                </a:lnTo>
                <a:lnTo>
                  <a:pt x="7045" y="8306"/>
                </a:lnTo>
                <a:lnTo>
                  <a:pt x="3133" y="10602"/>
                </a:lnTo>
                <a:lnTo>
                  <a:pt x="3133" y="10602"/>
                </a:lnTo>
                <a:lnTo>
                  <a:pt x="3098" y="10623"/>
                </a:lnTo>
                <a:lnTo>
                  <a:pt x="3063" y="10644"/>
                </a:lnTo>
                <a:lnTo>
                  <a:pt x="2995" y="10689"/>
                </a:lnTo>
                <a:lnTo>
                  <a:pt x="2927" y="10736"/>
                </a:lnTo>
                <a:lnTo>
                  <a:pt x="2861" y="10784"/>
                </a:lnTo>
                <a:lnTo>
                  <a:pt x="2797" y="10834"/>
                </a:lnTo>
                <a:lnTo>
                  <a:pt x="2735" y="10887"/>
                </a:lnTo>
                <a:lnTo>
                  <a:pt x="2673" y="10941"/>
                </a:lnTo>
                <a:lnTo>
                  <a:pt x="2613" y="10997"/>
                </a:lnTo>
                <a:lnTo>
                  <a:pt x="2556" y="11056"/>
                </a:lnTo>
                <a:lnTo>
                  <a:pt x="2499" y="11114"/>
                </a:lnTo>
                <a:lnTo>
                  <a:pt x="2444" y="11176"/>
                </a:lnTo>
                <a:lnTo>
                  <a:pt x="2392" y="11239"/>
                </a:lnTo>
                <a:lnTo>
                  <a:pt x="2342" y="11303"/>
                </a:lnTo>
                <a:lnTo>
                  <a:pt x="2293" y="11369"/>
                </a:lnTo>
                <a:lnTo>
                  <a:pt x="2246" y="11435"/>
                </a:lnTo>
                <a:lnTo>
                  <a:pt x="2223" y="11469"/>
                </a:lnTo>
                <a:lnTo>
                  <a:pt x="2202" y="11504"/>
                </a:lnTo>
                <a:lnTo>
                  <a:pt x="422" y="14323"/>
                </a:lnTo>
                <a:lnTo>
                  <a:pt x="422" y="14323"/>
                </a:lnTo>
                <a:lnTo>
                  <a:pt x="386" y="14383"/>
                </a:lnTo>
                <a:lnTo>
                  <a:pt x="350" y="14444"/>
                </a:lnTo>
                <a:lnTo>
                  <a:pt x="317" y="14506"/>
                </a:lnTo>
                <a:lnTo>
                  <a:pt x="285" y="14568"/>
                </a:lnTo>
                <a:lnTo>
                  <a:pt x="255" y="14629"/>
                </a:lnTo>
                <a:lnTo>
                  <a:pt x="226" y="14693"/>
                </a:lnTo>
                <a:lnTo>
                  <a:pt x="200" y="14756"/>
                </a:lnTo>
                <a:lnTo>
                  <a:pt x="175" y="14820"/>
                </a:lnTo>
                <a:lnTo>
                  <a:pt x="151" y="14884"/>
                </a:lnTo>
                <a:lnTo>
                  <a:pt x="130" y="14948"/>
                </a:lnTo>
                <a:lnTo>
                  <a:pt x="110" y="15013"/>
                </a:lnTo>
                <a:lnTo>
                  <a:pt x="92" y="15078"/>
                </a:lnTo>
                <a:lnTo>
                  <a:pt x="75" y="15143"/>
                </a:lnTo>
                <a:lnTo>
                  <a:pt x="61" y="15209"/>
                </a:lnTo>
                <a:lnTo>
                  <a:pt x="47" y="15275"/>
                </a:lnTo>
                <a:lnTo>
                  <a:pt x="36" y="15340"/>
                </a:lnTo>
                <a:lnTo>
                  <a:pt x="26" y="15406"/>
                </a:lnTo>
                <a:lnTo>
                  <a:pt x="17" y="15472"/>
                </a:lnTo>
                <a:lnTo>
                  <a:pt x="10" y="15539"/>
                </a:lnTo>
                <a:lnTo>
                  <a:pt x="5" y="15605"/>
                </a:lnTo>
                <a:lnTo>
                  <a:pt x="2" y="15671"/>
                </a:lnTo>
                <a:lnTo>
                  <a:pt x="0" y="15738"/>
                </a:lnTo>
                <a:lnTo>
                  <a:pt x="0" y="15804"/>
                </a:lnTo>
                <a:lnTo>
                  <a:pt x="1" y="15869"/>
                </a:lnTo>
                <a:lnTo>
                  <a:pt x="4" y="15935"/>
                </a:lnTo>
                <a:lnTo>
                  <a:pt x="8" y="16001"/>
                </a:lnTo>
                <a:lnTo>
                  <a:pt x="14" y="16067"/>
                </a:lnTo>
                <a:lnTo>
                  <a:pt x="22" y="16133"/>
                </a:lnTo>
                <a:lnTo>
                  <a:pt x="31" y="16198"/>
                </a:lnTo>
                <a:lnTo>
                  <a:pt x="41" y="16262"/>
                </a:lnTo>
                <a:lnTo>
                  <a:pt x="53" y="16327"/>
                </a:lnTo>
                <a:lnTo>
                  <a:pt x="68" y="16392"/>
                </a:lnTo>
                <a:lnTo>
                  <a:pt x="83" y="16456"/>
                </a:lnTo>
                <a:lnTo>
                  <a:pt x="100" y="16520"/>
                </a:lnTo>
                <a:lnTo>
                  <a:pt x="118" y="16582"/>
                </a:lnTo>
                <a:lnTo>
                  <a:pt x="138" y="16645"/>
                </a:lnTo>
                <a:lnTo>
                  <a:pt x="159" y="16708"/>
                </a:lnTo>
                <a:lnTo>
                  <a:pt x="182" y="16770"/>
                </a:lnTo>
                <a:lnTo>
                  <a:pt x="206" y="16832"/>
                </a:lnTo>
                <a:lnTo>
                  <a:pt x="233" y="16892"/>
                </a:lnTo>
                <a:lnTo>
                  <a:pt x="259" y="16952"/>
                </a:lnTo>
                <a:lnTo>
                  <a:pt x="288" y="17012"/>
                </a:lnTo>
                <a:lnTo>
                  <a:pt x="318" y="17071"/>
                </a:lnTo>
                <a:lnTo>
                  <a:pt x="350" y="17129"/>
                </a:lnTo>
                <a:lnTo>
                  <a:pt x="383" y="17187"/>
                </a:lnTo>
                <a:lnTo>
                  <a:pt x="418" y="17244"/>
                </a:lnTo>
                <a:lnTo>
                  <a:pt x="454" y="17300"/>
                </a:lnTo>
                <a:lnTo>
                  <a:pt x="491" y="17355"/>
                </a:lnTo>
                <a:lnTo>
                  <a:pt x="530" y="17410"/>
                </a:lnTo>
                <a:lnTo>
                  <a:pt x="570" y="17463"/>
                </a:lnTo>
                <a:lnTo>
                  <a:pt x="611" y="17516"/>
                </a:lnTo>
                <a:lnTo>
                  <a:pt x="654" y="17567"/>
                </a:lnTo>
                <a:lnTo>
                  <a:pt x="699" y="17619"/>
                </a:lnTo>
                <a:lnTo>
                  <a:pt x="745" y="17668"/>
                </a:lnTo>
                <a:lnTo>
                  <a:pt x="792" y="17717"/>
                </a:lnTo>
                <a:lnTo>
                  <a:pt x="841" y="17765"/>
                </a:lnTo>
                <a:lnTo>
                  <a:pt x="890" y="17812"/>
                </a:lnTo>
                <a:lnTo>
                  <a:pt x="941" y="17857"/>
                </a:lnTo>
                <a:lnTo>
                  <a:pt x="994" y="17902"/>
                </a:lnTo>
                <a:lnTo>
                  <a:pt x="1048" y="17946"/>
                </a:lnTo>
                <a:lnTo>
                  <a:pt x="1104" y="17988"/>
                </a:lnTo>
                <a:lnTo>
                  <a:pt x="1161" y="18029"/>
                </a:lnTo>
                <a:lnTo>
                  <a:pt x="1218" y="18068"/>
                </a:lnTo>
                <a:lnTo>
                  <a:pt x="1278" y="18107"/>
                </a:lnTo>
                <a:lnTo>
                  <a:pt x="2458" y="18852"/>
                </a:lnTo>
                <a:lnTo>
                  <a:pt x="2458" y="18852"/>
                </a:lnTo>
                <a:lnTo>
                  <a:pt x="2502" y="18879"/>
                </a:lnTo>
                <a:lnTo>
                  <a:pt x="2546" y="18903"/>
                </a:lnTo>
                <a:lnTo>
                  <a:pt x="2592" y="18926"/>
                </a:lnTo>
                <a:lnTo>
                  <a:pt x="2637" y="18946"/>
                </a:lnTo>
                <a:lnTo>
                  <a:pt x="2683" y="18966"/>
                </a:lnTo>
                <a:lnTo>
                  <a:pt x="2729" y="18982"/>
                </a:lnTo>
                <a:lnTo>
                  <a:pt x="2777" y="18997"/>
                </a:lnTo>
                <a:lnTo>
                  <a:pt x="2824" y="19010"/>
                </a:lnTo>
                <a:lnTo>
                  <a:pt x="2872" y="19021"/>
                </a:lnTo>
                <a:lnTo>
                  <a:pt x="2921" y="19031"/>
                </a:lnTo>
                <a:lnTo>
                  <a:pt x="2969" y="19038"/>
                </a:lnTo>
                <a:lnTo>
                  <a:pt x="3018" y="19043"/>
                </a:lnTo>
                <a:lnTo>
                  <a:pt x="3066" y="19047"/>
                </a:lnTo>
                <a:lnTo>
                  <a:pt x="3114" y="19048"/>
                </a:lnTo>
                <a:lnTo>
                  <a:pt x="3164" y="19048"/>
                </a:lnTo>
                <a:lnTo>
                  <a:pt x="3212" y="19046"/>
                </a:lnTo>
                <a:lnTo>
                  <a:pt x="3260" y="19042"/>
                </a:lnTo>
                <a:lnTo>
                  <a:pt x="3309" y="19037"/>
                </a:lnTo>
                <a:lnTo>
                  <a:pt x="3357" y="19028"/>
                </a:lnTo>
                <a:lnTo>
                  <a:pt x="3404" y="19019"/>
                </a:lnTo>
                <a:lnTo>
                  <a:pt x="3452" y="19008"/>
                </a:lnTo>
                <a:lnTo>
                  <a:pt x="3499" y="18994"/>
                </a:lnTo>
                <a:lnTo>
                  <a:pt x="3546" y="18980"/>
                </a:lnTo>
                <a:lnTo>
                  <a:pt x="3592" y="18963"/>
                </a:lnTo>
                <a:lnTo>
                  <a:pt x="3638" y="18944"/>
                </a:lnTo>
                <a:lnTo>
                  <a:pt x="3682" y="18923"/>
                </a:lnTo>
                <a:lnTo>
                  <a:pt x="3726" y="18901"/>
                </a:lnTo>
                <a:lnTo>
                  <a:pt x="3771" y="18877"/>
                </a:lnTo>
                <a:lnTo>
                  <a:pt x="3813" y="18850"/>
                </a:lnTo>
                <a:lnTo>
                  <a:pt x="3855" y="18823"/>
                </a:lnTo>
                <a:lnTo>
                  <a:pt x="3896" y="18793"/>
                </a:lnTo>
                <a:lnTo>
                  <a:pt x="3936" y="18762"/>
                </a:lnTo>
                <a:lnTo>
                  <a:pt x="8713" y="14851"/>
                </a:lnTo>
                <a:lnTo>
                  <a:pt x="8713" y="14851"/>
                </a:lnTo>
                <a:lnTo>
                  <a:pt x="8772" y="14801"/>
                </a:lnTo>
                <a:lnTo>
                  <a:pt x="8830" y="14751"/>
                </a:lnTo>
                <a:lnTo>
                  <a:pt x="8888" y="14699"/>
                </a:lnTo>
                <a:lnTo>
                  <a:pt x="8944" y="14647"/>
                </a:lnTo>
                <a:lnTo>
                  <a:pt x="8999" y="14593"/>
                </a:lnTo>
                <a:lnTo>
                  <a:pt x="9054" y="14540"/>
                </a:lnTo>
                <a:lnTo>
                  <a:pt x="9106" y="14484"/>
                </a:lnTo>
                <a:lnTo>
                  <a:pt x="9159" y="14429"/>
                </a:lnTo>
                <a:lnTo>
                  <a:pt x="9209" y="14372"/>
                </a:lnTo>
                <a:lnTo>
                  <a:pt x="9259" y="14314"/>
                </a:lnTo>
                <a:lnTo>
                  <a:pt x="9308" y="14255"/>
                </a:lnTo>
                <a:lnTo>
                  <a:pt x="9356" y="14196"/>
                </a:lnTo>
                <a:lnTo>
                  <a:pt x="9402" y="14136"/>
                </a:lnTo>
                <a:lnTo>
                  <a:pt x="9448" y="14075"/>
                </a:lnTo>
                <a:lnTo>
                  <a:pt x="9492" y="14013"/>
                </a:lnTo>
                <a:lnTo>
                  <a:pt x="9535" y="13950"/>
                </a:lnTo>
                <a:lnTo>
                  <a:pt x="9577" y="13886"/>
                </a:lnTo>
                <a:lnTo>
                  <a:pt x="9618" y="13822"/>
                </a:lnTo>
                <a:lnTo>
                  <a:pt x="9659" y="13757"/>
                </a:lnTo>
                <a:lnTo>
                  <a:pt x="9697" y="13691"/>
                </a:lnTo>
                <a:lnTo>
                  <a:pt x="9735" y="13625"/>
                </a:lnTo>
                <a:lnTo>
                  <a:pt x="9771" y="13558"/>
                </a:lnTo>
                <a:lnTo>
                  <a:pt x="9806" y="13490"/>
                </a:lnTo>
                <a:lnTo>
                  <a:pt x="9840" y="13421"/>
                </a:lnTo>
                <a:lnTo>
                  <a:pt x="9872" y="13352"/>
                </a:lnTo>
                <a:lnTo>
                  <a:pt x="9903" y="13282"/>
                </a:lnTo>
                <a:lnTo>
                  <a:pt x="9933" y="13212"/>
                </a:lnTo>
                <a:lnTo>
                  <a:pt x="9962" y="13141"/>
                </a:lnTo>
                <a:lnTo>
                  <a:pt x="9990" y="13069"/>
                </a:lnTo>
                <a:lnTo>
                  <a:pt x="10017" y="12997"/>
                </a:lnTo>
                <a:lnTo>
                  <a:pt x="10041" y="12924"/>
                </a:lnTo>
                <a:lnTo>
                  <a:pt x="10065" y="12850"/>
                </a:lnTo>
                <a:lnTo>
                  <a:pt x="11451" y="8440"/>
                </a:lnTo>
                <a:lnTo>
                  <a:pt x="11451" y="8440"/>
                </a:lnTo>
                <a:lnTo>
                  <a:pt x="11464" y="8396"/>
                </a:lnTo>
                <a:lnTo>
                  <a:pt x="11478" y="8350"/>
                </a:lnTo>
                <a:lnTo>
                  <a:pt x="11490" y="8305"/>
                </a:lnTo>
                <a:lnTo>
                  <a:pt x="11501" y="8260"/>
                </a:lnTo>
                <a:lnTo>
                  <a:pt x="11511" y="8215"/>
                </a:lnTo>
                <a:lnTo>
                  <a:pt x="11521" y="8168"/>
                </a:lnTo>
                <a:lnTo>
                  <a:pt x="11530" y="8123"/>
                </a:lnTo>
                <a:lnTo>
                  <a:pt x="11538" y="8077"/>
                </a:lnTo>
                <a:lnTo>
                  <a:pt x="11545" y="8030"/>
                </a:lnTo>
                <a:lnTo>
                  <a:pt x="11553" y="7984"/>
                </a:lnTo>
                <a:lnTo>
                  <a:pt x="11558" y="7938"/>
                </a:lnTo>
                <a:lnTo>
                  <a:pt x="11563" y="7891"/>
                </a:lnTo>
                <a:lnTo>
                  <a:pt x="11567" y="7845"/>
                </a:lnTo>
                <a:lnTo>
                  <a:pt x="11571" y="7799"/>
                </a:lnTo>
                <a:lnTo>
                  <a:pt x="11573" y="7752"/>
                </a:lnTo>
                <a:lnTo>
                  <a:pt x="11575" y="7705"/>
                </a:lnTo>
                <a:lnTo>
                  <a:pt x="11778" y="1342"/>
                </a:lnTo>
                <a:lnTo>
                  <a:pt x="11778" y="1342"/>
                </a:lnTo>
                <a:lnTo>
                  <a:pt x="11778" y="1340"/>
                </a:lnTo>
                <a:lnTo>
                  <a:pt x="11778" y="1340"/>
                </a:lnTo>
                <a:close/>
              </a:path>
            </a:pathLst>
          </a:custGeom>
          <a:solidFill>
            <a:srgbClr val="4045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22"/>
          <p:cNvSpPr/>
          <p:nvPr/>
        </p:nvSpPr>
        <p:spPr>
          <a:xfrm flipH="1">
            <a:off x="4820556" y="2637748"/>
            <a:ext cx="1003510" cy="1622654"/>
          </a:xfrm>
          <a:custGeom>
            <a:rect b="b" l="l" r="r" t="t"/>
            <a:pathLst>
              <a:path extrusionOk="0" h="19048" w="11780">
                <a:moveTo>
                  <a:pt x="11778" y="1340"/>
                </a:moveTo>
                <a:lnTo>
                  <a:pt x="11778" y="1340"/>
                </a:lnTo>
                <a:lnTo>
                  <a:pt x="11779" y="1307"/>
                </a:lnTo>
                <a:lnTo>
                  <a:pt x="11780" y="1274"/>
                </a:lnTo>
                <a:lnTo>
                  <a:pt x="11780" y="1242"/>
                </a:lnTo>
                <a:lnTo>
                  <a:pt x="11779" y="1210"/>
                </a:lnTo>
                <a:lnTo>
                  <a:pt x="11777" y="1178"/>
                </a:lnTo>
                <a:lnTo>
                  <a:pt x="11774" y="1146"/>
                </a:lnTo>
                <a:lnTo>
                  <a:pt x="11771" y="1114"/>
                </a:lnTo>
                <a:lnTo>
                  <a:pt x="11767" y="1084"/>
                </a:lnTo>
                <a:lnTo>
                  <a:pt x="11761" y="1053"/>
                </a:lnTo>
                <a:lnTo>
                  <a:pt x="11756" y="1022"/>
                </a:lnTo>
                <a:lnTo>
                  <a:pt x="11749" y="991"/>
                </a:lnTo>
                <a:lnTo>
                  <a:pt x="11742" y="960"/>
                </a:lnTo>
                <a:lnTo>
                  <a:pt x="11735" y="930"/>
                </a:lnTo>
                <a:lnTo>
                  <a:pt x="11725" y="900"/>
                </a:lnTo>
                <a:lnTo>
                  <a:pt x="11716" y="872"/>
                </a:lnTo>
                <a:lnTo>
                  <a:pt x="11706" y="842"/>
                </a:lnTo>
                <a:lnTo>
                  <a:pt x="11696" y="813"/>
                </a:lnTo>
                <a:lnTo>
                  <a:pt x="11684" y="784"/>
                </a:lnTo>
                <a:lnTo>
                  <a:pt x="11672" y="756"/>
                </a:lnTo>
                <a:lnTo>
                  <a:pt x="11660" y="729"/>
                </a:lnTo>
                <a:lnTo>
                  <a:pt x="11646" y="701"/>
                </a:lnTo>
                <a:lnTo>
                  <a:pt x="11632" y="674"/>
                </a:lnTo>
                <a:lnTo>
                  <a:pt x="11617" y="647"/>
                </a:lnTo>
                <a:lnTo>
                  <a:pt x="11602" y="620"/>
                </a:lnTo>
                <a:lnTo>
                  <a:pt x="11586" y="595"/>
                </a:lnTo>
                <a:lnTo>
                  <a:pt x="11569" y="569"/>
                </a:lnTo>
                <a:lnTo>
                  <a:pt x="11553" y="543"/>
                </a:lnTo>
                <a:lnTo>
                  <a:pt x="11535" y="519"/>
                </a:lnTo>
                <a:lnTo>
                  <a:pt x="11517" y="495"/>
                </a:lnTo>
                <a:lnTo>
                  <a:pt x="11497" y="470"/>
                </a:lnTo>
                <a:lnTo>
                  <a:pt x="11479" y="448"/>
                </a:lnTo>
                <a:lnTo>
                  <a:pt x="11458" y="424"/>
                </a:lnTo>
                <a:lnTo>
                  <a:pt x="11437" y="402"/>
                </a:lnTo>
                <a:lnTo>
                  <a:pt x="11417" y="380"/>
                </a:lnTo>
                <a:lnTo>
                  <a:pt x="11395" y="358"/>
                </a:lnTo>
                <a:lnTo>
                  <a:pt x="11373" y="338"/>
                </a:lnTo>
                <a:lnTo>
                  <a:pt x="11350" y="317"/>
                </a:lnTo>
                <a:lnTo>
                  <a:pt x="11327" y="297"/>
                </a:lnTo>
                <a:lnTo>
                  <a:pt x="11304" y="278"/>
                </a:lnTo>
                <a:lnTo>
                  <a:pt x="11280" y="259"/>
                </a:lnTo>
                <a:lnTo>
                  <a:pt x="11255" y="241"/>
                </a:lnTo>
                <a:lnTo>
                  <a:pt x="11231" y="223"/>
                </a:lnTo>
                <a:lnTo>
                  <a:pt x="11205" y="206"/>
                </a:lnTo>
                <a:lnTo>
                  <a:pt x="11179" y="190"/>
                </a:lnTo>
                <a:lnTo>
                  <a:pt x="11152" y="174"/>
                </a:lnTo>
                <a:lnTo>
                  <a:pt x="11126" y="158"/>
                </a:lnTo>
                <a:lnTo>
                  <a:pt x="11099" y="144"/>
                </a:lnTo>
                <a:lnTo>
                  <a:pt x="11071" y="131"/>
                </a:lnTo>
                <a:lnTo>
                  <a:pt x="11043" y="117"/>
                </a:lnTo>
                <a:lnTo>
                  <a:pt x="11016" y="104"/>
                </a:lnTo>
                <a:lnTo>
                  <a:pt x="10987" y="93"/>
                </a:lnTo>
                <a:lnTo>
                  <a:pt x="10958" y="81"/>
                </a:lnTo>
                <a:lnTo>
                  <a:pt x="10928" y="70"/>
                </a:lnTo>
                <a:lnTo>
                  <a:pt x="10899" y="61"/>
                </a:lnTo>
                <a:lnTo>
                  <a:pt x="10868" y="51"/>
                </a:lnTo>
                <a:lnTo>
                  <a:pt x="10839" y="43"/>
                </a:lnTo>
                <a:lnTo>
                  <a:pt x="10808" y="35"/>
                </a:lnTo>
                <a:lnTo>
                  <a:pt x="10777" y="28"/>
                </a:lnTo>
                <a:lnTo>
                  <a:pt x="10746" y="22"/>
                </a:lnTo>
                <a:lnTo>
                  <a:pt x="10714" y="16"/>
                </a:lnTo>
                <a:lnTo>
                  <a:pt x="10682" y="12"/>
                </a:lnTo>
                <a:lnTo>
                  <a:pt x="10650" y="8"/>
                </a:lnTo>
                <a:lnTo>
                  <a:pt x="10618" y="5"/>
                </a:lnTo>
                <a:lnTo>
                  <a:pt x="10586" y="3"/>
                </a:lnTo>
                <a:lnTo>
                  <a:pt x="10586" y="3"/>
                </a:lnTo>
                <a:lnTo>
                  <a:pt x="10553" y="1"/>
                </a:lnTo>
                <a:lnTo>
                  <a:pt x="10521" y="0"/>
                </a:lnTo>
                <a:lnTo>
                  <a:pt x="10488" y="0"/>
                </a:lnTo>
                <a:lnTo>
                  <a:pt x="10456" y="1"/>
                </a:lnTo>
                <a:lnTo>
                  <a:pt x="10424" y="2"/>
                </a:lnTo>
                <a:lnTo>
                  <a:pt x="10392" y="5"/>
                </a:lnTo>
                <a:lnTo>
                  <a:pt x="10361" y="8"/>
                </a:lnTo>
                <a:lnTo>
                  <a:pt x="10329" y="12"/>
                </a:lnTo>
                <a:lnTo>
                  <a:pt x="10298" y="17"/>
                </a:lnTo>
                <a:lnTo>
                  <a:pt x="10268" y="23"/>
                </a:lnTo>
                <a:lnTo>
                  <a:pt x="10237" y="29"/>
                </a:lnTo>
                <a:lnTo>
                  <a:pt x="10207" y="36"/>
                </a:lnTo>
                <a:lnTo>
                  <a:pt x="10177" y="44"/>
                </a:lnTo>
                <a:lnTo>
                  <a:pt x="10147" y="52"/>
                </a:lnTo>
                <a:lnTo>
                  <a:pt x="10117" y="62"/>
                </a:lnTo>
                <a:lnTo>
                  <a:pt x="10089" y="72"/>
                </a:lnTo>
                <a:lnTo>
                  <a:pt x="10060" y="82"/>
                </a:lnTo>
                <a:lnTo>
                  <a:pt x="10031" y="94"/>
                </a:lnTo>
                <a:lnTo>
                  <a:pt x="10002" y="106"/>
                </a:lnTo>
                <a:lnTo>
                  <a:pt x="9974" y="118"/>
                </a:lnTo>
                <a:lnTo>
                  <a:pt x="9947" y="132"/>
                </a:lnTo>
                <a:lnTo>
                  <a:pt x="9920" y="146"/>
                </a:lnTo>
                <a:lnTo>
                  <a:pt x="9893" y="161"/>
                </a:lnTo>
                <a:lnTo>
                  <a:pt x="9866" y="176"/>
                </a:lnTo>
                <a:lnTo>
                  <a:pt x="9841" y="192"/>
                </a:lnTo>
                <a:lnTo>
                  <a:pt x="9815" y="209"/>
                </a:lnTo>
                <a:lnTo>
                  <a:pt x="9790" y="225"/>
                </a:lnTo>
                <a:lnTo>
                  <a:pt x="9766" y="244"/>
                </a:lnTo>
                <a:lnTo>
                  <a:pt x="9741" y="262"/>
                </a:lnTo>
                <a:lnTo>
                  <a:pt x="9717" y="281"/>
                </a:lnTo>
                <a:lnTo>
                  <a:pt x="9694" y="300"/>
                </a:lnTo>
                <a:lnTo>
                  <a:pt x="9671" y="320"/>
                </a:lnTo>
                <a:lnTo>
                  <a:pt x="9648" y="341"/>
                </a:lnTo>
                <a:lnTo>
                  <a:pt x="9627" y="362"/>
                </a:lnTo>
                <a:lnTo>
                  <a:pt x="9605" y="384"/>
                </a:lnTo>
                <a:lnTo>
                  <a:pt x="9584" y="405"/>
                </a:lnTo>
                <a:lnTo>
                  <a:pt x="9564" y="428"/>
                </a:lnTo>
                <a:lnTo>
                  <a:pt x="9543" y="452"/>
                </a:lnTo>
                <a:lnTo>
                  <a:pt x="9525" y="475"/>
                </a:lnTo>
                <a:lnTo>
                  <a:pt x="9505" y="499"/>
                </a:lnTo>
                <a:lnTo>
                  <a:pt x="9488" y="524"/>
                </a:lnTo>
                <a:lnTo>
                  <a:pt x="9470" y="549"/>
                </a:lnTo>
                <a:lnTo>
                  <a:pt x="9453" y="574"/>
                </a:lnTo>
                <a:lnTo>
                  <a:pt x="9436" y="600"/>
                </a:lnTo>
                <a:lnTo>
                  <a:pt x="9421" y="627"/>
                </a:lnTo>
                <a:lnTo>
                  <a:pt x="9405" y="653"/>
                </a:lnTo>
                <a:lnTo>
                  <a:pt x="9391" y="680"/>
                </a:lnTo>
                <a:lnTo>
                  <a:pt x="9377" y="708"/>
                </a:lnTo>
                <a:lnTo>
                  <a:pt x="9363" y="736"/>
                </a:lnTo>
                <a:lnTo>
                  <a:pt x="9351" y="765"/>
                </a:lnTo>
                <a:lnTo>
                  <a:pt x="9339" y="793"/>
                </a:lnTo>
                <a:lnTo>
                  <a:pt x="9327" y="822"/>
                </a:lnTo>
                <a:lnTo>
                  <a:pt x="9317" y="852"/>
                </a:lnTo>
                <a:lnTo>
                  <a:pt x="9307" y="882"/>
                </a:lnTo>
                <a:lnTo>
                  <a:pt x="9298" y="912"/>
                </a:lnTo>
                <a:lnTo>
                  <a:pt x="9289" y="942"/>
                </a:lnTo>
                <a:lnTo>
                  <a:pt x="9282" y="972"/>
                </a:lnTo>
                <a:lnTo>
                  <a:pt x="9275" y="1003"/>
                </a:lnTo>
                <a:lnTo>
                  <a:pt x="9269" y="1035"/>
                </a:lnTo>
                <a:lnTo>
                  <a:pt x="9264" y="1066"/>
                </a:lnTo>
                <a:lnTo>
                  <a:pt x="9258" y="1098"/>
                </a:lnTo>
                <a:lnTo>
                  <a:pt x="9254" y="1130"/>
                </a:lnTo>
                <a:lnTo>
                  <a:pt x="9251" y="1163"/>
                </a:lnTo>
                <a:lnTo>
                  <a:pt x="9249" y="1195"/>
                </a:lnTo>
                <a:lnTo>
                  <a:pt x="9249" y="1195"/>
                </a:lnTo>
                <a:lnTo>
                  <a:pt x="9249" y="1200"/>
                </a:lnTo>
                <a:lnTo>
                  <a:pt x="9249" y="1200"/>
                </a:lnTo>
                <a:lnTo>
                  <a:pt x="9248" y="1201"/>
                </a:lnTo>
                <a:lnTo>
                  <a:pt x="8446" y="7757"/>
                </a:lnTo>
                <a:lnTo>
                  <a:pt x="8446" y="7757"/>
                </a:lnTo>
                <a:lnTo>
                  <a:pt x="8496" y="7779"/>
                </a:lnTo>
                <a:lnTo>
                  <a:pt x="8545" y="7804"/>
                </a:lnTo>
                <a:lnTo>
                  <a:pt x="8595" y="7830"/>
                </a:lnTo>
                <a:lnTo>
                  <a:pt x="8644" y="7859"/>
                </a:lnTo>
                <a:lnTo>
                  <a:pt x="8691" y="7888"/>
                </a:lnTo>
                <a:lnTo>
                  <a:pt x="8739" y="7920"/>
                </a:lnTo>
                <a:lnTo>
                  <a:pt x="8785" y="7954"/>
                </a:lnTo>
                <a:lnTo>
                  <a:pt x="8830" y="7989"/>
                </a:lnTo>
                <a:lnTo>
                  <a:pt x="8875" y="8026"/>
                </a:lnTo>
                <a:lnTo>
                  <a:pt x="8919" y="8065"/>
                </a:lnTo>
                <a:lnTo>
                  <a:pt x="8961" y="8107"/>
                </a:lnTo>
                <a:lnTo>
                  <a:pt x="9003" y="8149"/>
                </a:lnTo>
                <a:lnTo>
                  <a:pt x="9043" y="8193"/>
                </a:lnTo>
                <a:lnTo>
                  <a:pt x="9083" y="8239"/>
                </a:lnTo>
                <a:lnTo>
                  <a:pt x="9122" y="8288"/>
                </a:lnTo>
                <a:lnTo>
                  <a:pt x="9160" y="8338"/>
                </a:lnTo>
                <a:lnTo>
                  <a:pt x="9160" y="8338"/>
                </a:lnTo>
                <a:lnTo>
                  <a:pt x="9184" y="8372"/>
                </a:lnTo>
                <a:lnTo>
                  <a:pt x="9207" y="8407"/>
                </a:lnTo>
                <a:lnTo>
                  <a:pt x="9230" y="8442"/>
                </a:lnTo>
                <a:lnTo>
                  <a:pt x="9251" y="8478"/>
                </a:lnTo>
                <a:lnTo>
                  <a:pt x="9272" y="8514"/>
                </a:lnTo>
                <a:lnTo>
                  <a:pt x="9291" y="8551"/>
                </a:lnTo>
                <a:lnTo>
                  <a:pt x="9310" y="8588"/>
                </a:lnTo>
                <a:lnTo>
                  <a:pt x="9327" y="8625"/>
                </a:lnTo>
                <a:lnTo>
                  <a:pt x="9345" y="8663"/>
                </a:lnTo>
                <a:lnTo>
                  <a:pt x="9360" y="8701"/>
                </a:lnTo>
                <a:lnTo>
                  <a:pt x="9376" y="8739"/>
                </a:lnTo>
                <a:lnTo>
                  <a:pt x="9389" y="8778"/>
                </a:lnTo>
                <a:lnTo>
                  <a:pt x="9402" y="8817"/>
                </a:lnTo>
                <a:lnTo>
                  <a:pt x="9414" y="8857"/>
                </a:lnTo>
                <a:lnTo>
                  <a:pt x="9425" y="8896"/>
                </a:lnTo>
                <a:lnTo>
                  <a:pt x="9435" y="8936"/>
                </a:lnTo>
                <a:lnTo>
                  <a:pt x="9445" y="8976"/>
                </a:lnTo>
                <a:lnTo>
                  <a:pt x="9452" y="9016"/>
                </a:lnTo>
                <a:lnTo>
                  <a:pt x="9459" y="9056"/>
                </a:lnTo>
                <a:lnTo>
                  <a:pt x="9465" y="9096"/>
                </a:lnTo>
                <a:lnTo>
                  <a:pt x="9470" y="9138"/>
                </a:lnTo>
                <a:lnTo>
                  <a:pt x="9474" y="9179"/>
                </a:lnTo>
                <a:lnTo>
                  <a:pt x="9477" y="9220"/>
                </a:lnTo>
                <a:lnTo>
                  <a:pt x="9480" y="9261"/>
                </a:lnTo>
                <a:lnTo>
                  <a:pt x="9481" y="9302"/>
                </a:lnTo>
                <a:lnTo>
                  <a:pt x="9481" y="9343"/>
                </a:lnTo>
                <a:lnTo>
                  <a:pt x="9480" y="9385"/>
                </a:lnTo>
                <a:lnTo>
                  <a:pt x="9477" y="9427"/>
                </a:lnTo>
                <a:lnTo>
                  <a:pt x="9474" y="9468"/>
                </a:lnTo>
                <a:lnTo>
                  <a:pt x="9470" y="9510"/>
                </a:lnTo>
                <a:lnTo>
                  <a:pt x="9465" y="9551"/>
                </a:lnTo>
                <a:lnTo>
                  <a:pt x="9459" y="9593"/>
                </a:lnTo>
                <a:lnTo>
                  <a:pt x="9459" y="9593"/>
                </a:lnTo>
                <a:lnTo>
                  <a:pt x="9452" y="9635"/>
                </a:lnTo>
                <a:lnTo>
                  <a:pt x="9444" y="9676"/>
                </a:lnTo>
                <a:lnTo>
                  <a:pt x="9435" y="9717"/>
                </a:lnTo>
                <a:lnTo>
                  <a:pt x="9425" y="9757"/>
                </a:lnTo>
                <a:lnTo>
                  <a:pt x="9414" y="9797"/>
                </a:lnTo>
                <a:lnTo>
                  <a:pt x="9401" y="9837"/>
                </a:lnTo>
                <a:lnTo>
                  <a:pt x="9389" y="9876"/>
                </a:lnTo>
                <a:lnTo>
                  <a:pt x="9375" y="9916"/>
                </a:lnTo>
                <a:lnTo>
                  <a:pt x="9360" y="9955"/>
                </a:lnTo>
                <a:lnTo>
                  <a:pt x="9345" y="9993"/>
                </a:lnTo>
                <a:lnTo>
                  <a:pt x="9328" y="10030"/>
                </a:lnTo>
                <a:lnTo>
                  <a:pt x="9311" y="10067"/>
                </a:lnTo>
                <a:lnTo>
                  <a:pt x="9292" y="10104"/>
                </a:lnTo>
                <a:lnTo>
                  <a:pt x="9273" y="10140"/>
                </a:lnTo>
                <a:lnTo>
                  <a:pt x="9253" y="10176"/>
                </a:lnTo>
                <a:lnTo>
                  <a:pt x="9232" y="10211"/>
                </a:lnTo>
                <a:lnTo>
                  <a:pt x="9210" y="10246"/>
                </a:lnTo>
                <a:lnTo>
                  <a:pt x="9187" y="10280"/>
                </a:lnTo>
                <a:lnTo>
                  <a:pt x="9164" y="10314"/>
                </a:lnTo>
                <a:lnTo>
                  <a:pt x="9139" y="10347"/>
                </a:lnTo>
                <a:lnTo>
                  <a:pt x="9114" y="10379"/>
                </a:lnTo>
                <a:lnTo>
                  <a:pt x="9088" y="10410"/>
                </a:lnTo>
                <a:lnTo>
                  <a:pt x="9061" y="10441"/>
                </a:lnTo>
                <a:lnTo>
                  <a:pt x="9033" y="10472"/>
                </a:lnTo>
                <a:lnTo>
                  <a:pt x="9005" y="10502"/>
                </a:lnTo>
                <a:lnTo>
                  <a:pt x="8975" y="10532"/>
                </a:lnTo>
                <a:lnTo>
                  <a:pt x="8946" y="10561"/>
                </a:lnTo>
                <a:lnTo>
                  <a:pt x="8915" y="10589"/>
                </a:lnTo>
                <a:lnTo>
                  <a:pt x="8883" y="10615"/>
                </a:lnTo>
                <a:lnTo>
                  <a:pt x="8851" y="10642"/>
                </a:lnTo>
                <a:lnTo>
                  <a:pt x="8818" y="10668"/>
                </a:lnTo>
                <a:lnTo>
                  <a:pt x="8784" y="10693"/>
                </a:lnTo>
                <a:lnTo>
                  <a:pt x="4633" y="13362"/>
                </a:lnTo>
                <a:lnTo>
                  <a:pt x="4633" y="13362"/>
                </a:lnTo>
                <a:lnTo>
                  <a:pt x="4614" y="13372"/>
                </a:lnTo>
                <a:lnTo>
                  <a:pt x="4595" y="13380"/>
                </a:lnTo>
                <a:lnTo>
                  <a:pt x="4575" y="13387"/>
                </a:lnTo>
                <a:lnTo>
                  <a:pt x="4555" y="13392"/>
                </a:lnTo>
                <a:lnTo>
                  <a:pt x="4535" y="13394"/>
                </a:lnTo>
                <a:lnTo>
                  <a:pt x="4514" y="13395"/>
                </a:lnTo>
                <a:lnTo>
                  <a:pt x="4495" y="13393"/>
                </a:lnTo>
                <a:lnTo>
                  <a:pt x="4474" y="13389"/>
                </a:lnTo>
                <a:lnTo>
                  <a:pt x="4455" y="13384"/>
                </a:lnTo>
                <a:lnTo>
                  <a:pt x="4436" y="13377"/>
                </a:lnTo>
                <a:lnTo>
                  <a:pt x="4418" y="13369"/>
                </a:lnTo>
                <a:lnTo>
                  <a:pt x="4400" y="13358"/>
                </a:lnTo>
                <a:lnTo>
                  <a:pt x="4384" y="13345"/>
                </a:lnTo>
                <a:lnTo>
                  <a:pt x="4369" y="13332"/>
                </a:lnTo>
                <a:lnTo>
                  <a:pt x="4355" y="13315"/>
                </a:lnTo>
                <a:lnTo>
                  <a:pt x="4343" y="13298"/>
                </a:lnTo>
                <a:lnTo>
                  <a:pt x="4343" y="13298"/>
                </a:lnTo>
                <a:lnTo>
                  <a:pt x="4332" y="13279"/>
                </a:lnTo>
                <a:lnTo>
                  <a:pt x="4323" y="13260"/>
                </a:lnTo>
                <a:lnTo>
                  <a:pt x="4317" y="13240"/>
                </a:lnTo>
                <a:lnTo>
                  <a:pt x="4313" y="13221"/>
                </a:lnTo>
                <a:lnTo>
                  <a:pt x="4310" y="13200"/>
                </a:lnTo>
                <a:lnTo>
                  <a:pt x="4310" y="13180"/>
                </a:lnTo>
                <a:lnTo>
                  <a:pt x="4311" y="13160"/>
                </a:lnTo>
                <a:lnTo>
                  <a:pt x="4314" y="13140"/>
                </a:lnTo>
                <a:lnTo>
                  <a:pt x="4319" y="13121"/>
                </a:lnTo>
                <a:lnTo>
                  <a:pt x="4326" y="13101"/>
                </a:lnTo>
                <a:lnTo>
                  <a:pt x="4335" y="13084"/>
                </a:lnTo>
                <a:lnTo>
                  <a:pt x="4346" y="13066"/>
                </a:lnTo>
                <a:lnTo>
                  <a:pt x="4358" y="13050"/>
                </a:lnTo>
                <a:lnTo>
                  <a:pt x="4372" y="13034"/>
                </a:lnTo>
                <a:lnTo>
                  <a:pt x="4388" y="13021"/>
                </a:lnTo>
                <a:lnTo>
                  <a:pt x="4405" y="13008"/>
                </a:lnTo>
                <a:lnTo>
                  <a:pt x="8547" y="10347"/>
                </a:lnTo>
                <a:lnTo>
                  <a:pt x="8547" y="10347"/>
                </a:lnTo>
                <a:lnTo>
                  <a:pt x="8572" y="10328"/>
                </a:lnTo>
                <a:lnTo>
                  <a:pt x="8596" y="10310"/>
                </a:lnTo>
                <a:lnTo>
                  <a:pt x="8619" y="10290"/>
                </a:lnTo>
                <a:lnTo>
                  <a:pt x="8642" y="10271"/>
                </a:lnTo>
                <a:lnTo>
                  <a:pt x="8665" y="10250"/>
                </a:lnTo>
                <a:lnTo>
                  <a:pt x="8686" y="10228"/>
                </a:lnTo>
                <a:lnTo>
                  <a:pt x="8708" y="10207"/>
                </a:lnTo>
                <a:lnTo>
                  <a:pt x="8729" y="10185"/>
                </a:lnTo>
                <a:lnTo>
                  <a:pt x="8749" y="10163"/>
                </a:lnTo>
                <a:lnTo>
                  <a:pt x="8769" y="10139"/>
                </a:lnTo>
                <a:lnTo>
                  <a:pt x="8788" y="10115"/>
                </a:lnTo>
                <a:lnTo>
                  <a:pt x="8807" y="10091"/>
                </a:lnTo>
                <a:lnTo>
                  <a:pt x="8824" y="10067"/>
                </a:lnTo>
                <a:lnTo>
                  <a:pt x="8842" y="10042"/>
                </a:lnTo>
                <a:lnTo>
                  <a:pt x="8859" y="10016"/>
                </a:lnTo>
                <a:lnTo>
                  <a:pt x="8875" y="9991"/>
                </a:lnTo>
                <a:lnTo>
                  <a:pt x="8891" y="9964"/>
                </a:lnTo>
                <a:lnTo>
                  <a:pt x="8905" y="9937"/>
                </a:lnTo>
                <a:lnTo>
                  <a:pt x="8920" y="9910"/>
                </a:lnTo>
                <a:lnTo>
                  <a:pt x="8933" y="9883"/>
                </a:lnTo>
                <a:lnTo>
                  <a:pt x="8947" y="9855"/>
                </a:lnTo>
                <a:lnTo>
                  <a:pt x="8959" y="9827"/>
                </a:lnTo>
                <a:lnTo>
                  <a:pt x="8970" y="9798"/>
                </a:lnTo>
                <a:lnTo>
                  <a:pt x="8982" y="9769"/>
                </a:lnTo>
                <a:lnTo>
                  <a:pt x="8992" y="9740"/>
                </a:lnTo>
                <a:lnTo>
                  <a:pt x="9002" y="9711"/>
                </a:lnTo>
                <a:lnTo>
                  <a:pt x="9010" y="9681"/>
                </a:lnTo>
                <a:lnTo>
                  <a:pt x="9019" y="9650"/>
                </a:lnTo>
                <a:lnTo>
                  <a:pt x="9027" y="9620"/>
                </a:lnTo>
                <a:lnTo>
                  <a:pt x="9033" y="9589"/>
                </a:lnTo>
                <a:lnTo>
                  <a:pt x="9039" y="9558"/>
                </a:lnTo>
                <a:lnTo>
                  <a:pt x="9044" y="9528"/>
                </a:lnTo>
                <a:lnTo>
                  <a:pt x="9044" y="9528"/>
                </a:lnTo>
                <a:lnTo>
                  <a:pt x="9050" y="9496"/>
                </a:lnTo>
                <a:lnTo>
                  <a:pt x="9054" y="9465"/>
                </a:lnTo>
                <a:lnTo>
                  <a:pt x="9057" y="9433"/>
                </a:lnTo>
                <a:lnTo>
                  <a:pt x="9059" y="9402"/>
                </a:lnTo>
                <a:lnTo>
                  <a:pt x="9060" y="9371"/>
                </a:lnTo>
                <a:lnTo>
                  <a:pt x="9061" y="9339"/>
                </a:lnTo>
                <a:lnTo>
                  <a:pt x="9061" y="9308"/>
                </a:lnTo>
                <a:lnTo>
                  <a:pt x="9060" y="9278"/>
                </a:lnTo>
                <a:lnTo>
                  <a:pt x="9059" y="9247"/>
                </a:lnTo>
                <a:lnTo>
                  <a:pt x="9056" y="9216"/>
                </a:lnTo>
                <a:lnTo>
                  <a:pt x="9053" y="9185"/>
                </a:lnTo>
                <a:lnTo>
                  <a:pt x="9050" y="9154"/>
                </a:lnTo>
                <a:lnTo>
                  <a:pt x="9044" y="9124"/>
                </a:lnTo>
                <a:lnTo>
                  <a:pt x="9039" y="9093"/>
                </a:lnTo>
                <a:lnTo>
                  <a:pt x="9033" y="9064"/>
                </a:lnTo>
                <a:lnTo>
                  <a:pt x="9027" y="9034"/>
                </a:lnTo>
                <a:lnTo>
                  <a:pt x="9019" y="9004"/>
                </a:lnTo>
                <a:lnTo>
                  <a:pt x="9010" y="8974"/>
                </a:lnTo>
                <a:lnTo>
                  <a:pt x="9002" y="8944"/>
                </a:lnTo>
                <a:lnTo>
                  <a:pt x="8992" y="8915"/>
                </a:lnTo>
                <a:lnTo>
                  <a:pt x="8982" y="8885"/>
                </a:lnTo>
                <a:lnTo>
                  <a:pt x="8970" y="8857"/>
                </a:lnTo>
                <a:lnTo>
                  <a:pt x="8959" y="8829"/>
                </a:lnTo>
                <a:lnTo>
                  <a:pt x="8946" y="8800"/>
                </a:lnTo>
                <a:lnTo>
                  <a:pt x="8932" y="8772"/>
                </a:lnTo>
                <a:lnTo>
                  <a:pt x="8919" y="8745"/>
                </a:lnTo>
                <a:lnTo>
                  <a:pt x="8903" y="8717"/>
                </a:lnTo>
                <a:lnTo>
                  <a:pt x="8888" y="8690"/>
                </a:lnTo>
                <a:lnTo>
                  <a:pt x="8873" y="8663"/>
                </a:lnTo>
                <a:lnTo>
                  <a:pt x="8855" y="8636"/>
                </a:lnTo>
                <a:lnTo>
                  <a:pt x="8838" y="8611"/>
                </a:lnTo>
                <a:lnTo>
                  <a:pt x="8819" y="8584"/>
                </a:lnTo>
                <a:lnTo>
                  <a:pt x="8819" y="8584"/>
                </a:lnTo>
                <a:lnTo>
                  <a:pt x="8798" y="8556"/>
                </a:lnTo>
                <a:lnTo>
                  <a:pt x="8778" y="8529"/>
                </a:lnTo>
                <a:lnTo>
                  <a:pt x="8756" y="8503"/>
                </a:lnTo>
                <a:lnTo>
                  <a:pt x="8735" y="8477"/>
                </a:lnTo>
                <a:lnTo>
                  <a:pt x="8713" y="8452"/>
                </a:lnTo>
                <a:lnTo>
                  <a:pt x="8690" y="8429"/>
                </a:lnTo>
                <a:lnTo>
                  <a:pt x="8668" y="8405"/>
                </a:lnTo>
                <a:lnTo>
                  <a:pt x="8644" y="8382"/>
                </a:lnTo>
                <a:lnTo>
                  <a:pt x="8620" y="8360"/>
                </a:lnTo>
                <a:lnTo>
                  <a:pt x="8597" y="8339"/>
                </a:lnTo>
                <a:lnTo>
                  <a:pt x="8573" y="8319"/>
                </a:lnTo>
                <a:lnTo>
                  <a:pt x="8548" y="8298"/>
                </a:lnTo>
                <a:lnTo>
                  <a:pt x="8524" y="8279"/>
                </a:lnTo>
                <a:lnTo>
                  <a:pt x="8499" y="8261"/>
                </a:lnTo>
                <a:lnTo>
                  <a:pt x="8474" y="8243"/>
                </a:lnTo>
                <a:lnTo>
                  <a:pt x="8449" y="8226"/>
                </a:lnTo>
                <a:lnTo>
                  <a:pt x="8423" y="8210"/>
                </a:lnTo>
                <a:lnTo>
                  <a:pt x="8397" y="8195"/>
                </a:lnTo>
                <a:lnTo>
                  <a:pt x="8370" y="8180"/>
                </a:lnTo>
                <a:lnTo>
                  <a:pt x="8344" y="8166"/>
                </a:lnTo>
                <a:lnTo>
                  <a:pt x="8317" y="8153"/>
                </a:lnTo>
                <a:lnTo>
                  <a:pt x="8290" y="8140"/>
                </a:lnTo>
                <a:lnTo>
                  <a:pt x="8263" y="8129"/>
                </a:lnTo>
                <a:lnTo>
                  <a:pt x="8236" y="8118"/>
                </a:lnTo>
                <a:lnTo>
                  <a:pt x="8208" y="8108"/>
                </a:lnTo>
                <a:lnTo>
                  <a:pt x="8180" y="8098"/>
                </a:lnTo>
                <a:lnTo>
                  <a:pt x="8152" y="8090"/>
                </a:lnTo>
                <a:lnTo>
                  <a:pt x="8124" y="8082"/>
                </a:lnTo>
                <a:lnTo>
                  <a:pt x="8096" y="8075"/>
                </a:lnTo>
                <a:lnTo>
                  <a:pt x="8067" y="8068"/>
                </a:lnTo>
                <a:lnTo>
                  <a:pt x="8038" y="8062"/>
                </a:lnTo>
                <a:lnTo>
                  <a:pt x="8009" y="8057"/>
                </a:lnTo>
                <a:lnTo>
                  <a:pt x="7981" y="8053"/>
                </a:lnTo>
                <a:lnTo>
                  <a:pt x="7952" y="8050"/>
                </a:lnTo>
                <a:lnTo>
                  <a:pt x="7922" y="8047"/>
                </a:lnTo>
                <a:lnTo>
                  <a:pt x="7892" y="8046"/>
                </a:lnTo>
                <a:lnTo>
                  <a:pt x="7863" y="8045"/>
                </a:lnTo>
                <a:lnTo>
                  <a:pt x="7833" y="8044"/>
                </a:lnTo>
                <a:lnTo>
                  <a:pt x="7804" y="8045"/>
                </a:lnTo>
                <a:lnTo>
                  <a:pt x="7774" y="8046"/>
                </a:lnTo>
                <a:lnTo>
                  <a:pt x="7744" y="8048"/>
                </a:lnTo>
                <a:lnTo>
                  <a:pt x="7713" y="8050"/>
                </a:lnTo>
                <a:lnTo>
                  <a:pt x="7683" y="8054"/>
                </a:lnTo>
                <a:lnTo>
                  <a:pt x="7653" y="8058"/>
                </a:lnTo>
                <a:lnTo>
                  <a:pt x="7623" y="8063"/>
                </a:lnTo>
                <a:lnTo>
                  <a:pt x="7593" y="8068"/>
                </a:lnTo>
                <a:lnTo>
                  <a:pt x="7562" y="8076"/>
                </a:lnTo>
                <a:lnTo>
                  <a:pt x="7532" y="8083"/>
                </a:lnTo>
                <a:lnTo>
                  <a:pt x="7501" y="8091"/>
                </a:lnTo>
                <a:lnTo>
                  <a:pt x="7471" y="8099"/>
                </a:lnTo>
                <a:lnTo>
                  <a:pt x="7440" y="8110"/>
                </a:lnTo>
                <a:lnTo>
                  <a:pt x="7410" y="8120"/>
                </a:lnTo>
                <a:lnTo>
                  <a:pt x="7380" y="8131"/>
                </a:lnTo>
                <a:lnTo>
                  <a:pt x="7349" y="8143"/>
                </a:lnTo>
                <a:lnTo>
                  <a:pt x="7318" y="8156"/>
                </a:lnTo>
                <a:lnTo>
                  <a:pt x="7288" y="8169"/>
                </a:lnTo>
                <a:lnTo>
                  <a:pt x="7257" y="8184"/>
                </a:lnTo>
                <a:lnTo>
                  <a:pt x="7226" y="8199"/>
                </a:lnTo>
                <a:lnTo>
                  <a:pt x="7197" y="8215"/>
                </a:lnTo>
                <a:lnTo>
                  <a:pt x="7166" y="8232"/>
                </a:lnTo>
                <a:lnTo>
                  <a:pt x="7136" y="8250"/>
                </a:lnTo>
                <a:lnTo>
                  <a:pt x="7105" y="8267"/>
                </a:lnTo>
                <a:lnTo>
                  <a:pt x="7075" y="8287"/>
                </a:lnTo>
                <a:lnTo>
                  <a:pt x="7045" y="8306"/>
                </a:lnTo>
                <a:lnTo>
                  <a:pt x="3133" y="10602"/>
                </a:lnTo>
                <a:lnTo>
                  <a:pt x="3133" y="10602"/>
                </a:lnTo>
                <a:lnTo>
                  <a:pt x="3098" y="10623"/>
                </a:lnTo>
                <a:lnTo>
                  <a:pt x="3063" y="10644"/>
                </a:lnTo>
                <a:lnTo>
                  <a:pt x="2995" y="10689"/>
                </a:lnTo>
                <a:lnTo>
                  <a:pt x="2927" y="10736"/>
                </a:lnTo>
                <a:lnTo>
                  <a:pt x="2861" y="10784"/>
                </a:lnTo>
                <a:lnTo>
                  <a:pt x="2797" y="10834"/>
                </a:lnTo>
                <a:lnTo>
                  <a:pt x="2735" y="10887"/>
                </a:lnTo>
                <a:lnTo>
                  <a:pt x="2673" y="10941"/>
                </a:lnTo>
                <a:lnTo>
                  <a:pt x="2613" y="10997"/>
                </a:lnTo>
                <a:lnTo>
                  <a:pt x="2556" y="11056"/>
                </a:lnTo>
                <a:lnTo>
                  <a:pt x="2499" y="11114"/>
                </a:lnTo>
                <a:lnTo>
                  <a:pt x="2444" y="11176"/>
                </a:lnTo>
                <a:lnTo>
                  <a:pt x="2392" y="11239"/>
                </a:lnTo>
                <a:lnTo>
                  <a:pt x="2342" y="11303"/>
                </a:lnTo>
                <a:lnTo>
                  <a:pt x="2293" y="11369"/>
                </a:lnTo>
                <a:lnTo>
                  <a:pt x="2246" y="11435"/>
                </a:lnTo>
                <a:lnTo>
                  <a:pt x="2223" y="11469"/>
                </a:lnTo>
                <a:lnTo>
                  <a:pt x="2202" y="11504"/>
                </a:lnTo>
                <a:lnTo>
                  <a:pt x="422" y="14323"/>
                </a:lnTo>
                <a:lnTo>
                  <a:pt x="422" y="14323"/>
                </a:lnTo>
                <a:lnTo>
                  <a:pt x="386" y="14383"/>
                </a:lnTo>
                <a:lnTo>
                  <a:pt x="350" y="14444"/>
                </a:lnTo>
                <a:lnTo>
                  <a:pt x="317" y="14506"/>
                </a:lnTo>
                <a:lnTo>
                  <a:pt x="285" y="14568"/>
                </a:lnTo>
                <a:lnTo>
                  <a:pt x="255" y="14629"/>
                </a:lnTo>
                <a:lnTo>
                  <a:pt x="226" y="14693"/>
                </a:lnTo>
                <a:lnTo>
                  <a:pt x="200" y="14756"/>
                </a:lnTo>
                <a:lnTo>
                  <a:pt x="175" y="14820"/>
                </a:lnTo>
                <a:lnTo>
                  <a:pt x="151" y="14884"/>
                </a:lnTo>
                <a:lnTo>
                  <a:pt x="130" y="14948"/>
                </a:lnTo>
                <a:lnTo>
                  <a:pt x="110" y="15013"/>
                </a:lnTo>
                <a:lnTo>
                  <a:pt x="92" y="15078"/>
                </a:lnTo>
                <a:lnTo>
                  <a:pt x="75" y="15143"/>
                </a:lnTo>
                <a:lnTo>
                  <a:pt x="61" y="15209"/>
                </a:lnTo>
                <a:lnTo>
                  <a:pt x="47" y="15275"/>
                </a:lnTo>
                <a:lnTo>
                  <a:pt x="36" y="15340"/>
                </a:lnTo>
                <a:lnTo>
                  <a:pt x="26" y="15406"/>
                </a:lnTo>
                <a:lnTo>
                  <a:pt x="17" y="15472"/>
                </a:lnTo>
                <a:lnTo>
                  <a:pt x="10" y="15539"/>
                </a:lnTo>
                <a:lnTo>
                  <a:pt x="5" y="15605"/>
                </a:lnTo>
                <a:lnTo>
                  <a:pt x="2" y="15671"/>
                </a:lnTo>
                <a:lnTo>
                  <a:pt x="0" y="15738"/>
                </a:lnTo>
                <a:lnTo>
                  <a:pt x="0" y="15804"/>
                </a:lnTo>
                <a:lnTo>
                  <a:pt x="1" y="15869"/>
                </a:lnTo>
                <a:lnTo>
                  <a:pt x="4" y="15935"/>
                </a:lnTo>
                <a:lnTo>
                  <a:pt x="8" y="16001"/>
                </a:lnTo>
                <a:lnTo>
                  <a:pt x="14" y="16067"/>
                </a:lnTo>
                <a:lnTo>
                  <a:pt x="22" y="16133"/>
                </a:lnTo>
                <a:lnTo>
                  <a:pt x="31" y="16198"/>
                </a:lnTo>
                <a:lnTo>
                  <a:pt x="41" y="16262"/>
                </a:lnTo>
                <a:lnTo>
                  <a:pt x="53" y="16327"/>
                </a:lnTo>
                <a:lnTo>
                  <a:pt x="68" y="16392"/>
                </a:lnTo>
                <a:lnTo>
                  <a:pt x="83" y="16456"/>
                </a:lnTo>
                <a:lnTo>
                  <a:pt x="100" y="16520"/>
                </a:lnTo>
                <a:lnTo>
                  <a:pt x="118" y="16582"/>
                </a:lnTo>
                <a:lnTo>
                  <a:pt x="138" y="16645"/>
                </a:lnTo>
                <a:lnTo>
                  <a:pt x="159" y="16708"/>
                </a:lnTo>
                <a:lnTo>
                  <a:pt x="182" y="16770"/>
                </a:lnTo>
                <a:lnTo>
                  <a:pt x="206" y="16832"/>
                </a:lnTo>
                <a:lnTo>
                  <a:pt x="233" y="16892"/>
                </a:lnTo>
                <a:lnTo>
                  <a:pt x="259" y="16952"/>
                </a:lnTo>
                <a:lnTo>
                  <a:pt x="288" y="17012"/>
                </a:lnTo>
                <a:lnTo>
                  <a:pt x="318" y="17071"/>
                </a:lnTo>
                <a:lnTo>
                  <a:pt x="350" y="17129"/>
                </a:lnTo>
                <a:lnTo>
                  <a:pt x="383" y="17187"/>
                </a:lnTo>
                <a:lnTo>
                  <a:pt x="418" y="17244"/>
                </a:lnTo>
                <a:lnTo>
                  <a:pt x="454" y="17300"/>
                </a:lnTo>
                <a:lnTo>
                  <a:pt x="491" y="17355"/>
                </a:lnTo>
                <a:lnTo>
                  <a:pt x="530" y="17410"/>
                </a:lnTo>
                <a:lnTo>
                  <a:pt x="570" y="17463"/>
                </a:lnTo>
                <a:lnTo>
                  <a:pt x="611" y="17516"/>
                </a:lnTo>
                <a:lnTo>
                  <a:pt x="654" y="17567"/>
                </a:lnTo>
                <a:lnTo>
                  <a:pt x="699" y="17619"/>
                </a:lnTo>
                <a:lnTo>
                  <a:pt x="745" y="17668"/>
                </a:lnTo>
                <a:lnTo>
                  <a:pt x="792" y="17717"/>
                </a:lnTo>
                <a:lnTo>
                  <a:pt x="841" y="17765"/>
                </a:lnTo>
                <a:lnTo>
                  <a:pt x="890" y="17812"/>
                </a:lnTo>
                <a:lnTo>
                  <a:pt x="941" y="17857"/>
                </a:lnTo>
                <a:lnTo>
                  <a:pt x="994" y="17902"/>
                </a:lnTo>
                <a:lnTo>
                  <a:pt x="1048" y="17946"/>
                </a:lnTo>
                <a:lnTo>
                  <a:pt x="1104" y="17988"/>
                </a:lnTo>
                <a:lnTo>
                  <a:pt x="1161" y="18029"/>
                </a:lnTo>
                <a:lnTo>
                  <a:pt x="1218" y="18068"/>
                </a:lnTo>
                <a:lnTo>
                  <a:pt x="1278" y="18107"/>
                </a:lnTo>
                <a:lnTo>
                  <a:pt x="2458" y="18852"/>
                </a:lnTo>
                <a:lnTo>
                  <a:pt x="2458" y="18852"/>
                </a:lnTo>
                <a:lnTo>
                  <a:pt x="2502" y="18879"/>
                </a:lnTo>
                <a:lnTo>
                  <a:pt x="2546" y="18903"/>
                </a:lnTo>
                <a:lnTo>
                  <a:pt x="2592" y="18926"/>
                </a:lnTo>
                <a:lnTo>
                  <a:pt x="2637" y="18946"/>
                </a:lnTo>
                <a:lnTo>
                  <a:pt x="2683" y="18966"/>
                </a:lnTo>
                <a:lnTo>
                  <a:pt x="2729" y="18982"/>
                </a:lnTo>
                <a:lnTo>
                  <a:pt x="2777" y="18997"/>
                </a:lnTo>
                <a:lnTo>
                  <a:pt x="2824" y="19010"/>
                </a:lnTo>
                <a:lnTo>
                  <a:pt x="2872" y="19021"/>
                </a:lnTo>
                <a:lnTo>
                  <a:pt x="2921" y="19031"/>
                </a:lnTo>
                <a:lnTo>
                  <a:pt x="2969" y="19038"/>
                </a:lnTo>
                <a:lnTo>
                  <a:pt x="3018" y="19043"/>
                </a:lnTo>
                <a:lnTo>
                  <a:pt x="3066" y="19047"/>
                </a:lnTo>
                <a:lnTo>
                  <a:pt x="3114" y="19048"/>
                </a:lnTo>
                <a:lnTo>
                  <a:pt x="3164" y="19048"/>
                </a:lnTo>
                <a:lnTo>
                  <a:pt x="3212" y="19046"/>
                </a:lnTo>
                <a:lnTo>
                  <a:pt x="3260" y="19042"/>
                </a:lnTo>
                <a:lnTo>
                  <a:pt x="3309" y="19037"/>
                </a:lnTo>
                <a:lnTo>
                  <a:pt x="3357" y="19028"/>
                </a:lnTo>
                <a:lnTo>
                  <a:pt x="3404" y="19019"/>
                </a:lnTo>
                <a:lnTo>
                  <a:pt x="3452" y="19008"/>
                </a:lnTo>
                <a:lnTo>
                  <a:pt x="3499" y="18994"/>
                </a:lnTo>
                <a:lnTo>
                  <a:pt x="3546" y="18980"/>
                </a:lnTo>
                <a:lnTo>
                  <a:pt x="3592" y="18963"/>
                </a:lnTo>
                <a:lnTo>
                  <a:pt x="3638" y="18944"/>
                </a:lnTo>
                <a:lnTo>
                  <a:pt x="3682" y="18923"/>
                </a:lnTo>
                <a:lnTo>
                  <a:pt x="3726" y="18901"/>
                </a:lnTo>
                <a:lnTo>
                  <a:pt x="3771" y="18877"/>
                </a:lnTo>
                <a:lnTo>
                  <a:pt x="3813" y="18850"/>
                </a:lnTo>
                <a:lnTo>
                  <a:pt x="3855" y="18823"/>
                </a:lnTo>
                <a:lnTo>
                  <a:pt x="3896" y="18793"/>
                </a:lnTo>
                <a:lnTo>
                  <a:pt x="3936" y="18762"/>
                </a:lnTo>
                <a:lnTo>
                  <a:pt x="8713" y="14851"/>
                </a:lnTo>
                <a:lnTo>
                  <a:pt x="8713" y="14851"/>
                </a:lnTo>
                <a:lnTo>
                  <a:pt x="8772" y="14801"/>
                </a:lnTo>
                <a:lnTo>
                  <a:pt x="8830" y="14751"/>
                </a:lnTo>
                <a:lnTo>
                  <a:pt x="8888" y="14699"/>
                </a:lnTo>
                <a:lnTo>
                  <a:pt x="8944" y="14647"/>
                </a:lnTo>
                <a:lnTo>
                  <a:pt x="8999" y="14593"/>
                </a:lnTo>
                <a:lnTo>
                  <a:pt x="9054" y="14540"/>
                </a:lnTo>
                <a:lnTo>
                  <a:pt x="9106" y="14484"/>
                </a:lnTo>
                <a:lnTo>
                  <a:pt x="9159" y="14429"/>
                </a:lnTo>
                <a:lnTo>
                  <a:pt x="9209" y="14372"/>
                </a:lnTo>
                <a:lnTo>
                  <a:pt x="9259" y="14314"/>
                </a:lnTo>
                <a:lnTo>
                  <a:pt x="9308" y="14255"/>
                </a:lnTo>
                <a:lnTo>
                  <a:pt x="9356" y="14196"/>
                </a:lnTo>
                <a:lnTo>
                  <a:pt x="9402" y="14136"/>
                </a:lnTo>
                <a:lnTo>
                  <a:pt x="9448" y="14075"/>
                </a:lnTo>
                <a:lnTo>
                  <a:pt x="9492" y="14013"/>
                </a:lnTo>
                <a:lnTo>
                  <a:pt x="9535" y="13950"/>
                </a:lnTo>
                <a:lnTo>
                  <a:pt x="9577" y="13886"/>
                </a:lnTo>
                <a:lnTo>
                  <a:pt x="9618" y="13822"/>
                </a:lnTo>
                <a:lnTo>
                  <a:pt x="9659" y="13757"/>
                </a:lnTo>
                <a:lnTo>
                  <a:pt x="9697" y="13691"/>
                </a:lnTo>
                <a:lnTo>
                  <a:pt x="9735" y="13625"/>
                </a:lnTo>
                <a:lnTo>
                  <a:pt x="9771" y="13558"/>
                </a:lnTo>
                <a:lnTo>
                  <a:pt x="9806" y="13490"/>
                </a:lnTo>
                <a:lnTo>
                  <a:pt x="9840" y="13421"/>
                </a:lnTo>
                <a:lnTo>
                  <a:pt x="9872" y="13352"/>
                </a:lnTo>
                <a:lnTo>
                  <a:pt x="9903" y="13282"/>
                </a:lnTo>
                <a:lnTo>
                  <a:pt x="9933" y="13212"/>
                </a:lnTo>
                <a:lnTo>
                  <a:pt x="9962" y="13141"/>
                </a:lnTo>
                <a:lnTo>
                  <a:pt x="9990" y="13069"/>
                </a:lnTo>
                <a:lnTo>
                  <a:pt x="10017" y="12997"/>
                </a:lnTo>
                <a:lnTo>
                  <a:pt x="10041" y="12924"/>
                </a:lnTo>
                <a:lnTo>
                  <a:pt x="10065" y="12850"/>
                </a:lnTo>
                <a:lnTo>
                  <a:pt x="11451" y="8440"/>
                </a:lnTo>
                <a:lnTo>
                  <a:pt x="11451" y="8440"/>
                </a:lnTo>
                <a:lnTo>
                  <a:pt x="11464" y="8396"/>
                </a:lnTo>
                <a:lnTo>
                  <a:pt x="11478" y="8350"/>
                </a:lnTo>
                <a:lnTo>
                  <a:pt x="11490" y="8305"/>
                </a:lnTo>
                <a:lnTo>
                  <a:pt x="11501" y="8260"/>
                </a:lnTo>
                <a:lnTo>
                  <a:pt x="11511" y="8215"/>
                </a:lnTo>
                <a:lnTo>
                  <a:pt x="11521" y="8168"/>
                </a:lnTo>
                <a:lnTo>
                  <a:pt x="11530" y="8123"/>
                </a:lnTo>
                <a:lnTo>
                  <a:pt x="11538" y="8077"/>
                </a:lnTo>
                <a:lnTo>
                  <a:pt x="11545" y="8030"/>
                </a:lnTo>
                <a:lnTo>
                  <a:pt x="11553" y="7984"/>
                </a:lnTo>
                <a:lnTo>
                  <a:pt x="11558" y="7938"/>
                </a:lnTo>
                <a:lnTo>
                  <a:pt x="11563" y="7891"/>
                </a:lnTo>
                <a:lnTo>
                  <a:pt x="11567" y="7845"/>
                </a:lnTo>
                <a:lnTo>
                  <a:pt x="11571" y="7799"/>
                </a:lnTo>
                <a:lnTo>
                  <a:pt x="11573" y="7752"/>
                </a:lnTo>
                <a:lnTo>
                  <a:pt x="11575" y="7705"/>
                </a:lnTo>
                <a:lnTo>
                  <a:pt x="11778" y="1342"/>
                </a:lnTo>
                <a:lnTo>
                  <a:pt x="11778" y="1342"/>
                </a:lnTo>
                <a:lnTo>
                  <a:pt x="11778" y="1340"/>
                </a:lnTo>
                <a:lnTo>
                  <a:pt x="11778" y="1340"/>
                </a:lnTo>
                <a:close/>
              </a:path>
            </a:pathLst>
          </a:custGeom>
          <a:solidFill>
            <a:srgbClr val="4045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22"/>
          <p:cNvSpPr txBox="1"/>
          <p:nvPr/>
        </p:nvSpPr>
        <p:spPr>
          <a:xfrm>
            <a:off x="8732930" y="2558786"/>
            <a:ext cx="13067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705D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 sz="2000">
              <a:solidFill>
                <a:srgbClr val="FF70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2"/>
          <p:cNvSpPr txBox="1"/>
          <p:nvPr/>
        </p:nvSpPr>
        <p:spPr>
          <a:xfrm>
            <a:off x="5460675" y="4853600"/>
            <a:ext cx="1623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Scikit-learn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TensorFlow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etc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22"/>
          <p:cNvSpPr txBox="1"/>
          <p:nvPr/>
        </p:nvSpPr>
        <p:spPr>
          <a:xfrm>
            <a:off x="5703691" y="4502908"/>
            <a:ext cx="1037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705D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sz="2000">
              <a:solidFill>
                <a:srgbClr val="FF70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22"/>
          <p:cNvSpPr/>
          <p:nvPr/>
        </p:nvSpPr>
        <p:spPr>
          <a:xfrm>
            <a:off x="10164038" y="2227607"/>
            <a:ext cx="357268" cy="301693"/>
          </a:xfrm>
          <a:custGeom>
            <a:rect b="b" l="l" r="r" t="t"/>
            <a:pathLst>
              <a:path extrusionOk="0" h="302" w="359">
                <a:moveTo>
                  <a:pt x="66" y="0"/>
                </a:moveTo>
                <a:lnTo>
                  <a:pt x="294" y="0"/>
                </a:lnTo>
                <a:lnTo>
                  <a:pt x="294" y="0"/>
                </a:lnTo>
                <a:lnTo>
                  <a:pt x="300" y="0"/>
                </a:lnTo>
                <a:lnTo>
                  <a:pt x="307" y="1"/>
                </a:lnTo>
                <a:lnTo>
                  <a:pt x="319" y="4"/>
                </a:lnTo>
                <a:lnTo>
                  <a:pt x="330" y="11"/>
                </a:lnTo>
                <a:lnTo>
                  <a:pt x="340" y="18"/>
                </a:lnTo>
                <a:lnTo>
                  <a:pt x="340" y="18"/>
                </a:lnTo>
                <a:lnTo>
                  <a:pt x="347" y="28"/>
                </a:lnTo>
                <a:lnTo>
                  <a:pt x="354" y="40"/>
                </a:lnTo>
                <a:lnTo>
                  <a:pt x="357" y="52"/>
                </a:lnTo>
                <a:lnTo>
                  <a:pt x="358" y="58"/>
                </a:lnTo>
                <a:lnTo>
                  <a:pt x="359" y="65"/>
                </a:lnTo>
                <a:lnTo>
                  <a:pt x="359" y="237"/>
                </a:lnTo>
                <a:lnTo>
                  <a:pt x="359" y="237"/>
                </a:lnTo>
                <a:lnTo>
                  <a:pt x="358" y="243"/>
                </a:lnTo>
                <a:lnTo>
                  <a:pt x="357" y="250"/>
                </a:lnTo>
                <a:lnTo>
                  <a:pt x="354" y="262"/>
                </a:lnTo>
                <a:lnTo>
                  <a:pt x="347" y="273"/>
                </a:lnTo>
                <a:lnTo>
                  <a:pt x="340" y="282"/>
                </a:lnTo>
                <a:lnTo>
                  <a:pt x="338" y="283"/>
                </a:lnTo>
                <a:lnTo>
                  <a:pt x="338" y="283"/>
                </a:lnTo>
                <a:lnTo>
                  <a:pt x="329" y="291"/>
                </a:lnTo>
                <a:lnTo>
                  <a:pt x="318" y="297"/>
                </a:lnTo>
                <a:lnTo>
                  <a:pt x="306" y="301"/>
                </a:lnTo>
                <a:lnTo>
                  <a:pt x="299" y="302"/>
                </a:lnTo>
                <a:lnTo>
                  <a:pt x="294" y="302"/>
                </a:lnTo>
                <a:lnTo>
                  <a:pt x="66" y="302"/>
                </a:lnTo>
                <a:lnTo>
                  <a:pt x="66" y="302"/>
                </a:lnTo>
                <a:lnTo>
                  <a:pt x="59" y="302"/>
                </a:lnTo>
                <a:lnTo>
                  <a:pt x="53" y="301"/>
                </a:lnTo>
                <a:lnTo>
                  <a:pt x="41" y="297"/>
                </a:lnTo>
                <a:lnTo>
                  <a:pt x="30" y="291"/>
                </a:lnTo>
                <a:lnTo>
                  <a:pt x="20" y="282"/>
                </a:lnTo>
                <a:lnTo>
                  <a:pt x="20" y="282"/>
                </a:lnTo>
                <a:lnTo>
                  <a:pt x="19" y="282"/>
                </a:lnTo>
                <a:lnTo>
                  <a:pt x="19" y="282"/>
                </a:lnTo>
                <a:lnTo>
                  <a:pt x="11" y="273"/>
                </a:lnTo>
                <a:lnTo>
                  <a:pt x="6" y="262"/>
                </a:lnTo>
                <a:lnTo>
                  <a:pt x="1" y="250"/>
                </a:lnTo>
                <a:lnTo>
                  <a:pt x="0" y="243"/>
                </a:lnTo>
                <a:lnTo>
                  <a:pt x="0" y="237"/>
                </a:lnTo>
                <a:lnTo>
                  <a:pt x="0" y="65"/>
                </a:lnTo>
                <a:lnTo>
                  <a:pt x="0" y="65"/>
                </a:lnTo>
                <a:lnTo>
                  <a:pt x="0" y="58"/>
                </a:lnTo>
                <a:lnTo>
                  <a:pt x="1" y="52"/>
                </a:lnTo>
                <a:lnTo>
                  <a:pt x="6" y="40"/>
                </a:lnTo>
                <a:lnTo>
                  <a:pt x="11" y="28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30" y="11"/>
                </a:lnTo>
                <a:lnTo>
                  <a:pt x="41" y="4"/>
                </a:lnTo>
                <a:lnTo>
                  <a:pt x="53" y="1"/>
                </a:lnTo>
                <a:lnTo>
                  <a:pt x="59" y="0"/>
                </a:lnTo>
                <a:lnTo>
                  <a:pt x="66" y="0"/>
                </a:lnTo>
                <a:lnTo>
                  <a:pt x="66" y="0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77" y="142"/>
                </a:lnTo>
                <a:lnTo>
                  <a:pt x="90" y="120"/>
                </a:lnTo>
                <a:lnTo>
                  <a:pt x="90" y="120"/>
                </a:lnTo>
                <a:lnTo>
                  <a:pt x="92" y="118"/>
                </a:lnTo>
                <a:lnTo>
                  <a:pt x="95" y="116"/>
                </a:lnTo>
                <a:lnTo>
                  <a:pt x="97" y="116"/>
                </a:lnTo>
                <a:lnTo>
                  <a:pt x="100" y="117"/>
                </a:lnTo>
                <a:lnTo>
                  <a:pt x="100" y="117"/>
                </a:lnTo>
                <a:lnTo>
                  <a:pt x="104" y="119"/>
                </a:lnTo>
                <a:lnTo>
                  <a:pt x="105" y="123"/>
                </a:lnTo>
                <a:lnTo>
                  <a:pt x="112" y="150"/>
                </a:lnTo>
                <a:lnTo>
                  <a:pt x="136" y="61"/>
                </a:lnTo>
                <a:lnTo>
                  <a:pt x="136" y="61"/>
                </a:lnTo>
                <a:lnTo>
                  <a:pt x="137" y="57"/>
                </a:lnTo>
                <a:lnTo>
                  <a:pt x="140" y="55"/>
                </a:lnTo>
                <a:lnTo>
                  <a:pt x="143" y="54"/>
                </a:lnTo>
                <a:lnTo>
                  <a:pt x="146" y="54"/>
                </a:lnTo>
                <a:lnTo>
                  <a:pt x="146" y="54"/>
                </a:lnTo>
                <a:lnTo>
                  <a:pt x="148" y="55"/>
                </a:lnTo>
                <a:lnTo>
                  <a:pt x="150" y="57"/>
                </a:lnTo>
                <a:lnTo>
                  <a:pt x="152" y="60"/>
                </a:lnTo>
                <a:lnTo>
                  <a:pt x="153" y="62"/>
                </a:lnTo>
                <a:lnTo>
                  <a:pt x="162" y="185"/>
                </a:lnTo>
                <a:lnTo>
                  <a:pt x="172" y="149"/>
                </a:lnTo>
                <a:lnTo>
                  <a:pt x="172" y="149"/>
                </a:lnTo>
                <a:lnTo>
                  <a:pt x="173" y="147"/>
                </a:lnTo>
                <a:lnTo>
                  <a:pt x="175" y="144"/>
                </a:lnTo>
                <a:lnTo>
                  <a:pt x="178" y="143"/>
                </a:lnTo>
                <a:lnTo>
                  <a:pt x="181" y="142"/>
                </a:lnTo>
                <a:lnTo>
                  <a:pt x="210" y="142"/>
                </a:lnTo>
                <a:lnTo>
                  <a:pt x="210" y="142"/>
                </a:lnTo>
                <a:lnTo>
                  <a:pt x="212" y="138"/>
                </a:lnTo>
                <a:lnTo>
                  <a:pt x="213" y="133"/>
                </a:lnTo>
                <a:lnTo>
                  <a:pt x="220" y="126"/>
                </a:lnTo>
                <a:lnTo>
                  <a:pt x="220" y="126"/>
                </a:lnTo>
                <a:lnTo>
                  <a:pt x="220" y="126"/>
                </a:lnTo>
                <a:lnTo>
                  <a:pt x="225" y="122"/>
                </a:lnTo>
                <a:lnTo>
                  <a:pt x="231" y="118"/>
                </a:lnTo>
                <a:lnTo>
                  <a:pt x="237" y="117"/>
                </a:lnTo>
                <a:lnTo>
                  <a:pt x="244" y="116"/>
                </a:lnTo>
                <a:lnTo>
                  <a:pt x="244" y="116"/>
                </a:lnTo>
                <a:lnTo>
                  <a:pt x="252" y="117"/>
                </a:lnTo>
                <a:lnTo>
                  <a:pt x="257" y="118"/>
                </a:lnTo>
                <a:lnTo>
                  <a:pt x="263" y="122"/>
                </a:lnTo>
                <a:lnTo>
                  <a:pt x="269" y="126"/>
                </a:lnTo>
                <a:lnTo>
                  <a:pt x="269" y="126"/>
                </a:lnTo>
                <a:lnTo>
                  <a:pt x="269" y="126"/>
                </a:lnTo>
                <a:lnTo>
                  <a:pt x="273" y="131"/>
                </a:lnTo>
                <a:lnTo>
                  <a:pt x="275" y="137"/>
                </a:lnTo>
                <a:lnTo>
                  <a:pt x="278" y="143"/>
                </a:lnTo>
                <a:lnTo>
                  <a:pt x="279" y="151"/>
                </a:lnTo>
                <a:lnTo>
                  <a:pt x="279" y="151"/>
                </a:lnTo>
                <a:lnTo>
                  <a:pt x="278" y="157"/>
                </a:lnTo>
                <a:lnTo>
                  <a:pt x="275" y="164"/>
                </a:lnTo>
                <a:lnTo>
                  <a:pt x="273" y="170"/>
                </a:lnTo>
                <a:lnTo>
                  <a:pt x="269" y="175"/>
                </a:lnTo>
                <a:lnTo>
                  <a:pt x="268" y="176"/>
                </a:lnTo>
                <a:lnTo>
                  <a:pt x="268" y="176"/>
                </a:lnTo>
                <a:lnTo>
                  <a:pt x="263" y="180"/>
                </a:lnTo>
                <a:lnTo>
                  <a:pt x="257" y="182"/>
                </a:lnTo>
                <a:lnTo>
                  <a:pt x="250" y="185"/>
                </a:lnTo>
                <a:lnTo>
                  <a:pt x="244" y="186"/>
                </a:lnTo>
                <a:lnTo>
                  <a:pt x="244" y="186"/>
                </a:lnTo>
                <a:lnTo>
                  <a:pt x="237" y="185"/>
                </a:lnTo>
                <a:lnTo>
                  <a:pt x="231" y="182"/>
                </a:lnTo>
                <a:lnTo>
                  <a:pt x="224" y="179"/>
                </a:lnTo>
                <a:lnTo>
                  <a:pt x="220" y="175"/>
                </a:lnTo>
                <a:lnTo>
                  <a:pt x="220" y="175"/>
                </a:lnTo>
                <a:lnTo>
                  <a:pt x="220" y="175"/>
                </a:lnTo>
                <a:lnTo>
                  <a:pt x="213" y="168"/>
                </a:lnTo>
                <a:lnTo>
                  <a:pt x="210" y="158"/>
                </a:lnTo>
                <a:lnTo>
                  <a:pt x="186" y="158"/>
                </a:lnTo>
                <a:lnTo>
                  <a:pt x="167" y="233"/>
                </a:lnTo>
                <a:lnTo>
                  <a:pt x="167" y="233"/>
                </a:lnTo>
                <a:lnTo>
                  <a:pt x="166" y="237"/>
                </a:lnTo>
                <a:lnTo>
                  <a:pt x="165" y="239"/>
                </a:lnTo>
                <a:lnTo>
                  <a:pt x="162" y="240"/>
                </a:lnTo>
                <a:lnTo>
                  <a:pt x="159" y="240"/>
                </a:lnTo>
                <a:lnTo>
                  <a:pt x="159" y="240"/>
                </a:lnTo>
                <a:lnTo>
                  <a:pt x="156" y="240"/>
                </a:lnTo>
                <a:lnTo>
                  <a:pt x="154" y="239"/>
                </a:lnTo>
                <a:lnTo>
                  <a:pt x="152" y="236"/>
                </a:lnTo>
                <a:lnTo>
                  <a:pt x="150" y="233"/>
                </a:lnTo>
                <a:lnTo>
                  <a:pt x="140" y="110"/>
                </a:lnTo>
                <a:lnTo>
                  <a:pt x="120" y="185"/>
                </a:lnTo>
                <a:lnTo>
                  <a:pt x="120" y="185"/>
                </a:lnTo>
                <a:lnTo>
                  <a:pt x="118" y="188"/>
                </a:lnTo>
                <a:lnTo>
                  <a:pt x="115" y="190"/>
                </a:lnTo>
                <a:lnTo>
                  <a:pt x="115" y="190"/>
                </a:lnTo>
                <a:lnTo>
                  <a:pt x="111" y="190"/>
                </a:lnTo>
                <a:lnTo>
                  <a:pt x="108" y="190"/>
                </a:lnTo>
                <a:lnTo>
                  <a:pt x="106" y="188"/>
                </a:lnTo>
                <a:lnTo>
                  <a:pt x="104" y="185"/>
                </a:lnTo>
                <a:lnTo>
                  <a:pt x="94" y="145"/>
                </a:lnTo>
                <a:lnTo>
                  <a:pt x="88" y="155"/>
                </a:lnTo>
                <a:lnTo>
                  <a:pt x="88" y="155"/>
                </a:lnTo>
                <a:lnTo>
                  <a:pt x="85" y="157"/>
                </a:lnTo>
                <a:lnTo>
                  <a:pt x="81" y="158"/>
                </a:lnTo>
                <a:lnTo>
                  <a:pt x="28" y="158"/>
                </a:lnTo>
                <a:lnTo>
                  <a:pt x="28" y="237"/>
                </a:lnTo>
                <a:lnTo>
                  <a:pt x="28" y="237"/>
                </a:lnTo>
                <a:lnTo>
                  <a:pt x="29" y="244"/>
                </a:lnTo>
                <a:lnTo>
                  <a:pt x="31" y="251"/>
                </a:lnTo>
                <a:lnTo>
                  <a:pt x="34" y="257"/>
                </a:lnTo>
                <a:lnTo>
                  <a:pt x="40" y="263"/>
                </a:lnTo>
                <a:lnTo>
                  <a:pt x="40" y="263"/>
                </a:lnTo>
                <a:lnTo>
                  <a:pt x="40" y="263"/>
                </a:lnTo>
                <a:lnTo>
                  <a:pt x="45" y="268"/>
                </a:lnTo>
                <a:lnTo>
                  <a:pt x="51" y="272"/>
                </a:lnTo>
                <a:lnTo>
                  <a:pt x="58" y="274"/>
                </a:lnTo>
                <a:lnTo>
                  <a:pt x="66" y="275"/>
                </a:lnTo>
                <a:lnTo>
                  <a:pt x="294" y="275"/>
                </a:lnTo>
                <a:lnTo>
                  <a:pt x="294" y="275"/>
                </a:lnTo>
                <a:lnTo>
                  <a:pt x="300" y="274"/>
                </a:lnTo>
                <a:lnTo>
                  <a:pt x="308" y="272"/>
                </a:lnTo>
                <a:lnTo>
                  <a:pt x="315" y="268"/>
                </a:lnTo>
                <a:lnTo>
                  <a:pt x="320" y="264"/>
                </a:lnTo>
                <a:lnTo>
                  <a:pt x="320" y="263"/>
                </a:lnTo>
                <a:lnTo>
                  <a:pt x="320" y="263"/>
                </a:lnTo>
                <a:lnTo>
                  <a:pt x="324" y="257"/>
                </a:lnTo>
                <a:lnTo>
                  <a:pt x="329" y="251"/>
                </a:lnTo>
                <a:lnTo>
                  <a:pt x="331" y="244"/>
                </a:lnTo>
                <a:lnTo>
                  <a:pt x="331" y="237"/>
                </a:lnTo>
                <a:lnTo>
                  <a:pt x="331" y="65"/>
                </a:lnTo>
                <a:lnTo>
                  <a:pt x="331" y="65"/>
                </a:lnTo>
                <a:lnTo>
                  <a:pt x="331" y="57"/>
                </a:lnTo>
                <a:lnTo>
                  <a:pt x="329" y="50"/>
                </a:lnTo>
                <a:lnTo>
                  <a:pt x="324" y="43"/>
                </a:lnTo>
                <a:lnTo>
                  <a:pt x="320" y="38"/>
                </a:lnTo>
                <a:lnTo>
                  <a:pt x="320" y="38"/>
                </a:lnTo>
                <a:lnTo>
                  <a:pt x="315" y="33"/>
                </a:lnTo>
                <a:lnTo>
                  <a:pt x="308" y="30"/>
                </a:lnTo>
                <a:lnTo>
                  <a:pt x="300" y="28"/>
                </a:lnTo>
                <a:lnTo>
                  <a:pt x="294" y="27"/>
                </a:lnTo>
                <a:lnTo>
                  <a:pt x="66" y="27"/>
                </a:lnTo>
                <a:lnTo>
                  <a:pt x="66" y="27"/>
                </a:lnTo>
                <a:lnTo>
                  <a:pt x="58" y="28"/>
                </a:lnTo>
                <a:lnTo>
                  <a:pt x="51" y="30"/>
                </a:lnTo>
                <a:lnTo>
                  <a:pt x="45" y="33"/>
                </a:lnTo>
                <a:lnTo>
                  <a:pt x="40" y="38"/>
                </a:lnTo>
                <a:lnTo>
                  <a:pt x="40" y="38"/>
                </a:lnTo>
                <a:lnTo>
                  <a:pt x="40" y="38"/>
                </a:lnTo>
                <a:lnTo>
                  <a:pt x="34" y="43"/>
                </a:lnTo>
                <a:lnTo>
                  <a:pt x="31" y="50"/>
                </a:lnTo>
                <a:lnTo>
                  <a:pt x="29" y="57"/>
                </a:lnTo>
                <a:lnTo>
                  <a:pt x="28" y="65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257" y="138"/>
                </a:moveTo>
                <a:lnTo>
                  <a:pt x="257" y="138"/>
                </a:lnTo>
                <a:lnTo>
                  <a:pt x="257" y="138"/>
                </a:lnTo>
                <a:lnTo>
                  <a:pt x="254" y="136"/>
                </a:lnTo>
                <a:lnTo>
                  <a:pt x="252" y="135"/>
                </a:lnTo>
                <a:lnTo>
                  <a:pt x="247" y="133"/>
                </a:lnTo>
                <a:lnTo>
                  <a:pt x="244" y="132"/>
                </a:lnTo>
                <a:lnTo>
                  <a:pt x="244" y="132"/>
                </a:lnTo>
                <a:lnTo>
                  <a:pt x="241" y="133"/>
                </a:lnTo>
                <a:lnTo>
                  <a:pt x="237" y="133"/>
                </a:lnTo>
                <a:lnTo>
                  <a:pt x="232" y="138"/>
                </a:lnTo>
                <a:lnTo>
                  <a:pt x="231" y="138"/>
                </a:lnTo>
                <a:lnTo>
                  <a:pt x="231" y="138"/>
                </a:lnTo>
                <a:lnTo>
                  <a:pt x="229" y="140"/>
                </a:lnTo>
                <a:lnTo>
                  <a:pt x="228" y="143"/>
                </a:lnTo>
                <a:lnTo>
                  <a:pt x="227" y="147"/>
                </a:lnTo>
                <a:lnTo>
                  <a:pt x="225" y="151"/>
                </a:lnTo>
                <a:lnTo>
                  <a:pt x="225" y="151"/>
                </a:lnTo>
                <a:lnTo>
                  <a:pt x="225" y="151"/>
                </a:lnTo>
                <a:lnTo>
                  <a:pt x="225" y="151"/>
                </a:lnTo>
                <a:lnTo>
                  <a:pt x="225" y="151"/>
                </a:lnTo>
                <a:lnTo>
                  <a:pt x="227" y="154"/>
                </a:lnTo>
                <a:lnTo>
                  <a:pt x="228" y="157"/>
                </a:lnTo>
                <a:lnTo>
                  <a:pt x="231" y="164"/>
                </a:lnTo>
                <a:lnTo>
                  <a:pt x="231" y="164"/>
                </a:lnTo>
                <a:lnTo>
                  <a:pt x="231" y="164"/>
                </a:lnTo>
                <a:lnTo>
                  <a:pt x="231" y="164"/>
                </a:lnTo>
                <a:lnTo>
                  <a:pt x="234" y="166"/>
                </a:lnTo>
                <a:lnTo>
                  <a:pt x="237" y="167"/>
                </a:lnTo>
                <a:lnTo>
                  <a:pt x="241" y="168"/>
                </a:lnTo>
                <a:lnTo>
                  <a:pt x="244" y="169"/>
                </a:lnTo>
                <a:lnTo>
                  <a:pt x="244" y="169"/>
                </a:lnTo>
                <a:lnTo>
                  <a:pt x="247" y="168"/>
                </a:lnTo>
                <a:lnTo>
                  <a:pt x="250" y="167"/>
                </a:lnTo>
                <a:lnTo>
                  <a:pt x="257" y="164"/>
                </a:lnTo>
                <a:lnTo>
                  <a:pt x="257" y="164"/>
                </a:lnTo>
                <a:lnTo>
                  <a:pt x="257" y="164"/>
                </a:lnTo>
                <a:lnTo>
                  <a:pt x="259" y="161"/>
                </a:lnTo>
                <a:lnTo>
                  <a:pt x="260" y="157"/>
                </a:lnTo>
                <a:lnTo>
                  <a:pt x="261" y="154"/>
                </a:lnTo>
                <a:lnTo>
                  <a:pt x="262" y="151"/>
                </a:lnTo>
                <a:lnTo>
                  <a:pt x="262" y="151"/>
                </a:lnTo>
                <a:lnTo>
                  <a:pt x="261" y="147"/>
                </a:lnTo>
                <a:lnTo>
                  <a:pt x="260" y="143"/>
                </a:lnTo>
                <a:lnTo>
                  <a:pt x="259" y="141"/>
                </a:lnTo>
                <a:lnTo>
                  <a:pt x="257" y="138"/>
                </a:lnTo>
                <a:lnTo>
                  <a:pt x="257" y="138"/>
                </a:lnTo>
                <a:lnTo>
                  <a:pt x="257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22"/>
          <p:cNvSpPr/>
          <p:nvPr/>
        </p:nvSpPr>
        <p:spPr>
          <a:xfrm>
            <a:off x="1898683" y="2174372"/>
            <a:ext cx="407927" cy="368608"/>
          </a:xfrm>
          <a:custGeom>
            <a:rect b="b" l="l" r="r" t="t"/>
            <a:pathLst>
              <a:path extrusionOk="0" h="303" w="328">
                <a:moveTo>
                  <a:pt x="286" y="47"/>
                </a:moveTo>
                <a:lnTo>
                  <a:pt x="224" y="47"/>
                </a:lnTo>
                <a:lnTo>
                  <a:pt x="224" y="36"/>
                </a:lnTo>
                <a:lnTo>
                  <a:pt x="224" y="36"/>
                </a:lnTo>
                <a:lnTo>
                  <a:pt x="223" y="29"/>
                </a:lnTo>
                <a:lnTo>
                  <a:pt x="220" y="22"/>
                </a:lnTo>
                <a:lnTo>
                  <a:pt x="217" y="16"/>
                </a:lnTo>
                <a:lnTo>
                  <a:pt x="213" y="11"/>
                </a:lnTo>
                <a:lnTo>
                  <a:pt x="213" y="11"/>
                </a:lnTo>
                <a:lnTo>
                  <a:pt x="213" y="11"/>
                </a:lnTo>
                <a:lnTo>
                  <a:pt x="207" y="7"/>
                </a:lnTo>
                <a:lnTo>
                  <a:pt x="201" y="3"/>
                </a:lnTo>
                <a:lnTo>
                  <a:pt x="194" y="1"/>
                </a:lnTo>
                <a:lnTo>
                  <a:pt x="188" y="0"/>
                </a:lnTo>
                <a:lnTo>
                  <a:pt x="141" y="0"/>
                </a:lnTo>
                <a:lnTo>
                  <a:pt x="141" y="0"/>
                </a:lnTo>
                <a:lnTo>
                  <a:pt x="135" y="1"/>
                </a:lnTo>
                <a:lnTo>
                  <a:pt x="127" y="3"/>
                </a:lnTo>
                <a:lnTo>
                  <a:pt x="122" y="7"/>
                </a:lnTo>
                <a:lnTo>
                  <a:pt x="116" y="11"/>
                </a:lnTo>
                <a:lnTo>
                  <a:pt x="116" y="11"/>
                </a:lnTo>
                <a:lnTo>
                  <a:pt x="116" y="11"/>
                </a:lnTo>
                <a:lnTo>
                  <a:pt x="116" y="11"/>
                </a:lnTo>
                <a:lnTo>
                  <a:pt x="112" y="16"/>
                </a:lnTo>
                <a:lnTo>
                  <a:pt x="108" y="22"/>
                </a:lnTo>
                <a:lnTo>
                  <a:pt x="106" y="29"/>
                </a:lnTo>
                <a:lnTo>
                  <a:pt x="105" y="36"/>
                </a:lnTo>
                <a:lnTo>
                  <a:pt x="105" y="47"/>
                </a:lnTo>
                <a:lnTo>
                  <a:pt x="43" y="47"/>
                </a:lnTo>
                <a:lnTo>
                  <a:pt x="43" y="47"/>
                </a:lnTo>
                <a:lnTo>
                  <a:pt x="35" y="48"/>
                </a:lnTo>
                <a:lnTo>
                  <a:pt x="27" y="51"/>
                </a:lnTo>
                <a:lnTo>
                  <a:pt x="19" y="54"/>
                </a:lnTo>
                <a:lnTo>
                  <a:pt x="13" y="60"/>
                </a:lnTo>
                <a:lnTo>
                  <a:pt x="7" y="66"/>
                </a:lnTo>
                <a:lnTo>
                  <a:pt x="4" y="74"/>
                </a:lnTo>
                <a:lnTo>
                  <a:pt x="1" y="82"/>
                </a:lnTo>
                <a:lnTo>
                  <a:pt x="0" y="90"/>
                </a:lnTo>
                <a:lnTo>
                  <a:pt x="0" y="261"/>
                </a:lnTo>
                <a:lnTo>
                  <a:pt x="0" y="261"/>
                </a:lnTo>
                <a:lnTo>
                  <a:pt x="1" y="270"/>
                </a:lnTo>
                <a:lnTo>
                  <a:pt x="4" y="277"/>
                </a:lnTo>
                <a:lnTo>
                  <a:pt x="7" y="285"/>
                </a:lnTo>
                <a:lnTo>
                  <a:pt x="13" y="291"/>
                </a:lnTo>
                <a:lnTo>
                  <a:pt x="19" y="296"/>
                </a:lnTo>
                <a:lnTo>
                  <a:pt x="27" y="300"/>
                </a:lnTo>
                <a:lnTo>
                  <a:pt x="35" y="302"/>
                </a:lnTo>
                <a:lnTo>
                  <a:pt x="43" y="303"/>
                </a:lnTo>
                <a:lnTo>
                  <a:pt x="286" y="303"/>
                </a:lnTo>
                <a:lnTo>
                  <a:pt x="286" y="303"/>
                </a:lnTo>
                <a:lnTo>
                  <a:pt x="294" y="302"/>
                </a:lnTo>
                <a:lnTo>
                  <a:pt x="302" y="300"/>
                </a:lnTo>
                <a:lnTo>
                  <a:pt x="310" y="296"/>
                </a:lnTo>
                <a:lnTo>
                  <a:pt x="316" y="291"/>
                </a:lnTo>
                <a:lnTo>
                  <a:pt x="322" y="285"/>
                </a:lnTo>
                <a:lnTo>
                  <a:pt x="325" y="277"/>
                </a:lnTo>
                <a:lnTo>
                  <a:pt x="328" y="270"/>
                </a:lnTo>
                <a:lnTo>
                  <a:pt x="328" y="261"/>
                </a:lnTo>
                <a:lnTo>
                  <a:pt x="328" y="90"/>
                </a:lnTo>
                <a:lnTo>
                  <a:pt x="328" y="90"/>
                </a:lnTo>
                <a:lnTo>
                  <a:pt x="328" y="82"/>
                </a:lnTo>
                <a:lnTo>
                  <a:pt x="325" y="74"/>
                </a:lnTo>
                <a:lnTo>
                  <a:pt x="322" y="66"/>
                </a:lnTo>
                <a:lnTo>
                  <a:pt x="316" y="60"/>
                </a:lnTo>
                <a:lnTo>
                  <a:pt x="310" y="54"/>
                </a:lnTo>
                <a:lnTo>
                  <a:pt x="302" y="51"/>
                </a:lnTo>
                <a:lnTo>
                  <a:pt x="294" y="48"/>
                </a:lnTo>
                <a:lnTo>
                  <a:pt x="286" y="47"/>
                </a:lnTo>
                <a:lnTo>
                  <a:pt x="286" y="47"/>
                </a:lnTo>
                <a:close/>
                <a:moveTo>
                  <a:pt x="120" y="36"/>
                </a:moveTo>
                <a:lnTo>
                  <a:pt x="120" y="36"/>
                </a:lnTo>
                <a:lnTo>
                  <a:pt x="120" y="36"/>
                </a:lnTo>
                <a:lnTo>
                  <a:pt x="122" y="32"/>
                </a:lnTo>
                <a:lnTo>
                  <a:pt x="123" y="28"/>
                </a:lnTo>
                <a:lnTo>
                  <a:pt x="124" y="25"/>
                </a:lnTo>
                <a:lnTo>
                  <a:pt x="127" y="22"/>
                </a:lnTo>
                <a:lnTo>
                  <a:pt x="127" y="22"/>
                </a:lnTo>
                <a:lnTo>
                  <a:pt x="127" y="22"/>
                </a:lnTo>
                <a:lnTo>
                  <a:pt x="130" y="19"/>
                </a:lnTo>
                <a:lnTo>
                  <a:pt x="133" y="17"/>
                </a:lnTo>
                <a:lnTo>
                  <a:pt x="137" y="16"/>
                </a:lnTo>
                <a:lnTo>
                  <a:pt x="141" y="15"/>
                </a:lnTo>
                <a:lnTo>
                  <a:pt x="188" y="15"/>
                </a:lnTo>
                <a:lnTo>
                  <a:pt x="188" y="15"/>
                </a:lnTo>
                <a:lnTo>
                  <a:pt x="191" y="16"/>
                </a:lnTo>
                <a:lnTo>
                  <a:pt x="195" y="17"/>
                </a:lnTo>
                <a:lnTo>
                  <a:pt x="199" y="19"/>
                </a:lnTo>
                <a:lnTo>
                  <a:pt x="202" y="22"/>
                </a:lnTo>
                <a:lnTo>
                  <a:pt x="202" y="22"/>
                </a:lnTo>
                <a:lnTo>
                  <a:pt x="204" y="25"/>
                </a:lnTo>
                <a:lnTo>
                  <a:pt x="206" y="28"/>
                </a:lnTo>
                <a:lnTo>
                  <a:pt x="207" y="32"/>
                </a:lnTo>
                <a:lnTo>
                  <a:pt x="208" y="36"/>
                </a:lnTo>
                <a:lnTo>
                  <a:pt x="208" y="47"/>
                </a:lnTo>
                <a:lnTo>
                  <a:pt x="120" y="47"/>
                </a:lnTo>
                <a:lnTo>
                  <a:pt x="120" y="36"/>
                </a:lnTo>
                <a:lnTo>
                  <a:pt x="120" y="36"/>
                </a:lnTo>
                <a:close/>
                <a:moveTo>
                  <a:pt x="303" y="261"/>
                </a:moveTo>
                <a:lnTo>
                  <a:pt x="303" y="261"/>
                </a:lnTo>
                <a:lnTo>
                  <a:pt x="303" y="261"/>
                </a:lnTo>
                <a:lnTo>
                  <a:pt x="303" y="264"/>
                </a:lnTo>
                <a:lnTo>
                  <a:pt x="302" y="267"/>
                </a:lnTo>
                <a:lnTo>
                  <a:pt x="298" y="273"/>
                </a:lnTo>
                <a:lnTo>
                  <a:pt x="295" y="275"/>
                </a:lnTo>
                <a:lnTo>
                  <a:pt x="292" y="277"/>
                </a:lnTo>
                <a:lnTo>
                  <a:pt x="289" y="278"/>
                </a:lnTo>
                <a:lnTo>
                  <a:pt x="286" y="278"/>
                </a:lnTo>
                <a:lnTo>
                  <a:pt x="43" y="278"/>
                </a:lnTo>
                <a:lnTo>
                  <a:pt x="43" y="278"/>
                </a:lnTo>
                <a:lnTo>
                  <a:pt x="40" y="278"/>
                </a:lnTo>
                <a:lnTo>
                  <a:pt x="37" y="277"/>
                </a:lnTo>
                <a:lnTo>
                  <a:pt x="31" y="273"/>
                </a:lnTo>
                <a:lnTo>
                  <a:pt x="27" y="267"/>
                </a:lnTo>
                <a:lnTo>
                  <a:pt x="26" y="264"/>
                </a:lnTo>
                <a:lnTo>
                  <a:pt x="26" y="261"/>
                </a:lnTo>
                <a:lnTo>
                  <a:pt x="26" y="90"/>
                </a:lnTo>
                <a:lnTo>
                  <a:pt x="26" y="90"/>
                </a:lnTo>
                <a:lnTo>
                  <a:pt x="26" y="87"/>
                </a:lnTo>
                <a:lnTo>
                  <a:pt x="27" y="84"/>
                </a:lnTo>
                <a:lnTo>
                  <a:pt x="30" y="77"/>
                </a:lnTo>
                <a:lnTo>
                  <a:pt x="33" y="75"/>
                </a:lnTo>
                <a:lnTo>
                  <a:pt x="37" y="74"/>
                </a:lnTo>
                <a:lnTo>
                  <a:pt x="40" y="73"/>
                </a:lnTo>
                <a:lnTo>
                  <a:pt x="43" y="73"/>
                </a:lnTo>
                <a:lnTo>
                  <a:pt x="286" y="73"/>
                </a:lnTo>
                <a:lnTo>
                  <a:pt x="286" y="73"/>
                </a:lnTo>
                <a:lnTo>
                  <a:pt x="289" y="73"/>
                </a:lnTo>
                <a:lnTo>
                  <a:pt x="292" y="74"/>
                </a:lnTo>
                <a:lnTo>
                  <a:pt x="298" y="77"/>
                </a:lnTo>
                <a:lnTo>
                  <a:pt x="302" y="84"/>
                </a:lnTo>
                <a:lnTo>
                  <a:pt x="303" y="87"/>
                </a:lnTo>
                <a:lnTo>
                  <a:pt x="303" y="90"/>
                </a:lnTo>
                <a:lnTo>
                  <a:pt x="303" y="261"/>
                </a:lnTo>
                <a:lnTo>
                  <a:pt x="303" y="261"/>
                </a:lnTo>
                <a:close/>
                <a:moveTo>
                  <a:pt x="235" y="146"/>
                </a:moveTo>
                <a:lnTo>
                  <a:pt x="235" y="146"/>
                </a:lnTo>
                <a:lnTo>
                  <a:pt x="194" y="146"/>
                </a:lnTo>
                <a:lnTo>
                  <a:pt x="194" y="104"/>
                </a:lnTo>
                <a:lnTo>
                  <a:pt x="194" y="104"/>
                </a:lnTo>
                <a:lnTo>
                  <a:pt x="194" y="101"/>
                </a:lnTo>
                <a:lnTo>
                  <a:pt x="192" y="99"/>
                </a:lnTo>
                <a:lnTo>
                  <a:pt x="190" y="98"/>
                </a:lnTo>
                <a:lnTo>
                  <a:pt x="187" y="97"/>
                </a:lnTo>
                <a:lnTo>
                  <a:pt x="142" y="97"/>
                </a:lnTo>
                <a:lnTo>
                  <a:pt x="142" y="97"/>
                </a:lnTo>
                <a:lnTo>
                  <a:pt x="139" y="98"/>
                </a:lnTo>
                <a:lnTo>
                  <a:pt x="137" y="99"/>
                </a:lnTo>
                <a:lnTo>
                  <a:pt x="135" y="101"/>
                </a:lnTo>
                <a:lnTo>
                  <a:pt x="135" y="104"/>
                </a:lnTo>
                <a:lnTo>
                  <a:pt x="135" y="146"/>
                </a:lnTo>
                <a:lnTo>
                  <a:pt x="93" y="146"/>
                </a:lnTo>
                <a:lnTo>
                  <a:pt x="93" y="146"/>
                </a:lnTo>
                <a:lnTo>
                  <a:pt x="91" y="146"/>
                </a:lnTo>
                <a:lnTo>
                  <a:pt x="88" y="148"/>
                </a:lnTo>
                <a:lnTo>
                  <a:pt x="87" y="150"/>
                </a:lnTo>
                <a:lnTo>
                  <a:pt x="86" y="152"/>
                </a:lnTo>
                <a:lnTo>
                  <a:pt x="86" y="198"/>
                </a:lnTo>
                <a:lnTo>
                  <a:pt x="86" y="198"/>
                </a:lnTo>
                <a:lnTo>
                  <a:pt x="87" y="201"/>
                </a:lnTo>
                <a:lnTo>
                  <a:pt x="88" y="203"/>
                </a:lnTo>
                <a:lnTo>
                  <a:pt x="91" y="204"/>
                </a:lnTo>
                <a:lnTo>
                  <a:pt x="93" y="205"/>
                </a:lnTo>
                <a:lnTo>
                  <a:pt x="135" y="205"/>
                </a:lnTo>
                <a:lnTo>
                  <a:pt x="135" y="246"/>
                </a:lnTo>
                <a:lnTo>
                  <a:pt x="135" y="246"/>
                </a:lnTo>
                <a:lnTo>
                  <a:pt x="135" y="249"/>
                </a:lnTo>
                <a:lnTo>
                  <a:pt x="137" y="251"/>
                </a:lnTo>
                <a:lnTo>
                  <a:pt x="139" y="253"/>
                </a:lnTo>
                <a:lnTo>
                  <a:pt x="142" y="253"/>
                </a:lnTo>
                <a:lnTo>
                  <a:pt x="187" y="253"/>
                </a:lnTo>
                <a:lnTo>
                  <a:pt x="187" y="253"/>
                </a:lnTo>
                <a:lnTo>
                  <a:pt x="190" y="253"/>
                </a:lnTo>
                <a:lnTo>
                  <a:pt x="192" y="251"/>
                </a:lnTo>
                <a:lnTo>
                  <a:pt x="194" y="249"/>
                </a:lnTo>
                <a:lnTo>
                  <a:pt x="194" y="246"/>
                </a:lnTo>
                <a:lnTo>
                  <a:pt x="194" y="205"/>
                </a:lnTo>
                <a:lnTo>
                  <a:pt x="235" y="205"/>
                </a:lnTo>
                <a:lnTo>
                  <a:pt x="235" y="205"/>
                </a:lnTo>
                <a:lnTo>
                  <a:pt x="238" y="204"/>
                </a:lnTo>
                <a:lnTo>
                  <a:pt x="240" y="203"/>
                </a:lnTo>
                <a:lnTo>
                  <a:pt x="242" y="201"/>
                </a:lnTo>
                <a:lnTo>
                  <a:pt x="242" y="198"/>
                </a:lnTo>
                <a:lnTo>
                  <a:pt x="242" y="152"/>
                </a:lnTo>
                <a:lnTo>
                  <a:pt x="242" y="152"/>
                </a:lnTo>
                <a:lnTo>
                  <a:pt x="242" y="150"/>
                </a:lnTo>
                <a:lnTo>
                  <a:pt x="240" y="148"/>
                </a:lnTo>
                <a:lnTo>
                  <a:pt x="238" y="146"/>
                </a:lnTo>
                <a:lnTo>
                  <a:pt x="235" y="146"/>
                </a:lnTo>
                <a:lnTo>
                  <a:pt x="235" y="146"/>
                </a:lnTo>
                <a:close/>
                <a:moveTo>
                  <a:pt x="228" y="190"/>
                </a:moveTo>
                <a:lnTo>
                  <a:pt x="228" y="190"/>
                </a:lnTo>
                <a:lnTo>
                  <a:pt x="187" y="190"/>
                </a:lnTo>
                <a:lnTo>
                  <a:pt x="187" y="190"/>
                </a:lnTo>
                <a:lnTo>
                  <a:pt x="183" y="191"/>
                </a:lnTo>
                <a:lnTo>
                  <a:pt x="181" y="192"/>
                </a:lnTo>
                <a:lnTo>
                  <a:pt x="180" y="195"/>
                </a:lnTo>
                <a:lnTo>
                  <a:pt x="179" y="198"/>
                </a:lnTo>
                <a:lnTo>
                  <a:pt x="179" y="238"/>
                </a:lnTo>
                <a:lnTo>
                  <a:pt x="150" y="238"/>
                </a:lnTo>
                <a:lnTo>
                  <a:pt x="150" y="198"/>
                </a:lnTo>
                <a:lnTo>
                  <a:pt x="150" y="198"/>
                </a:lnTo>
                <a:lnTo>
                  <a:pt x="149" y="195"/>
                </a:lnTo>
                <a:lnTo>
                  <a:pt x="148" y="192"/>
                </a:lnTo>
                <a:lnTo>
                  <a:pt x="144" y="191"/>
                </a:lnTo>
                <a:lnTo>
                  <a:pt x="142" y="190"/>
                </a:lnTo>
                <a:lnTo>
                  <a:pt x="101" y="190"/>
                </a:lnTo>
                <a:lnTo>
                  <a:pt x="101" y="160"/>
                </a:lnTo>
                <a:lnTo>
                  <a:pt x="142" y="160"/>
                </a:lnTo>
                <a:lnTo>
                  <a:pt x="142" y="160"/>
                </a:lnTo>
                <a:lnTo>
                  <a:pt x="144" y="160"/>
                </a:lnTo>
                <a:lnTo>
                  <a:pt x="148" y="158"/>
                </a:lnTo>
                <a:lnTo>
                  <a:pt x="149" y="155"/>
                </a:lnTo>
                <a:lnTo>
                  <a:pt x="150" y="152"/>
                </a:lnTo>
                <a:lnTo>
                  <a:pt x="150" y="112"/>
                </a:lnTo>
                <a:lnTo>
                  <a:pt x="179" y="112"/>
                </a:lnTo>
                <a:lnTo>
                  <a:pt x="179" y="152"/>
                </a:lnTo>
                <a:lnTo>
                  <a:pt x="179" y="152"/>
                </a:lnTo>
                <a:lnTo>
                  <a:pt x="180" y="155"/>
                </a:lnTo>
                <a:lnTo>
                  <a:pt x="181" y="158"/>
                </a:lnTo>
                <a:lnTo>
                  <a:pt x="183" y="160"/>
                </a:lnTo>
                <a:lnTo>
                  <a:pt x="187" y="160"/>
                </a:lnTo>
                <a:lnTo>
                  <a:pt x="228" y="160"/>
                </a:lnTo>
                <a:lnTo>
                  <a:pt x="228" y="190"/>
                </a:lnTo>
                <a:lnTo>
                  <a:pt x="228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22"/>
          <p:cNvSpPr/>
          <p:nvPr/>
        </p:nvSpPr>
        <p:spPr>
          <a:xfrm>
            <a:off x="5817440" y="5819866"/>
            <a:ext cx="918640" cy="1038134"/>
          </a:xfrm>
          <a:custGeom>
            <a:rect b="b" l="l" r="r" t="t"/>
            <a:pathLst>
              <a:path extrusionOk="0" h="1789" w="1581">
                <a:moveTo>
                  <a:pt x="791" y="0"/>
                </a:moveTo>
                <a:cubicBezTo>
                  <a:pt x="771" y="0"/>
                  <a:pt x="752" y="4"/>
                  <a:pt x="737" y="13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25" y="424"/>
                  <a:pt x="0" y="466"/>
                  <a:pt x="0" y="500"/>
                </a:cubicBezTo>
                <a:cubicBezTo>
                  <a:pt x="0" y="1289"/>
                  <a:pt x="0" y="1289"/>
                  <a:pt x="0" y="1289"/>
                </a:cubicBezTo>
                <a:cubicBezTo>
                  <a:pt x="0" y="1323"/>
                  <a:pt x="25" y="1365"/>
                  <a:pt x="54" y="1382"/>
                </a:cubicBezTo>
                <a:cubicBezTo>
                  <a:pt x="737" y="1776"/>
                  <a:pt x="737" y="1776"/>
                  <a:pt x="737" y="1776"/>
                </a:cubicBezTo>
                <a:cubicBezTo>
                  <a:pt x="752" y="1785"/>
                  <a:pt x="771" y="1789"/>
                  <a:pt x="791" y="1789"/>
                </a:cubicBezTo>
                <a:cubicBezTo>
                  <a:pt x="810" y="1789"/>
                  <a:pt x="830" y="1785"/>
                  <a:pt x="844" y="1776"/>
                </a:cubicBezTo>
                <a:cubicBezTo>
                  <a:pt x="1527" y="1382"/>
                  <a:pt x="1527" y="1382"/>
                  <a:pt x="1527" y="1382"/>
                </a:cubicBezTo>
                <a:cubicBezTo>
                  <a:pt x="1557" y="1365"/>
                  <a:pt x="1581" y="1323"/>
                  <a:pt x="1581" y="1289"/>
                </a:cubicBezTo>
                <a:cubicBezTo>
                  <a:pt x="1581" y="500"/>
                  <a:pt x="1581" y="500"/>
                  <a:pt x="1581" y="500"/>
                </a:cubicBezTo>
                <a:cubicBezTo>
                  <a:pt x="1581" y="466"/>
                  <a:pt x="1557" y="424"/>
                  <a:pt x="1527" y="407"/>
                </a:cubicBezTo>
                <a:cubicBezTo>
                  <a:pt x="844" y="13"/>
                  <a:pt x="844" y="13"/>
                  <a:pt x="844" y="13"/>
                </a:cubicBezTo>
                <a:cubicBezTo>
                  <a:pt x="830" y="4"/>
                  <a:pt x="810" y="0"/>
                  <a:pt x="791" y="0"/>
                </a:cubicBezTo>
              </a:path>
            </a:pathLst>
          </a:custGeom>
          <a:solidFill>
            <a:srgbClr val="FF988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22"/>
          <p:cNvSpPr/>
          <p:nvPr/>
        </p:nvSpPr>
        <p:spPr>
          <a:xfrm>
            <a:off x="2882023" y="5455964"/>
            <a:ext cx="357268" cy="289786"/>
          </a:xfrm>
          <a:custGeom>
            <a:rect b="b" l="l" r="r" t="t"/>
            <a:pathLst>
              <a:path extrusionOk="0" h="294" w="358">
                <a:moveTo>
                  <a:pt x="14" y="35"/>
                </a:moveTo>
                <a:lnTo>
                  <a:pt x="14" y="35"/>
                </a:lnTo>
                <a:lnTo>
                  <a:pt x="194" y="35"/>
                </a:lnTo>
                <a:lnTo>
                  <a:pt x="194" y="8"/>
                </a:lnTo>
                <a:lnTo>
                  <a:pt x="194" y="8"/>
                </a:lnTo>
                <a:lnTo>
                  <a:pt x="195" y="5"/>
                </a:lnTo>
                <a:lnTo>
                  <a:pt x="196" y="3"/>
                </a:lnTo>
                <a:lnTo>
                  <a:pt x="200" y="1"/>
                </a:lnTo>
                <a:lnTo>
                  <a:pt x="203" y="0"/>
                </a:lnTo>
                <a:lnTo>
                  <a:pt x="203" y="0"/>
                </a:lnTo>
                <a:lnTo>
                  <a:pt x="238" y="0"/>
                </a:lnTo>
                <a:lnTo>
                  <a:pt x="238" y="0"/>
                </a:lnTo>
                <a:lnTo>
                  <a:pt x="241" y="1"/>
                </a:lnTo>
                <a:lnTo>
                  <a:pt x="243" y="3"/>
                </a:lnTo>
                <a:lnTo>
                  <a:pt x="245" y="5"/>
                </a:lnTo>
                <a:lnTo>
                  <a:pt x="245" y="8"/>
                </a:lnTo>
                <a:lnTo>
                  <a:pt x="245" y="8"/>
                </a:lnTo>
                <a:lnTo>
                  <a:pt x="245" y="35"/>
                </a:lnTo>
                <a:lnTo>
                  <a:pt x="321" y="35"/>
                </a:lnTo>
                <a:lnTo>
                  <a:pt x="321" y="35"/>
                </a:lnTo>
                <a:lnTo>
                  <a:pt x="327" y="37"/>
                </a:lnTo>
                <a:lnTo>
                  <a:pt x="331" y="39"/>
                </a:lnTo>
                <a:lnTo>
                  <a:pt x="333" y="43"/>
                </a:lnTo>
                <a:lnTo>
                  <a:pt x="335" y="47"/>
                </a:lnTo>
                <a:lnTo>
                  <a:pt x="358" y="168"/>
                </a:lnTo>
                <a:lnTo>
                  <a:pt x="358" y="168"/>
                </a:lnTo>
                <a:lnTo>
                  <a:pt x="358" y="170"/>
                </a:lnTo>
                <a:lnTo>
                  <a:pt x="358" y="170"/>
                </a:lnTo>
                <a:lnTo>
                  <a:pt x="358" y="245"/>
                </a:lnTo>
                <a:lnTo>
                  <a:pt x="358" y="245"/>
                </a:lnTo>
                <a:lnTo>
                  <a:pt x="357" y="251"/>
                </a:lnTo>
                <a:lnTo>
                  <a:pt x="354" y="255"/>
                </a:lnTo>
                <a:lnTo>
                  <a:pt x="350" y="258"/>
                </a:lnTo>
                <a:lnTo>
                  <a:pt x="344" y="259"/>
                </a:lnTo>
                <a:lnTo>
                  <a:pt x="344" y="259"/>
                </a:lnTo>
                <a:lnTo>
                  <a:pt x="326" y="259"/>
                </a:lnTo>
                <a:lnTo>
                  <a:pt x="326" y="259"/>
                </a:lnTo>
                <a:lnTo>
                  <a:pt x="323" y="265"/>
                </a:lnTo>
                <a:lnTo>
                  <a:pt x="319" y="271"/>
                </a:lnTo>
                <a:lnTo>
                  <a:pt x="315" y="276"/>
                </a:lnTo>
                <a:lnTo>
                  <a:pt x="310" y="281"/>
                </a:lnTo>
                <a:lnTo>
                  <a:pt x="310" y="281"/>
                </a:lnTo>
                <a:lnTo>
                  <a:pt x="310" y="281"/>
                </a:lnTo>
                <a:lnTo>
                  <a:pt x="303" y="287"/>
                </a:lnTo>
                <a:lnTo>
                  <a:pt x="294" y="291"/>
                </a:lnTo>
                <a:lnTo>
                  <a:pt x="284" y="293"/>
                </a:lnTo>
                <a:lnTo>
                  <a:pt x="275" y="294"/>
                </a:lnTo>
                <a:lnTo>
                  <a:pt x="275" y="294"/>
                </a:lnTo>
                <a:lnTo>
                  <a:pt x="264" y="293"/>
                </a:lnTo>
                <a:lnTo>
                  <a:pt x="255" y="291"/>
                </a:lnTo>
                <a:lnTo>
                  <a:pt x="246" y="287"/>
                </a:lnTo>
                <a:lnTo>
                  <a:pt x="239" y="281"/>
                </a:lnTo>
                <a:lnTo>
                  <a:pt x="239" y="281"/>
                </a:lnTo>
                <a:lnTo>
                  <a:pt x="233" y="276"/>
                </a:lnTo>
                <a:lnTo>
                  <a:pt x="229" y="271"/>
                </a:lnTo>
                <a:lnTo>
                  <a:pt x="226" y="265"/>
                </a:lnTo>
                <a:lnTo>
                  <a:pt x="222" y="259"/>
                </a:lnTo>
                <a:lnTo>
                  <a:pt x="179" y="259"/>
                </a:lnTo>
                <a:lnTo>
                  <a:pt x="127" y="259"/>
                </a:lnTo>
                <a:lnTo>
                  <a:pt x="127" y="259"/>
                </a:lnTo>
                <a:lnTo>
                  <a:pt x="123" y="265"/>
                </a:lnTo>
                <a:lnTo>
                  <a:pt x="120" y="271"/>
                </a:lnTo>
                <a:lnTo>
                  <a:pt x="116" y="276"/>
                </a:lnTo>
                <a:lnTo>
                  <a:pt x="110" y="281"/>
                </a:lnTo>
                <a:lnTo>
                  <a:pt x="110" y="281"/>
                </a:lnTo>
                <a:lnTo>
                  <a:pt x="110" y="281"/>
                </a:lnTo>
                <a:lnTo>
                  <a:pt x="103" y="287"/>
                </a:lnTo>
                <a:lnTo>
                  <a:pt x="94" y="291"/>
                </a:lnTo>
                <a:lnTo>
                  <a:pt x="84" y="293"/>
                </a:lnTo>
                <a:lnTo>
                  <a:pt x="75" y="294"/>
                </a:lnTo>
                <a:lnTo>
                  <a:pt x="75" y="294"/>
                </a:lnTo>
                <a:lnTo>
                  <a:pt x="65" y="293"/>
                </a:lnTo>
                <a:lnTo>
                  <a:pt x="55" y="291"/>
                </a:lnTo>
                <a:lnTo>
                  <a:pt x="46" y="287"/>
                </a:lnTo>
                <a:lnTo>
                  <a:pt x="39" y="281"/>
                </a:lnTo>
                <a:lnTo>
                  <a:pt x="39" y="281"/>
                </a:lnTo>
                <a:lnTo>
                  <a:pt x="34" y="276"/>
                </a:lnTo>
                <a:lnTo>
                  <a:pt x="30" y="271"/>
                </a:lnTo>
                <a:lnTo>
                  <a:pt x="26" y="265"/>
                </a:lnTo>
                <a:lnTo>
                  <a:pt x="23" y="259"/>
                </a:lnTo>
                <a:lnTo>
                  <a:pt x="14" y="259"/>
                </a:lnTo>
                <a:lnTo>
                  <a:pt x="14" y="259"/>
                </a:lnTo>
                <a:lnTo>
                  <a:pt x="8" y="258"/>
                </a:lnTo>
                <a:lnTo>
                  <a:pt x="4" y="255"/>
                </a:lnTo>
                <a:lnTo>
                  <a:pt x="1" y="251"/>
                </a:lnTo>
                <a:lnTo>
                  <a:pt x="0" y="245"/>
                </a:lnTo>
                <a:lnTo>
                  <a:pt x="0" y="245"/>
                </a:lnTo>
                <a:lnTo>
                  <a:pt x="0" y="147"/>
                </a:lnTo>
                <a:lnTo>
                  <a:pt x="0" y="50"/>
                </a:lnTo>
                <a:lnTo>
                  <a:pt x="0" y="50"/>
                </a:lnTo>
                <a:lnTo>
                  <a:pt x="1" y="44"/>
                </a:lnTo>
                <a:lnTo>
                  <a:pt x="4" y="40"/>
                </a:lnTo>
                <a:lnTo>
                  <a:pt x="8" y="37"/>
                </a:lnTo>
                <a:lnTo>
                  <a:pt x="14" y="35"/>
                </a:lnTo>
                <a:lnTo>
                  <a:pt x="14" y="35"/>
                </a:lnTo>
                <a:close/>
                <a:moveTo>
                  <a:pt x="331" y="189"/>
                </a:moveTo>
                <a:lnTo>
                  <a:pt x="331" y="189"/>
                </a:lnTo>
                <a:lnTo>
                  <a:pt x="28" y="189"/>
                </a:lnTo>
                <a:lnTo>
                  <a:pt x="28" y="231"/>
                </a:lnTo>
                <a:lnTo>
                  <a:pt x="33" y="231"/>
                </a:lnTo>
                <a:lnTo>
                  <a:pt x="33" y="231"/>
                </a:lnTo>
                <a:lnTo>
                  <a:pt x="33" y="231"/>
                </a:lnTo>
                <a:lnTo>
                  <a:pt x="38" y="232"/>
                </a:lnTo>
                <a:lnTo>
                  <a:pt x="42" y="234"/>
                </a:lnTo>
                <a:lnTo>
                  <a:pt x="45" y="239"/>
                </a:lnTo>
                <a:lnTo>
                  <a:pt x="46" y="243"/>
                </a:lnTo>
                <a:lnTo>
                  <a:pt x="46" y="243"/>
                </a:lnTo>
                <a:lnTo>
                  <a:pt x="48" y="247"/>
                </a:lnTo>
                <a:lnTo>
                  <a:pt x="51" y="252"/>
                </a:lnTo>
                <a:lnTo>
                  <a:pt x="53" y="256"/>
                </a:lnTo>
                <a:lnTo>
                  <a:pt x="56" y="259"/>
                </a:lnTo>
                <a:lnTo>
                  <a:pt x="56" y="259"/>
                </a:lnTo>
                <a:lnTo>
                  <a:pt x="60" y="263"/>
                </a:lnTo>
                <a:lnTo>
                  <a:pt x="65" y="265"/>
                </a:lnTo>
                <a:lnTo>
                  <a:pt x="69" y="266"/>
                </a:lnTo>
                <a:lnTo>
                  <a:pt x="75" y="266"/>
                </a:lnTo>
                <a:lnTo>
                  <a:pt x="75" y="266"/>
                </a:lnTo>
                <a:lnTo>
                  <a:pt x="80" y="266"/>
                </a:lnTo>
                <a:lnTo>
                  <a:pt x="84" y="265"/>
                </a:lnTo>
                <a:lnTo>
                  <a:pt x="89" y="263"/>
                </a:lnTo>
                <a:lnTo>
                  <a:pt x="93" y="259"/>
                </a:lnTo>
                <a:lnTo>
                  <a:pt x="93" y="259"/>
                </a:lnTo>
                <a:lnTo>
                  <a:pt x="93" y="259"/>
                </a:lnTo>
                <a:lnTo>
                  <a:pt x="93" y="259"/>
                </a:lnTo>
                <a:lnTo>
                  <a:pt x="96" y="256"/>
                </a:lnTo>
                <a:lnTo>
                  <a:pt x="100" y="253"/>
                </a:lnTo>
                <a:lnTo>
                  <a:pt x="102" y="249"/>
                </a:lnTo>
                <a:lnTo>
                  <a:pt x="103" y="243"/>
                </a:lnTo>
                <a:lnTo>
                  <a:pt x="103" y="243"/>
                </a:lnTo>
                <a:lnTo>
                  <a:pt x="104" y="239"/>
                </a:lnTo>
                <a:lnTo>
                  <a:pt x="107" y="234"/>
                </a:lnTo>
                <a:lnTo>
                  <a:pt x="112" y="232"/>
                </a:lnTo>
                <a:lnTo>
                  <a:pt x="116" y="231"/>
                </a:lnTo>
                <a:lnTo>
                  <a:pt x="179" y="231"/>
                </a:lnTo>
                <a:lnTo>
                  <a:pt x="232" y="231"/>
                </a:lnTo>
                <a:lnTo>
                  <a:pt x="232" y="231"/>
                </a:lnTo>
                <a:lnTo>
                  <a:pt x="232" y="231"/>
                </a:lnTo>
                <a:lnTo>
                  <a:pt x="238" y="232"/>
                </a:lnTo>
                <a:lnTo>
                  <a:pt x="242" y="234"/>
                </a:lnTo>
                <a:lnTo>
                  <a:pt x="244" y="239"/>
                </a:lnTo>
                <a:lnTo>
                  <a:pt x="246" y="243"/>
                </a:lnTo>
                <a:lnTo>
                  <a:pt x="246" y="243"/>
                </a:lnTo>
                <a:lnTo>
                  <a:pt x="247" y="247"/>
                </a:lnTo>
                <a:lnTo>
                  <a:pt x="250" y="252"/>
                </a:lnTo>
                <a:lnTo>
                  <a:pt x="253" y="256"/>
                </a:lnTo>
                <a:lnTo>
                  <a:pt x="256" y="259"/>
                </a:lnTo>
                <a:lnTo>
                  <a:pt x="256" y="259"/>
                </a:lnTo>
                <a:lnTo>
                  <a:pt x="259" y="263"/>
                </a:lnTo>
                <a:lnTo>
                  <a:pt x="265" y="265"/>
                </a:lnTo>
                <a:lnTo>
                  <a:pt x="269" y="266"/>
                </a:lnTo>
                <a:lnTo>
                  <a:pt x="275" y="266"/>
                </a:lnTo>
                <a:lnTo>
                  <a:pt x="275" y="266"/>
                </a:lnTo>
                <a:lnTo>
                  <a:pt x="279" y="266"/>
                </a:lnTo>
                <a:lnTo>
                  <a:pt x="284" y="265"/>
                </a:lnTo>
                <a:lnTo>
                  <a:pt x="289" y="263"/>
                </a:lnTo>
                <a:lnTo>
                  <a:pt x="292" y="259"/>
                </a:lnTo>
                <a:lnTo>
                  <a:pt x="292" y="259"/>
                </a:lnTo>
                <a:lnTo>
                  <a:pt x="292" y="259"/>
                </a:lnTo>
                <a:lnTo>
                  <a:pt x="292" y="259"/>
                </a:lnTo>
                <a:lnTo>
                  <a:pt x="296" y="256"/>
                </a:lnTo>
                <a:lnTo>
                  <a:pt x="298" y="253"/>
                </a:lnTo>
                <a:lnTo>
                  <a:pt x="301" y="249"/>
                </a:lnTo>
                <a:lnTo>
                  <a:pt x="302" y="243"/>
                </a:lnTo>
                <a:lnTo>
                  <a:pt x="302" y="243"/>
                </a:lnTo>
                <a:lnTo>
                  <a:pt x="304" y="239"/>
                </a:lnTo>
                <a:lnTo>
                  <a:pt x="306" y="234"/>
                </a:lnTo>
                <a:lnTo>
                  <a:pt x="310" y="232"/>
                </a:lnTo>
                <a:lnTo>
                  <a:pt x="316" y="231"/>
                </a:lnTo>
                <a:lnTo>
                  <a:pt x="331" y="231"/>
                </a:lnTo>
                <a:lnTo>
                  <a:pt x="331" y="189"/>
                </a:lnTo>
                <a:lnTo>
                  <a:pt x="331" y="189"/>
                </a:lnTo>
                <a:close/>
                <a:moveTo>
                  <a:pt x="28" y="172"/>
                </a:moveTo>
                <a:lnTo>
                  <a:pt x="28" y="172"/>
                </a:lnTo>
                <a:lnTo>
                  <a:pt x="331" y="172"/>
                </a:lnTo>
                <a:lnTo>
                  <a:pt x="331" y="171"/>
                </a:lnTo>
                <a:lnTo>
                  <a:pt x="329" y="162"/>
                </a:lnTo>
                <a:lnTo>
                  <a:pt x="238" y="162"/>
                </a:lnTo>
                <a:lnTo>
                  <a:pt x="238" y="162"/>
                </a:lnTo>
                <a:lnTo>
                  <a:pt x="234" y="160"/>
                </a:lnTo>
                <a:lnTo>
                  <a:pt x="231" y="158"/>
                </a:lnTo>
                <a:lnTo>
                  <a:pt x="230" y="156"/>
                </a:lnTo>
                <a:lnTo>
                  <a:pt x="229" y="153"/>
                </a:lnTo>
                <a:lnTo>
                  <a:pt x="229" y="63"/>
                </a:lnTo>
                <a:lnTo>
                  <a:pt x="28" y="63"/>
                </a:lnTo>
                <a:lnTo>
                  <a:pt x="28" y="147"/>
                </a:lnTo>
                <a:lnTo>
                  <a:pt x="28" y="172"/>
                </a:lnTo>
                <a:lnTo>
                  <a:pt x="28" y="172"/>
                </a:lnTo>
                <a:close/>
                <a:moveTo>
                  <a:pt x="129" y="84"/>
                </a:moveTo>
                <a:lnTo>
                  <a:pt x="129" y="84"/>
                </a:lnTo>
                <a:lnTo>
                  <a:pt x="129" y="100"/>
                </a:lnTo>
                <a:lnTo>
                  <a:pt x="116" y="92"/>
                </a:lnTo>
                <a:lnTo>
                  <a:pt x="116" y="92"/>
                </a:lnTo>
                <a:lnTo>
                  <a:pt x="113" y="91"/>
                </a:lnTo>
                <a:lnTo>
                  <a:pt x="109" y="91"/>
                </a:lnTo>
                <a:lnTo>
                  <a:pt x="107" y="92"/>
                </a:lnTo>
                <a:lnTo>
                  <a:pt x="105" y="95"/>
                </a:lnTo>
                <a:lnTo>
                  <a:pt x="105" y="95"/>
                </a:lnTo>
                <a:lnTo>
                  <a:pt x="104" y="99"/>
                </a:lnTo>
                <a:lnTo>
                  <a:pt x="104" y="101"/>
                </a:lnTo>
                <a:lnTo>
                  <a:pt x="105" y="104"/>
                </a:lnTo>
                <a:lnTo>
                  <a:pt x="107" y="106"/>
                </a:lnTo>
                <a:lnTo>
                  <a:pt x="120" y="114"/>
                </a:lnTo>
                <a:lnTo>
                  <a:pt x="107" y="121"/>
                </a:lnTo>
                <a:lnTo>
                  <a:pt x="107" y="121"/>
                </a:lnTo>
                <a:lnTo>
                  <a:pt x="105" y="124"/>
                </a:lnTo>
                <a:lnTo>
                  <a:pt x="104" y="126"/>
                </a:lnTo>
                <a:lnTo>
                  <a:pt x="104" y="129"/>
                </a:lnTo>
                <a:lnTo>
                  <a:pt x="105" y="132"/>
                </a:lnTo>
                <a:lnTo>
                  <a:pt x="105" y="132"/>
                </a:lnTo>
                <a:lnTo>
                  <a:pt x="107" y="134"/>
                </a:lnTo>
                <a:lnTo>
                  <a:pt x="109" y="137"/>
                </a:lnTo>
                <a:lnTo>
                  <a:pt x="113" y="137"/>
                </a:lnTo>
                <a:lnTo>
                  <a:pt x="116" y="135"/>
                </a:lnTo>
                <a:lnTo>
                  <a:pt x="129" y="128"/>
                </a:lnTo>
                <a:lnTo>
                  <a:pt x="129" y="143"/>
                </a:lnTo>
                <a:lnTo>
                  <a:pt x="129" y="143"/>
                </a:lnTo>
                <a:lnTo>
                  <a:pt x="129" y="146"/>
                </a:lnTo>
                <a:lnTo>
                  <a:pt x="131" y="149"/>
                </a:lnTo>
                <a:lnTo>
                  <a:pt x="133" y="151"/>
                </a:lnTo>
                <a:lnTo>
                  <a:pt x="137" y="151"/>
                </a:lnTo>
                <a:lnTo>
                  <a:pt x="137" y="151"/>
                </a:lnTo>
                <a:lnTo>
                  <a:pt x="140" y="151"/>
                </a:lnTo>
                <a:lnTo>
                  <a:pt x="143" y="149"/>
                </a:lnTo>
                <a:lnTo>
                  <a:pt x="144" y="146"/>
                </a:lnTo>
                <a:lnTo>
                  <a:pt x="145" y="143"/>
                </a:lnTo>
                <a:lnTo>
                  <a:pt x="145" y="128"/>
                </a:lnTo>
                <a:lnTo>
                  <a:pt x="158" y="135"/>
                </a:lnTo>
                <a:lnTo>
                  <a:pt x="158" y="135"/>
                </a:lnTo>
                <a:lnTo>
                  <a:pt x="162" y="137"/>
                </a:lnTo>
                <a:lnTo>
                  <a:pt x="164" y="137"/>
                </a:lnTo>
                <a:lnTo>
                  <a:pt x="167" y="134"/>
                </a:lnTo>
                <a:lnTo>
                  <a:pt x="169" y="132"/>
                </a:lnTo>
                <a:lnTo>
                  <a:pt x="169" y="132"/>
                </a:lnTo>
                <a:lnTo>
                  <a:pt x="170" y="129"/>
                </a:lnTo>
                <a:lnTo>
                  <a:pt x="170" y="126"/>
                </a:lnTo>
                <a:lnTo>
                  <a:pt x="168" y="124"/>
                </a:lnTo>
                <a:lnTo>
                  <a:pt x="166" y="121"/>
                </a:lnTo>
                <a:lnTo>
                  <a:pt x="153" y="114"/>
                </a:lnTo>
                <a:lnTo>
                  <a:pt x="166" y="106"/>
                </a:lnTo>
                <a:lnTo>
                  <a:pt x="166" y="106"/>
                </a:lnTo>
                <a:lnTo>
                  <a:pt x="168" y="104"/>
                </a:lnTo>
                <a:lnTo>
                  <a:pt x="170" y="101"/>
                </a:lnTo>
                <a:lnTo>
                  <a:pt x="170" y="99"/>
                </a:lnTo>
                <a:lnTo>
                  <a:pt x="169" y="95"/>
                </a:lnTo>
                <a:lnTo>
                  <a:pt x="169" y="95"/>
                </a:lnTo>
                <a:lnTo>
                  <a:pt x="167" y="92"/>
                </a:lnTo>
                <a:lnTo>
                  <a:pt x="164" y="91"/>
                </a:lnTo>
                <a:lnTo>
                  <a:pt x="162" y="91"/>
                </a:lnTo>
                <a:lnTo>
                  <a:pt x="158" y="92"/>
                </a:lnTo>
                <a:lnTo>
                  <a:pt x="145" y="100"/>
                </a:lnTo>
                <a:lnTo>
                  <a:pt x="145" y="84"/>
                </a:lnTo>
                <a:lnTo>
                  <a:pt x="145" y="84"/>
                </a:lnTo>
                <a:lnTo>
                  <a:pt x="144" y="81"/>
                </a:lnTo>
                <a:lnTo>
                  <a:pt x="143" y="79"/>
                </a:lnTo>
                <a:lnTo>
                  <a:pt x="140" y="77"/>
                </a:lnTo>
                <a:lnTo>
                  <a:pt x="137" y="76"/>
                </a:lnTo>
                <a:lnTo>
                  <a:pt x="137" y="76"/>
                </a:lnTo>
                <a:lnTo>
                  <a:pt x="133" y="77"/>
                </a:lnTo>
                <a:lnTo>
                  <a:pt x="131" y="79"/>
                </a:lnTo>
                <a:lnTo>
                  <a:pt x="129" y="81"/>
                </a:lnTo>
                <a:lnTo>
                  <a:pt x="129" y="84"/>
                </a:lnTo>
                <a:lnTo>
                  <a:pt x="129" y="84"/>
                </a:lnTo>
                <a:close/>
                <a:moveTo>
                  <a:pt x="210" y="35"/>
                </a:moveTo>
                <a:lnTo>
                  <a:pt x="210" y="35"/>
                </a:lnTo>
                <a:lnTo>
                  <a:pt x="229" y="35"/>
                </a:lnTo>
                <a:lnTo>
                  <a:pt x="229" y="17"/>
                </a:lnTo>
                <a:lnTo>
                  <a:pt x="210" y="17"/>
                </a:lnTo>
                <a:lnTo>
                  <a:pt x="210" y="35"/>
                </a:lnTo>
                <a:lnTo>
                  <a:pt x="210" y="35"/>
                </a:lnTo>
                <a:close/>
                <a:moveTo>
                  <a:pt x="245" y="63"/>
                </a:moveTo>
                <a:lnTo>
                  <a:pt x="245" y="63"/>
                </a:lnTo>
                <a:lnTo>
                  <a:pt x="245" y="144"/>
                </a:lnTo>
                <a:lnTo>
                  <a:pt x="326" y="144"/>
                </a:lnTo>
                <a:lnTo>
                  <a:pt x="310" y="63"/>
                </a:lnTo>
                <a:lnTo>
                  <a:pt x="245" y="63"/>
                </a:lnTo>
                <a:lnTo>
                  <a:pt x="245" y="63"/>
                </a:lnTo>
                <a:close/>
                <a:moveTo>
                  <a:pt x="275" y="224"/>
                </a:moveTo>
                <a:lnTo>
                  <a:pt x="275" y="224"/>
                </a:lnTo>
                <a:lnTo>
                  <a:pt x="275" y="224"/>
                </a:lnTo>
                <a:lnTo>
                  <a:pt x="269" y="225"/>
                </a:lnTo>
                <a:lnTo>
                  <a:pt x="264" y="228"/>
                </a:lnTo>
                <a:lnTo>
                  <a:pt x="260" y="232"/>
                </a:lnTo>
                <a:lnTo>
                  <a:pt x="259" y="238"/>
                </a:lnTo>
                <a:lnTo>
                  <a:pt x="259" y="238"/>
                </a:lnTo>
                <a:lnTo>
                  <a:pt x="260" y="243"/>
                </a:lnTo>
                <a:lnTo>
                  <a:pt x="264" y="249"/>
                </a:lnTo>
                <a:lnTo>
                  <a:pt x="269" y="251"/>
                </a:lnTo>
                <a:lnTo>
                  <a:pt x="275" y="253"/>
                </a:lnTo>
                <a:lnTo>
                  <a:pt x="275" y="253"/>
                </a:lnTo>
                <a:lnTo>
                  <a:pt x="280" y="251"/>
                </a:lnTo>
                <a:lnTo>
                  <a:pt x="284" y="249"/>
                </a:lnTo>
                <a:lnTo>
                  <a:pt x="288" y="243"/>
                </a:lnTo>
                <a:lnTo>
                  <a:pt x="289" y="238"/>
                </a:lnTo>
                <a:lnTo>
                  <a:pt x="289" y="238"/>
                </a:lnTo>
                <a:lnTo>
                  <a:pt x="288" y="232"/>
                </a:lnTo>
                <a:lnTo>
                  <a:pt x="284" y="228"/>
                </a:lnTo>
                <a:lnTo>
                  <a:pt x="280" y="225"/>
                </a:lnTo>
                <a:lnTo>
                  <a:pt x="275" y="224"/>
                </a:lnTo>
                <a:lnTo>
                  <a:pt x="275" y="224"/>
                </a:lnTo>
                <a:close/>
                <a:moveTo>
                  <a:pt x="75" y="224"/>
                </a:moveTo>
                <a:lnTo>
                  <a:pt x="75" y="224"/>
                </a:lnTo>
                <a:lnTo>
                  <a:pt x="75" y="224"/>
                </a:lnTo>
                <a:lnTo>
                  <a:pt x="69" y="225"/>
                </a:lnTo>
                <a:lnTo>
                  <a:pt x="65" y="228"/>
                </a:lnTo>
                <a:lnTo>
                  <a:pt x="62" y="232"/>
                </a:lnTo>
                <a:lnTo>
                  <a:pt x="60" y="238"/>
                </a:lnTo>
                <a:lnTo>
                  <a:pt x="60" y="238"/>
                </a:lnTo>
                <a:lnTo>
                  <a:pt x="62" y="243"/>
                </a:lnTo>
                <a:lnTo>
                  <a:pt x="65" y="249"/>
                </a:lnTo>
                <a:lnTo>
                  <a:pt x="69" y="251"/>
                </a:lnTo>
                <a:lnTo>
                  <a:pt x="75" y="253"/>
                </a:lnTo>
                <a:lnTo>
                  <a:pt x="75" y="253"/>
                </a:lnTo>
                <a:lnTo>
                  <a:pt x="80" y="251"/>
                </a:lnTo>
                <a:lnTo>
                  <a:pt x="85" y="249"/>
                </a:lnTo>
                <a:lnTo>
                  <a:pt x="88" y="243"/>
                </a:lnTo>
                <a:lnTo>
                  <a:pt x="89" y="238"/>
                </a:lnTo>
                <a:lnTo>
                  <a:pt x="89" y="238"/>
                </a:lnTo>
                <a:lnTo>
                  <a:pt x="88" y="232"/>
                </a:lnTo>
                <a:lnTo>
                  <a:pt x="85" y="228"/>
                </a:lnTo>
                <a:lnTo>
                  <a:pt x="80" y="225"/>
                </a:lnTo>
                <a:lnTo>
                  <a:pt x="75" y="224"/>
                </a:lnTo>
                <a:lnTo>
                  <a:pt x="7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22"/>
          <p:cNvSpPr txBox="1"/>
          <p:nvPr/>
        </p:nvSpPr>
        <p:spPr>
          <a:xfrm>
            <a:off x="2111476" y="3028890"/>
            <a:ext cx="18128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Google Colab</a:t>
            </a:r>
            <a:endParaRPr sz="20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2"/>
          <p:cNvSpPr/>
          <p:nvPr/>
        </p:nvSpPr>
        <p:spPr>
          <a:xfrm>
            <a:off x="8902252" y="3070154"/>
            <a:ext cx="914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22"/>
          <p:cNvSpPr/>
          <p:nvPr/>
        </p:nvSpPr>
        <p:spPr>
          <a:xfrm>
            <a:off x="6150130" y="6171030"/>
            <a:ext cx="309633" cy="353300"/>
          </a:xfrm>
          <a:custGeom>
            <a:rect b="b" l="l" r="r" t="t"/>
            <a:pathLst>
              <a:path extrusionOk="0" h="354" w="312">
                <a:moveTo>
                  <a:pt x="220" y="257"/>
                </a:moveTo>
                <a:lnTo>
                  <a:pt x="220" y="257"/>
                </a:lnTo>
                <a:lnTo>
                  <a:pt x="218" y="267"/>
                </a:lnTo>
                <a:lnTo>
                  <a:pt x="215" y="275"/>
                </a:lnTo>
                <a:lnTo>
                  <a:pt x="212" y="284"/>
                </a:lnTo>
                <a:lnTo>
                  <a:pt x="209" y="293"/>
                </a:lnTo>
                <a:lnTo>
                  <a:pt x="205" y="300"/>
                </a:lnTo>
                <a:lnTo>
                  <a:pt x="200" y="308"/>
                </a:lnTo>
                <a:lnTo>
                  <a:pt x="195" y="315"/>
                </a:lnTo>
                <a:lnTo>
                  <a:pt x="188" y="321"/>
                </a:lnTo>
                <a:lnTo>
                  <a:pt x="188" y="321"/>
                </a:lnTo>
                <a:lnTo>
                  <a:pt x="188" y="321"/>
                </a:lnTo>
                <a:lnTo>
                  <a:pt x="181" y="329"/>
                </a:lnTo>
                <a:lnTo>
                  <a:pt x="172" y="335"/>
                </a:lnTo>
                <a:lnTo>
                  <a:pt x="163" y="341"/>
                </a:lnTo>
                <a:lnTo>
                  <a:pt x="154" y="345"/>
                </a:lnTo>
                <a:lnTo>
                  <a:pt x="143" y="348"/>
                </a:lnTo>
                <a:lnTo>
                  <a:pt x="133" y="352"/>
                </a:lnTo>
                <a:lnTo>
                  <a:pt x="122" y="353"/>
                </a:lnTo>
                <a:lnTo>
                  <a:pt x="110" y="354"/>
                </a:lnTo>
                <a:lnTo>
                  <a:pt x="110" y="354"/>
                </a:lnTo>
                <a:lnTo>
                  <a:pt x="99" y="353"/>
                </a:lnTo>
                <a:lnTo>
                  <a:pt x="88" y="352"/>
                </a:lnTo>
                <a:lnTo>
                  <a:pt x="77" y="348"/>
                </a:lnTo>
                <a:lnTo>
                  <a:pt x="68" y="345"/>
                </a:lnTo>
                <a:lnTo>
                  <a:pt x="58" y="341"/>
                </a:lnTo>
                <a:lnTo>
                  <a:pt x="49" y="335"/>
                </a:lnTo>
                <a:lnTo>
                  <a:pt x="40" y="329"/>
                </a:lnTo>
                <a:lnTo>
                  <a:pt x="33" y="321"/>
                </a:lnTo>
                <a:lnTo>
                  <a:pt x="33" y="321"/>
                </a:lnTo>
                <a:lnTo>
                  <a:pt x="25" y="314"/>
                </a:lnTo>
                <a:lnTo>
                  <a:pt x="20" y="305"/>
                </a:lnTo>
                <a:lnTo>
                  <a:pt x="14" y="296"/>
                </a:lnTo>
                <a:lnTo>
                  <a:pt x="9" y="286"/>
                </a:lnTo>
                <a:lnTo>
                  <a:pt x="6" y="277"/>
                </a:lnTo>
                <a:lnTo>
                  <a:pt x="2" y="266"/>
                </a:lnTo>
                <a:lnTo>
                  <a:pt x="1" y="255"/>
                </a:lnTo>
                <a:lnTo>
                  <a:pt x="0" y="244"/>
                </a:lnTo>
                <a:lnTo>
                  <a:pt x="0" y="244"/>
                </a:lnTo>
                <a:lnTo>
                  <a:pt x="1" y="232"/>
                </a:lnTo>
                <a:lnTo>
                  <a:pt x="2" y="221"/>
                </a:lnTo>
                <a:lnTo>
                  <a:pt x="6" y="211"/>
                </a:lnTo>
                <a:lnTo>
                  <a:pt x="9" y="200"/>
                </a:lnTo>
                <a:lnTo>
                  <a:pt x="14" y="191"/>
                </a:lnTo>
                <a:lnTo>
                  <a:pt x="20" y="182"/>
                </a:lnTo>
                <a:lnTo>
                  <a:pt x="25" y="173"/>
                </a:lnTo>
                <a:lnTo>
                  <a:pt x="33" y="166"/>
                </a:lnTo>
                <a:lnTo>
                  <a:pt x="33" y="166"/>
                </a:lnTo>
                <a:lnTo>
                  <a:pt x="39" y="160"/>
                </a:lnTo>
                <a:lnTo>
                  <a:pt x="46" y="155"/>
                </a:lnTo>
                <a:lnTo>
                  <a:pt x="54" y="149"/>
                </a:lnTo>
                <a:lnTo>
                  <a:pt x="62" y="145"/>
                </a:lnTo>
                <a:lnTo>
                  <a:pt x="70" y="142"/>
                </a:lnTo>
                <a:lnTo>
                  <a:pt x="79" y="139"/>
                </a:lnTo>
                <a:lnTo>
                  <a:pt x="87" y="136"/>
                </a:lnTo>
                <a:lnTo>
                  <a:pt x="97" y="134"/>
                </a:lnTo>
                <a:lnTo>
                  <a:pt x="97" y="114"/>
                </a:lnTo>
                <a:lnTo>
                  <a:pt x="97" y="114"/>
                </a:lnTo>
                <a:lnTo>
                  <a:pt x="89" y="111"/>
                </a:lnTo>
                <a:lnTo>
                  <a:pt x="82" y="108"/>
                </a:lnTo>
                <a:lnTo>
                  <a:pt x="76" y="104"/>
                </a:lnTo>
                <a:lnTo>
                  <a:pt x="70" y="98"/>
                </a:lnTo>
                <a:lnTo>
                  <a:pt x="70" y="98"/>
                </a:lnTo>
                <a:lnTo>
                  <a:pt x="70" y="98"/>
                </a:lnTo>
                <a:lnTo>
                  <a:pt x="70" y="98"/>
                </a:lnTo>
                <a:lnTo>
                  <a:pt x="63" y="90"/>
                </a:lnTo>
                <a:lnTo>
                  <a:pt x="58" y="80"/>
                </a:lnTo>
                <a:lnTo>
                  <a:pt x="55" y="69"/>
                </a:lnTo>
                <a:lnTo>
                  <a:pt x="54" y="58"/>
                </a:lnTo>
                <a:lnTo>
                  <a:pt x="54" y="58"/>
                </a:lnTo>
                <a:lnTo>
                  <a:pt x="55" y="46"/>
                </a:lnTo>
                <a:lnTo>
                  <a:pt x="58" y="35"/>
                </a:lnTo>
                <a:lnTo>
                  <a:pt x="63" y="25"/>
                </a:lnTo>
                <a:lnTo>
                  <a:pt x="70" y="18"/>
                </a:lnTo>
                <a:lnTo>
                  <a:pt x="70" y="18"/>
                </a:lnTo>
                <a:lnTo>
                  <a:pt x="70" y="17"/>
                </a:lnTo>
                <a:lnTo>
                  <a:pt x="70" y="17"/>
                </a:lnTo>
                <a:lnTo>
                  <a:pt x="79" y="10"/>
                </a:lnTo>
                <a:lnTo>
                  <a:pt x="88" y="5"/>
                </a:lnTo>
                <a:lnTo>
                  <a:pt x="99" y="2"/>
                </a:lnTo>
                <a:lnTo>
                  <a:pt x="110" y="0"/>
                </a:lnTo>
                <a:lnTo>
                  <a:pt x="110" y="0"/>
                </a:lnTo>
                <a:lnTo>
                  <a:pt x="122" y="2"/>
                </a:lnTo>
                <a:lnTo>
                  <a:pt x="133" y="5"/>
                </a:lnTo>
                <a:lnTo>
                  <a:pt x="143" y="10"/>
                </a:lnTo>
                <a:lnTo>
                  <a:pt x="151" y="18"/>
                </a:lnTo>
                <a:lnTo>
                  <a:pt x="151" y="18"/>
                </a:lnTo>
                <a:lnTo>
                  <a:pt x="151" y="18"/>
                </a:lnTo>
                <a:lnTo>
                  <a:pt x="151" y="18"/>
                </a:lnTo>
                <a:lnTo>
                  <a:pt x="158" y="27"/>
                </a:lnTo>
                <a:lnTo>
                  <a:pt x="163" y="36"/>
                </a:lnTo>
                <a:lnTo>
                  <a:pt x="167" y="46"/>
                </a:lnTo>
                <a:lnTo>
                  <a:pt x="168" y="58"/>
                </a:lnTo>
                <a:lnTo>
                  <a:pt x="168" y="58"/>
                </a:lnTo>
                <a:lnTo>
                  <a:pt x="167" y="69"/>
                </a:lnTo>
                <a:lnTo>
                  <a:pt x="163" y="80"/>
                </a:lnTo>
                <a:lnTo>
                  <a:pt x="158" y="90"/>
                </a:lnTo>
                <a:lnTo>
                  <a:pt x="151" y="98"/>
                </a:lnTo>
                <a:lnTo>
                  <a:pt x="151" y="98"/>
                </a:lnTo>
                <a:lnTo>
                  <a:pt x="150" y="98"/>
                </a:lnTo>
                <a:lnTo>
                  <a:pt x="150" y="98"/>
                </a:lnTo>
                <a:lnTo>
                  <a:pt x="145" y="104"/>
                </a:lnTo>
                <a:lnTo>
                  <a:pt x="138" y="108"/>
                </a:lnTo>
                <a:lnTo>
                  <a:pt x="132" y="111"/>
                </a:lnTo>
                <a:lnTo>
                  <a:pt x="124" y="114"/>
                </a:lnTo>
                <a:lnTo>
                  <a:pt x="124" y="134"/>
                </a:lnTo>
                <a:lnTo>
                  <a:pt x="192" y="134"/>
                </a:lnTo>
                <a:lnTo>
                  <a:pt x="192" y="134"/>
                </a:lnTo>
                <a:lnTo>
                  <a:pt x="195" y="134"/>
                </a:lnTo>
                <a:lnTo>
                  <a:pt x="198" y="136"/>
                </a:lnTo>
                <a:lnTo>
                  <a:pt x="199" y="139"/>
                </a:lnTo>
                <a:lnTo>
                  <a:pt x="200" y="142"/>
                </a:lnTo>
                <a:lnTo>
                  <a:pt x="200" y="142"/>
                </a:lnTo>
                <a:lnTo>
                  <a:pt x="199" y="145"/>
                </a:lnTo>
                <a:lnTo>
                  <a:pt x="198" y="148"/>
                </a:lnTo>
                <a:lnTo>
                  <a:pt x="195" y="149"/>
                </a:lnTo>
                <a:lnTo>
                  <a:pt x="192" y="150"/>
                </a:lnTo>
                <a:lnTo>
                  <a:pt x="124" y="150"/>
                </a:lnTo>
                <a:lnTo>
                  <a:pt x="124" y="187"/>
                </a:lnTo>
                <a:lnTo>
                  <a:pt x="202" y="187"/>
                </a:lnTo>
                <a:lnTo>
                  <a:pt x="202" y="187"/>
                </a:lnTo>
                <a:lnTo>
                  <a:pt x="207" y="187"/>
                </a:lnTo>
                <a:lnTo>
                  <a:pt x="210" y="190"/>
                </a:lnTo>
                <a:lnTo>
                  <a:pt x="213" y="192"/>
                </a:lnTo>
                <a:lnTo>
                  <a:pt x="215" y="195"/>
                </a:lnTo>
                <a:lnTo>
                  <a:pt x="263" y="278"/>
                </a:lnTo>
                <a:lnTo>
                  <a:pt x="292" y="261"/>
                </a:lnTo>
                <a:lnTo>
                  <a:pt x="292" y="261"/>
                </a:lnTo>
                <a:lnTo>
                  <a:pt x="297" y="260"/>
                </a:lnTo>
                <a:lnTo>
                  <a:pt x="302" y="260"/>
                </a:lnTo>
                <a:lnTo>
                  <a:pt x="307" y="262"/>
                </a:lnTo>
                <a:lnTo>
                  <a:pt x="311" y="267"/>
                </a:lnTo>
                <a:lnTo>
                  <a:pt x="311" y="267"/>
                </a:lnTo>
                <a:lnTo>
                  <a:pt x="312" y="272"/>
                </a:lnTo>
                <a:lnTo>
                  <a:pt x="312" y="277"/>
                </a:lnTo>
                <a:lnTo>
                  <a:pt x="310" y="282"/>
                </a:lnTo>
                <a:lnTo>
                  <a:pt x="306" y="285"/>
                </a:lnTo>
                <a:lnTo>
                  <a:pt x="265" y="309"/>
                </a:lnTo>
                <a:lnTo>
                  <a:pt x="265" y="309"/>
                </a:lnTo>
                <a:lnTo>
                  <a:pt x="265" y="309"/>
                </a:lnTo>
                <a:lnTo>
                  <a:pt x="260" y="310"/>
                </a:lnTo>
                <a:lnTo>
                  <a:pt x="255" y="310"/>
                </a:lnTo>
                <a:lnTo>
                  <a:pt x="250" y="308"/>
                </a:lnTo>
                <a:lnTo>
                  <a:pt x="246" y="304"/>
                </a:lnTo>
                <a:lnTo>
                  <a:pt x="220" y="257"/>
                </a:lnTo>
                <a:lnTo>
                  <a:pt x="220" y="257"/>
                </a:lnTo>
                <a:close/>
                <a:moveTo>
                  <a:pt x="97" y="152"/>
                </a:moveTo>
                <a:lnTo>
                  <a:pt x="97" y="152"/>
                </a:lnTo>
                <a:lnTo>
                  <a:pt x="97" y="152"/>
                </a:lnTo>
                <a:lnTo>
                  <a:pt x="82" y="155"/>
                </a:lnTo>
                <a:lnTo>
                  <a:pt x="68" y="160"/>
                </a:lnTo>
                <a:lnTo>
                  <a:pt x="56" y="168"/>
                </a:lnTo>
                <a:lnTo>
                  <a:pt x="45" y="178"/>
                </a:lnTo>
                <a:lnTo>
                  <a:pt x="45" y="178"/>
                </a:lnTo>
                <a:lnTo>
                  <a:pt x="38" y="184"/>
                </a:lnTo>
                <a:lnTo>
                  <a:pt x="33" y="192"/>
                </a:lnTo>
                <a:lnTo>
                  <a:pt x="28" y="199"/>
                </a:lnTo>
                <a:lnTo>
                  <a:pt x="24" y="207"/>
                </a:lnTo>
                <a:lnTo>
                  <a:pt x="21" y="216"/>
                </a:lnTo>
                <a:lnTo>
                  <a:pt x="19" y="224"/>
                </a:lnTo>
                <a:lnTo>
                  <a:pt x="18" y="234"/>
                </a:lnTo>
                <a:lnTo>
                  <a:pt x="18" y="244"/>
                </a:lnTo>
                <a:lnTo>
                  <a:pt x="18" y="244"/>
                </a:lnTo>
                <a:lnTo>
                  <a:pt x="18" y="253"/>
                </a:lnTo>
                <a:lnTo>
                  <a:pt x="19" y="262"/>
                </a:lnTo>
                <a:lnTo>
                  <a:pt x="21" y="271"/>
                </a:lnTo>
                <a:lnTo>
                  <a:pt x="24" y="280"/>
                </a:lnTo>
                <a:lnTo>
                  <a:pt x="28" y="289"/>
                </a:lnTo>
                <a:lnTo>
                  <a:pt x="33" y="296"/>
                </a:lnTo>
                <a:lnTo>
                  <a:pt x="38" y="303"/>
                </a:lnTo>
                <a:lnTo>
                  <a:pt x="45" y="309"/>
                </a:lnTo>
                <a:lnTo>
                  <a:pt x="45" y="309"/>
                </a:lnTo>
                <a:lnTo>
                  <a:pt x="51" y="316"/>
                </a:lnTo>
                <a:lnTo>
                  <a:pt x="58" y="321"/>
                </a:lnTo>
                <a:lnTo>
                  <a:pt x="65" y="325"/>
                </a:lnTo>
                <a:lnTo>
                  <a:pt x="74" y="330"/>
                </a:lnTo>
                <a:lnTo>
                  <a:pt x="83" y="333"/>
                </a:lnTo>
                <a:lnTo>
                  <a:pt x="92" y="335"/>
                </a:lnTo>
                <a:lnTo>
                  <a:pt x="101" y="336"/>
                </a:lnTo>
                <a:lnTo>
                  <a:pt x="110" y="337"/>
                </a:lnTo>
                <a:lnTo>
                  <a:pt x="110" y="337"/>
                </a:lnTo>
                <a:lnTo>
                  <a:pt x="120" y="336"/>
                </a:lnTo>
                <a:lnTo>
                  <a:pt x="130" y="335"/>
                </a:lnTo>
                <a:lnTo>
                  <a:pt x="138" y="333"/>
                </a:lnTo>
                <a:lnTo>
                  <a:pt x="147" y="330"/>
                </a:lnTo>
                <a:lnTo>
                  <a:pt x="155" y="325"/>
                </a:lnTo>
                <a:lnTo>
                  <a:pt x="162" y="321"/>
                </a:lnTo>
                <a:lnTo>
                  <a:pt x="170" y="316"/>
                </a:lnTo>
                <a:lnTo>
                  <a:pt x="176" y="309"/>
                </a:lnTo>
                <a:lnTo>
                  <a:pt x="176" y="309"/>
                </a:lnTo>
                <a:lnTo>
                  <a:pt x="183" y="303"/>
                </a:lnTo>
                <a:lnTo>
                  <a:pt x="188" y="296"/>
                </a:lnTo>
                <a:lnTo>
                  <a:pt x="193" y="289"/>
                </a:lnTo>
                <a:lnTo>
                  <a:pt x="197" y="280"/>
                </a:lnTo>
                <a:lnTo>
                  <a:pt x="199" y="271"/>
                </a:lnTo>
                <a:lnTo>
                  <a:pt x="202" y="262"/>
                </a:lnTo>
                <a:lnTo>
                  <a:pt x="204" y="253"/>
                </a:lnTo>
                <a:lnTo>
                  <a:pt x="204" y="244"/>
                </a:lnTo>
                <a:lnTo>
                  <a:pt x="204" y="244"/>
                </a:lnTo>
                <a:lnTo>
                  <a:pt x="204" y="235"/>
                </a:lnTo>
                <a:lnTo>
                  <a:pt x="202" y="228"/>
                </a:lnTo>
                <a:lnTo>
                  <a:pt x="195" y="215"/>
                </a:lnTo>
                <a:lnTo>
                  <a:pt x="111" y="215"/>
                </a:lnTo>
                <a:lnTo>
                  <a:pt x="110" y="215"/>
                </a:lnTo>
                <a:lnTo>
                  <a:pt x="110" y="215"/>
                </a:lnTo>
                <a:lnTo>
                  <a:pt x="106" y="214"/>
                </a:lnTo>
                <a:lnTo>
                  <a:pt x="100" y="210"/>
                </a:lnTo>
                <a:lnTo>
                  <a:pt x="98" y="206"/>
                </a:lnTo>
                <a:lnTo>
                  <a:pt x="97" y="200"/>
                </a:lnTo>
                <a:lnTo>
                  <a:pt x="97" y="152"/>
                </a:lnTo>
                <a:lnTo>
                  <a:pt x="97" y="152"/>
                </a:lnTo>
                <a:close/>
                <a:moveTo>
                  <a:pt x="132" y="37"/>
                </a:moveTo>
                <a:lnTo>
                  <a:pt x="132" y="37"/>
                </a:lnTo>
                <a:lnTo>
                  <a:pt x="132" y="36"/>
                </a:lnTo>
                <a:lnTo>
                  <a:pt x="132" y="36"/>
                </a:lnTo>
                <a:lnTo>
                  <a:pt x="127" y="33"/>
                </a:lnTo>
                <a:lnTo>
                  <a:pt x="122" y="31"/>
                </a:lnTo>
                <a:lnTo>
                  <a:pt x="117" y="29"/>
                </a:lnTo>
                <a:lnTo>
                  <a:pt x="110" y="29"/>
                </a:lnTo>
                <a:lnTo>
                  <a:pt x="110" y="29"/>
                </a:lnTo>
                <a:lnTo>
                  <a:pt x="105" y="29"/>
                </a:lnTo>
                <a:lnTo>
                  <a:pt x="99" y="31"/>
                </a:lnTo>
                <a:lnTo>
                  <a:pt x="94" y="33"/>
                </a:lnTo>
                <a:lnTo>
                  <a:pt x="89" y="36"/>
                </a:lnTo>
                <a:lnTo>
                  <a:pt x="89" y="37"/>
                </a:lnTo>
                <a:lnTo>
                  <a:pt x="89" y="37"/>
                </a:lnTo>
                <a:lnTo>
                  <a:pt x="86" y="42"/>
                </a:lnTo>
                <a:lnTo>
                  <a:pt x="83" y="46"/>
                </a:lnTo>
                <a:lnTo>
                  <a:pt x="82" y="52"/>
                </a:lnTo>
                <a:lnTo>
                  <a:pt x="81" y="58"/>
                </a:lnTo>
                <a:lnTo>
                  <a:pt x="81" y="58"/>
                </a:lnTo>
                <a:lnTo>
                  <a:pt x="82" y="64"/>
                </a:lnTo>
                <a:lnTo>
                  <a:pt x="83" y="69"/>
                </a:lnTo>
                <a:lnTo>
                  <a:pt x="86" y="74"/>
                </a:lnTo>
                <a:lnTo>
                  <a:pt x="89" y="79"/>
                </a:lnTo>
                <a:lnTo>
                  <a:pt x="89" y="79"/>
                </a:lnTo>
                <a:lnTo>
                  <a:pt x="89" y="79"/>
                </a:lnTo>
                <a:lnTo>
                  <a:pt x="94" y="82"/>
                </a:lnTo>
                <a:lnTo>
                  <a:pt x="99" y="85"/>
                </a:lnTo>
                <a:lnTo>
                  <a:pt x="105" y="86"/>
                </a:lnTo>
                <a:lnTo>
                  <a:pt x="110" y="87"/>
                </a:lnTo>
                <a:lnTo>
                  <a:pt x="110" y="87"/>
                </a:lnTo>
                <a:lnTo>
                  <a:pt x="111" y="87"/>
                </a:lnTo>
                <a:lnTo>
                  <a:pt x="111" y="87"/>
                </a:lnTo>
                <a:lnTo>
                  <a:pt x="117" y="86"/>
                </a:lnTo>
                <a:lnTo>
                  <a:pt x="122" y="85"/>
                </a:lnTo>
                <a:lnTo>
                  <a:pt x="127" y="82"/>
                </a:lnTo>
                <a:lnTo>
                  <a:pt x="132" y="79"/>
                </a:lnTo>
                <a:lnTo>
                  <a:pt x="132" y="79"/>
                </a:lnTo>
                <a:lnTo>
                  <a:pt x="132" y="79"/>
                </a:lnTo>
                <a:lnTo>
                  <a:pt x="135" y="74"/>
                </a:lnTo>
                <a:lnTo>
                  <a:pt x="138" y="69"/>
                </a:lnTo>
                <a:lnTo>
                  <a:pt x="139" y="64"/>
                </a:lnTo>
                <a:lnTo>
                  <a:pt x="140" y="58"/>
                </a:lnTo>
                <a:lnTo>
                  <a:pt x="140" y="58"/>
                </a:lnTo>
                <a:lnTo>
                  <a:pt x="139" y="52"/>
                </a:lnTo>
                <a:lnTo>
                  <a:pt x="138" y="46"/>
                </a:lnTo>
                <a:lnTo>
                  <a:pt x="135" y="42"/>
                </a:lnTo>
                <a:lnTo>
                  <a:pt x="132" y="37"/>
                </a:lnTo>
                <a:lnTo>
                  <a:pt x="13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3"/>
          <p:cNvSpPr txBox="1"/>
          <p:nvPr/>
        </p:nvSpPr>
        <p:spPr>
          <a:xfrm>
            <a:off x="5733288" y="1750912"/>
            <a:ext cx="6272784" cy="2531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800"/>
              <a:buFont typeface="Noto Sans Symbols"/>
              <a:buChar char="✔"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흉부의 X-ray 이미지만으로 이상 유무를 </a:t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정확하게 평가 가능한지 알아보려고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800"/>
              <a:buFont typeface="Noto Sans Symbols"/>
              <a:buChar char="✔"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흉부의 X-ray 이미지에서 14가지 유형의 병변과 </a:t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 한가지의 이상 없음을 파악하고</a:t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 올바른 곳에 바운딩 박스를 그려보려고 한다.</a:t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3"/>
          <p:cNvSpPr txBox="1"/>
          <p:nvPr/>
        </p:nvSpPr>
        <p:spPr>
          <a:xfrm>
            <a:off x="6096000" y="850206"/>
            <a:ext cx="4663456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1차 분석 목표 및 계획</a:t>
            </a:r>
            <a:endParaRPr/>
          </a:p>
        </p:txBody>
      </p:sp>
      <p:sp>
        <p:nvSpPr>
          <p:cNvPr id="683" name="Google Shape;683;p23"/>
          <p:cNvSpPr/>
          <p:nvPr/>
        </p:nvSpPr>
        <p:spPr>
          <a:xfrm>
            <a:off x="1" y="1"/>
            <a:ext cx="5202935" cy="6858000"/>
          </a:xfrm>
          <a:prstGeom prst="rect">
            <a:avLst/>
          </a:prstGeom>
          <a:solidFill>
            <a:srgbClr val="40455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"/>
          <p:cNvSpPr/>
          <p:nvPr/>
        </p:nvSpPr>
        <p:spPr>
          <a:xfrm>
            <a:off x="0" y="4074102"/>
            <a:ext cx="12192000" cy="27838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24"/>
          <p:cNvSpPr txBox="1"/>
          <p:nvPr>
            <p:ph idx="4294967295" type="title"/>
          </p:nvPr>
        </p:nvSpPr>
        <p:spPr>
          <a:xfrm>
            <a:off x="6699721" y="3732948"/>
            <a:ext cx="605435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Train csv 데이터 분석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4"/>
          <p:cNvSpPr txBox="1"/>
          <p:nvPr/>
        </p:nvSpPr>
        <p:spPr>
          <a:xfrm>
            <a:off x="4900148" y="2422443"/>
            <a:ext cx="2391703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03-1</a:t>
            </a:r>
            <a:endParaRPr b="0" i="0" sz="7200" u="none" cap="none" strike="noStrike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24"/>
          <p:cNvGrpSpPr/>
          <p:nvPr/>
        </p:nvGrpSpPr>
        <p:grpSpPr>
          <a:xfrm>
            <a:off x="3913248" y="2422443"/>
            <a:ext cx="654634" cy="1584904"/>
            <a:chOff x="6081714" y="1443038"/>
            <a:chExt cx="965200" cy="2336800"/>
          </a:xfrm>
        </p:grpSpPr>
        <p:sp>
          <p:nvSpPr>
            <p:cNvPr id="692" name="Google Shape;692;p24"/>
            <p:cNvSpPr/>
            <p:nvPr/>
          </p:nvSpPr>
          <p:spPr>
            <a:xfrm>
              <a:off x="6081714" y="1443038"/>
              <a:ext cx="965200" cy="2336800"/>
            </a:xfrm>
            <a:custGeom>
              <a:rect b="b" l="l" r="r" t="t"/>
              <a:pathLst>
                <a:path extrusionOk="0" h="1472" w="608">
                  <a:moveTo>
                    <a:pt x="366" y="936"/>
                  </a:moveTo>
                  <a:lnTo>
                    <a:pt x="366" y="116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6" y="115"/>
                  </a:lnTo>
                  <a:lnTo>
                    <a:pt x="380" y="112"/>
                  </a:lnTo>
                  <a:lnTo>
                    <a:pt x="382" y="108"/>
                  </a:lnTo>
                  <a:lnTo>
                    <a:pt x="383" y="103"/>
                  </a:lnTo>
                  <a:lnTo>
                    <a:pt x="383" y="103"/>
                  </a:lnTo>
                  <a:lnTo>
                    <a:pt x="382" y="97"/>
                  </a:lnTo>
                  <a:lnTo>
                    <a:pt x="380" y="93"/>
                  </a:lnTo>
                  <a:lnTo>
                    <a:pt x="376" y="91"/>
                  </a:lnTo>
                  <a:lnTo>
                    <a:pt x="372" y="90"/>
                  </a:lnTo>
                  <a:lnTo>
                    <a:pt x="366" y="90"/>
                  </a:lnTo>
                  <a:lnTo>
                    <a:pt x="366" y="27"/>
                  </a:lnTo>
                  <a:lnTo>
                    <a:pt x="366" y="27"/>
                  </a:lnTo>
                  <a:lnTo>
                    <a:pt x="370" y="26"/>
                  </a:lnTo>
                  <a:lnTo>
                    <a:pt x="374" y="23"/>
                  </a:lnTo>
                  <a:lnTo>
                    <a:pt x="376" y="19"/>
                  </a:lnTo>
                  <a:lnTo>
                    <a:pt x="377" y="14"/>
                  </a:lnTo>
                  <a:lnTo>
                    <a:pt x="377" y="14"/>
                  </a:lnTo>
                  <a:lnTo>
                    <a:pt x="376" y="9"/>
                  </a:lnTo>
                  <a:lnTo>
                    <a:pt x="373" y="5"/>
                  </a:lnTo>
                  <a:lnTo>
                    <a:pt x="369" y="1"/>
                  </a:lnTo>
                  <a:lnTo>
                    <a:pt x="363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0" y="1"/>
                  </a:lnTo>
                  <a:lnTo>
                    <a:pt x="246" y="5"/>
                  </a:lnTo>
                  <a:lnTo>
                    <a:pt x="243" y="9"/>
                  </a:lnTo>
                  <a:lnTo>
                    <a:pt x="242" y="14"/>
                  </a:lnTo>
                  <a:lnTo>
                    <a:pt x="242" y="14"/>
                  </a:lnTo>
                  <a:lnTo>
                    <a:pt x="243" y="19"/>
                  </a:lnTo>
                  <a:lnTo>
                    <a:pt x="246" y="23"/>
                  </a:lnTo>
                  <a:lnTo>
                    <a:pt x="249" y="26"/>
                  </a:lnTo>
                  <a:lnTo>
                    <a:pt x="253" y="27"/>
                  </a:lnTo>
                  <a:lnTo>
                    <a:pt x="253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2" y="91"/>
                  </a:lnTo>
                  <a:lnTo>
                    <a:pt x="238" y="93"/>
                  </a:lnTo>
                  <a:lnTo>
                    <a:pt x="236" y="97"/>
                  </a:lnTo>
                  <a:lnTo>
                    <a:pt x="235" y="103"/>
                  </a:lnTo>
                  <a:lnTo>
                    <a:pt x="235" y="103"/>
                  </a:lnTo>
                  <a:lnTo>
                    <a:pt x="236" y="108"/>
                  </a:lnTo>
                  <a:lnTo>
                    <a:pt x="238" y="112"/>
                  </a:lnTo>
                  <a:lnTo>
                    <a:pt x="242" y="115"/>
                  </a:lnTo>
                  <a:lnTo>
                    <a:pt x="246" y="116"/>
                  </a:lnTo>
                  <a:lnTo>
                    <a:pt x="253" y="116"/>
                  </a:lnTo>
                  <a:lnTo>
                    <a:pt x="253" y="934"/>
                  </a:lnTo>
                  <a:lnTo>
                    <a:pt x="253" y="934"/>
                  </a:lnTo>
                  <a:lnTo>
                    <a:pt x="228" y="941"/>
                  </a:lnTo>
                  <a:lnTo>
                    <a:pt x="202" y="948"/>
                  </a:lnTo>
                  <a:lnTo>
                    <a:pt x="177" y="958"/>
                  </a:lnTo>
                  <a:lnTo>
                    <a:pt x="153" y="971"/>
                  </a:lnTo>
                  <a:lnTo>
                    <a:pt x="132" y="985"/>
                  </a:lnTo>
                  <a:lnTo>
                    <a:pt x="110" y="1000"/>
                  </a:lnTo>
                  <a:lnTo>
                    <a:pt x="91" y="1018"/>
                  </a:lnTo>
                  <a:lnTo>
                    <a:pt x="73" y="1037"/>
                  </a:lnTo>
                  <a:lnTo>
                    <a:pt x="57" y="1057"/>
                  </a:lnTo>
                  <a:lnTo>
                    <a:pt x="43" y="1080"/>
                  </a:lnTo>
                  <a:lnTo>
                    <a:pt x="30" y="1102"/>
                  </a:lnTo>
                  <a:lnTo>
                    <a:pt x="19" y="1127"/>
                  </a:lnTo>
                  <a:lnTo>
                    <a:pt x="12" y="1153"/>
                  </a:lnTo>
                  <a:lnTo>
                    <a:pt x="5" y="1179"/>
                  </a:lnTo>
                  <a:lnTo>
                    <a:pt x="2" y="1206"/>
                  </a:lnTo>
                  <a:lnTo>
                    <a:pt x="0" y="1234"/>
                  </a:lnTo>
                  <a:lnTo>
                    <a:pt x="0" y="1234"/>
                  </a:lnTo>
                  <a:lnTo>
                    <a:pt x="1" y="1252"/>
                  </a:lnTo>
                  <a:lnTo>
                    <a:pt x="2" y="1270"/>
                  </a:lnTo>
                  <a:lnTo>
                    <a:pt x="5" y="1287"/>
                  </a:lnTo>
                  <a:lnTo>
                    <a:pt x="9" y="1304"/>
                  </a:lnTo>
                  <a:lnTo>
                    <a:pt x="13" y="1321"/>
                  </a:lnTo>
                  <a:lnTo>
                    <a:pt x="18" y="1337"/>
                  </a:lnTo>
                  <a:lnTo>
                    <a:pt x="25" y="1353"/>
                  </a:lnTo>
                  <a:lnTo>
                    <a:pt x="31" y="1369"/>
                  </a:lnTo>
                  <a:lnTo>
                    <a:pt x="40" y="1383"/>
                  </a:lnTo>
                  <a:lnTo>
                    <a:pt x="48" y="1398"/>
                  </a:lnTo>
                  <a:lnTo>
                    <a:pt x="57" y="1412"/>
                  </a:lnTo>
                  <a:lnTo>
                    <a:pt x="68" y="1425"/>
                  </a:lnTo>
                  <a:lnTo>
                    <a:pt x="79" y="1438"/>
                  </a:lnTo>
                  <a:lnTo>
                    <a:pt x="91" y="1450"/>
                  </a:lnTo>
                  <a:lnTo>
                    <a:pt x="102" y="1462"/>
                  </a:lnTo>
                  <a:lnTo>
                    <a:pt x="115" y="1472"/>
                  </a:lnTo>
                  <a:lnTo>
                    <a:pt x="494" y="1472"/>
                  </a:lnTo>
                  <a:lnTo>
                    <a:pt x="494" y="1472"/>
                  </a:lnTo>
                  <a:lnTo>
                    <a:pt x="507" y="1462"/>
                  </a:lnTo>
                  <a:lnTo>
                    <a:pt x="519" y="1450"/>
                  </a:lnTo>
                  <a:lnTo>
                    <a:pt x="531" y="1438"/>
                  </a:lnTo>
                  <a:lnTo>
                    <a:pt x="541" y="1425"/>
                  </a:lnTo>
                  <a:lnTo>
                    <a:pt x="551" y="1412"/>
                  </a:lnTo>
                  <a:lnTo>
                    <a:pt x="561" y="1398"/>
                  </a:lnTo>
                  <a:lnTo>
                    <a:pt x="569" y="1383"/>
                  </a:lnTo>
                  <a:lnTo>
                    <a:pt x="578" y="1369"/>
                  </a:lnTo>
                  <a:lnTo>
                    <a:pt x="584" y="1353"/>
                  </a:lnTo>
                  <a:lnTo>
                    <a:pt x="591" y="1337"/>
                  </a:lnTo>
                  <a:lnTo>
                    <a:pt x="596" y="1321"/>
                  </a:lnTo>
                  <a:lnTo>
                    <a:pt x="601" y="1304"/>
                  </a:lnTo>
                  <a:lnTo>
                    <a:pt x="604" y="1287"/>
                  </a:lnTo>
                  <a:lnTo>
                    <a:pt x="606" y="1270"/>
                  </a:lnTo>
                  <a:lnTo>
                    <a:pt x="608" y="1252"/>
                  </a:lnTo>
                  <a:lnTo>
                    <a:pt x="608" y="1234"/>
                  </a:lnTo>
                  <a:lnTo>
                    <a:pt x="608" y="1234"/>
                  </a:lnTo>
                  <a:lnTo>
                    <a:pt x="607" y="1207"/>
                  </a:lnTo>
                  <a:lnTo>
                    <a:pt x="604" y="1180"/>
                  </a:lnTo>
                  <a:lnTo>
                    <a:pt x="598" y="1154"/>
                  </a:lnTo>
                  <a:lnTo>
                    <a:pt x="590" y="1129"/>
                  </a:lnTo>
                  <a:lnTo>
                    <a:pt x="580" y="1106"/>
                  </a:lnTo>
                  <a:lnTo>
                    <a:pt x="568" y="1083"/>
                  </a:lnTo>
                  <a:lnTo>
                    <a:pt x="554" y="1061"/>
                  </a:lnTo>
                  <a:lnTo>
                    <a:pt x="539" y="1041"/>
                  </a:lnTo>
                  <a:lnTo>
                    <a:pt x="522" y="1022"/>
                  </a:lnTo>
                  <a:lnTo>
                    <a:pt x="504" y="1004"/>
                  </a:lnTo>
                  <a:lnTo>
                    <a:pt x="483" y="988"/>
                  </a:lnTo>
                  <a:lnTo>
                    <a:pt x="462" y="974"/>
                  </a:lnTo>
                  <a:lnTo>
                    <a:pt x="440" y="962"/>
                  </a:lnTo>
                  <a:lnTo>
                    <a:pt x="416" y="951"/>
                  </a:lnTo>
                  <a:lnTo>
                    <a:pt x="391" y="943"/>
                  </a:lnTo>
                  <a:lnTo>
                    <a:pt x="366" y="936"/>
                  </a:lnTo>
                  <a:lnTo>
                    <a:pt x="366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6124576" y="3236913"/>
              <a:ext cx="887412" cy="503238"/>
            </a:xfrm>
            <a:custGeom>
              <a:rect b="b" l="l" r="r" t="t"/>
              <a:pathLst>
                <a:path extrusionOk="0" h="317" w="559">
                  <a:moveTo>
                    <a:pt x="95" y="317"/>
                  </a:moveTo>
                  <a:lnTo>
                    <a:pt x="468" y="317"/>
                  </a:lnTo>
                  <a:lnTo>
                    <a:pt x="468" y="317"/>
                  </a:lnTo>
                  <a:lnTo>
                    <a:pt x="482" y="303"/>
                  </a:lnTo>
                  <a:lnTo>
                    <a:pt x="495" y="288"/>
                  </a:lnTo>
                  <a:lnTo>
                    <a:pt x="507" y="272"/>
                  </a:lnTo>
                  <a:lnTo>
                    <a:pt x="518" y="255"/>
                  </a:lnTo>
                  <a:lnTo>
                    <a:pt x="527" y="236"/>
                  </a:lnTo>
                  <a:lnTo>
                    <a:pt x="536" y="216"/>
                  </a:lnTo>
                  <a:lnTo>
                    <a:pt x="543" y="197"/>
                  </a:lnTo>
                  <a:lnTo>
                    <a:pt x="549" y="175"/>
                  </a:lnTo>
                  <a:lnTo>
                    <a:pt x="554" y="154"/>
                  </a:lnTo>
                  <a:lnTo>
                    <a:pt x="556" y="132"/>
                  </a:lnTo>
                  <a:lnTo>
                    <a:pt x="559" y="110"/>
                  </a:lnTo>
                  <a:lnTo>
                    <a:pt x="557" y="88"/>
                  </a:lnTo>
                  <a:lnTo>
                    <a:pt x="556" y="65"/>
                  </a:lnTo>
                  <a:lnTo>
                    <a:pt x="552" y="44"/>
                  </a:lnTo>
                  <a:lnTo>
                    <a:pt x="547" y="22"/>
                  </a:lnTo>
                  <a:lnTo>
                    <a:pt x="538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0" y="25"/>
                  </a:lnTo>
                  <a:lnTo>
                    <a:pt x="5" y="50"/>
                  </a:lnTo>
                  <a:lnTo>
                    <a:pt x="2" y="73"/>
                  </a:lnTo>
                  <a:lnTo>
                    <a:pt x="0" y="95"/>
                  </a:lnTo>
                  <a:lnTo>
                    <a:pt x="1" y="118"/>
                  </a:lnTo>
                  <a:lnTo>
                    <a:pt x="2" y="138"/>
                  </a:lnTo>
                  <a:lnTo>
                    <a:pt x="5" y="160"/>
                  </a:lnTo>
                  <a:lnTo>
                    <a:pt x="11" y="179"/>
                  </a:lnTo>
                  <a:lnTo>
                    <a:pt x="17" y="199"/>
                  </a:lnTo>
                  <a:lnTo>
                    <a:pt x="25" y="218"/>
                  </a:lnTo>
                  <a:lnTo>
                    <a:pt x="33" y="236"/>
                  </a:lnTo>
                  <a:lnTo>
                    <a:pt x="44" y="254"/>
                  </a:lnTo>
                  <a:lnTo>
                    <a:pt x="55" y="270"/>
                  </a:lnTo>
                  <a:lnTo>
                    <a:pt x="67" y="286"/>
                  </a:lnTo>
                  <a:lnTo>
                    <a:pt x="81" y="302"/>
                  </a:lnTo>
                  <a:lnTo>
                    <a:pt x="95" y="317"/>
                  </a:lnTo>
                  <a:lnTo>
                    <a:pt x="95" y="317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6718301" y="3473451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50" y="25"/>
                  </a:moveTo>
                  <a:lnTo>
                    <a:pt x="50" y="25"/>
                  </a:lnTo>
                  <a:lnTo>
                    <a:pt x="49" y="30"/>
                  </a:lnTo>
                  <a:lnTo>
                    <a:pt x="48" y="35"/>
                  </a:lnTo>
                  <a:lnTo>
                    <a:pt x="45" y="39"/>
                  </a:lnTo>
                  <a:lnTo>
                    <a:pt x="42" y="43"/>
                  </a:lnTo>
                  <a:lnTo>
                    <a:pt x="39" y="46"/>
                  </a:lnTo>
                  <a:lnTo>
                    <a:pt x="35" y="48"/>
                  </a:lnTo>
                  <a:lnTo>
                    <a:pt x="30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0" y="50"/>
                  </a:lnTo>
                  <a:lnTo>
                    <a:pt x="15" y="48"/>
                  </a:lnTo>
                  <a:lnTo>
                    <a:pt x="11" y="46"/>
                  </a:lnTo>
                  <a:lnTo>
                    <a:pt x="8" y="43"/>
                  </a:lnTo>
                  <a:lnTo>
                    <a:pt x="4" y="39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2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2"/>
                  </a:lnTo>
                  <a:lnTo>
                    <a:pt x="39" y="5"/>
                  </a:lnTo>
                  <a:lnTo>
                    <a:pt x="42" y="8"/>
                  </a:lnTo>
                  <a:lnTo>
                    <a:pt x="45" y="11"/>
                  </a:lnTo>
                  <a:lnTo>
                    <a:pt x="48" y="15"/>
                  </a:lnTo>
                  <a:lnTo>
                    <a:pt x="49" y="21"/>
                  </a:lnTo>
                  <a:lnTo>
                    <a:pt x="50" y="25"/>
                  </a:lnTo>
                  <a:lnTo>
                    <a:pt x="5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8614" y="3403601"/>
              <a:ext cx="41275" cy="42863"/>
            </a:xfrm>
            <a:custGeom>
              <a:rect b="b" l="l" r="r" t="t"/>
              <a:pathLst>
                <a:path extrusionOk="0" h="27" w="26">
                  <a:moveTo>
                    <a:pt x="26" y="13"/>
                  </a:moveTo>
                  <a:lnTo>
                    <a:pt x="26" y="13"/>
                  </a:lnTo>
                  <a:lnTo>
                    <a:pt x="25" y="18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1"/>
                  </a:lnTo>
                  <a:lnTo>
                    <a:pt x="23" y="4"/>
                  </a:lnTo>
                  <a:lnTo>
                    <a:pt x="25" y="9"/>
                  </a:lnTo>
                  <a:lnTo>
                    <a:pt x="26" y="13"/>
                  </a:lnTo>
                  <a:lnTo>
                    <a:pt x="2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96" name="Google Shape;6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1689427"/>
            <a:ext cx="2391704" cy="229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5"/>
          <p:cNvSpPr txBox="1"/>
          <p:nvPr>
            <p:ph type="title"/>
          </p:nvPr>
        </p:nvSpPr>
        <p:spPr>
          <a:xfrm>
            <a:off x="3606352" y="812028"/>
            <a:ext cx="5708296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Train.csv Data Analysis</a:t>
            </a:r>
            <a:endParaRPr b="1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09" y="2340583"/>
            <a:ext cx="6199927" cy="347462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5"/>
          <p:cNvSpPr/>
          <p:nvPr/>
        </p:nvSpPr>
        <p:spPr>
          <a:xfrm>
            <a:off x="272408" y="2864276"/>
            <a:ext cx="6667888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55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[Columns]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image_id       이미지와 매칭하기 위한 고유 식별자</a:t>
            </a:r>
            <a:endParaRPr sz="15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class_name    감지된 개체의 클래스 이름 (혹은 No finding)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class_id         감지된 개체의 클래스 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rad_id           관찰한 방사선 전문의의 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x_min            bounding box의 최소 X좌표</a:t>
            </a:r>
            <a:endParaRPr sz="15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y_min	          bounding box의 최소 y좌표</a:t>
            </a:r>
            <a:endParaRPr sz="15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x_max            bounding box의 최대 x좌표</a:t>
            </a:r>
            <a:endParaRPr sz="15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y_min            bounding box의 최대 y좌표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6"/>
          <p:cNvSpPr txBox="1"/>
          <p:nvPr>
            <p:ph type="title"/>
          </p:nvPr>
        </p:nvSpPr>
        <p:spPr>
          <a:xfrm>
            <a:off x="3589324" y="784488"/>
            <a:ext cx="5269384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Train.csv Data Analysis</a:t>
            </a:r>
            <a:endParaRPr b="1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6"/>
          <p:cNvSpPr/>
          <p:nvPr/>
        </p:nvSpPr>
        <p:spPr>
          <a:xfrm>
            <a:off x="5471617" y="5763845"/>
            <a:ext cx="6240477" cy="66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15가지의 병변 구분에 있고, 데이터 분포 확인.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6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No finding 이 압도적으로 많은 것을 알 수 있습니다</a:t>
            </a: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6"/>
          <p:cNvSpPr/>
          <p:nvPr/>
        </p:nvSpPr>
        <p:spPr>
          <a:xfrm>
            <a:off x="1536800" y="1781483"/>
            <a:ext cx="2720036" cy="3657600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1" name="Google Shape;71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1617" y="1781483"/>
            <a:ext cx="5976671" cy="383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7"/>
          <p:cNvSpPr txBox="1"/>
          <p:nvPr/>
        </p:nvSpPr>
        <p:spPr>
          <a:xfrm>
            <a:off x="1199489" y="1102531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먼저</a:t>
            </a:r>
            <a:endParaRPr sz="3200">
              <a:solidFill>
                <a:srgbClr val="62697C"/>
              </a:solidFill>
              <a:highlight>
                <a:srgbClr val="B6DBD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7"/>
          <p:cNvSpPr/>
          <p:nvPr/>
        </p:nvSpPr>
        <p:spPr>
          <a:xfrm>
            <a:off x="1576183" y="1810417"/>
            <a:ext cx="10289256" cy="226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우리가 아는 일반적 이미지 확장자(.jpg .png etc)로 되어 있는 것이 아니라 </a:t>
            </a:r>
            <a:r>
              <a:rPr lang="en-US" sz="16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DICOM</a:t>
            </a: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이라는 확장자인 것을 확인하였다.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DICOM은 의료용 디지털 영상 및 통신 표준 확장자로 의료용 기기에서</a:t>
            </a:r>
            <a:endParaRPr sz="16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디지털 영상표현과 통신에 사용되는 여러가지 표준을 통칭하는 확장자이다.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이 파일을 다룰 수 있도록 도와주는 Library로는 pydicom, SimpleITK 등이 있는 것으로 보이며</a:t>
            </a:r>
            <a:endParaRPr sz="16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Pydicom</a:t>
            </a:r>
            <a:r>
              <a:rPr lang="en-US" sz="16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의 용례가 가장 많은 것으로 보여 이를 이용하려 한다.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8"/>
          <p:cNvSpPr txBox="1"/>
          <p:nvPr/>
        </p:nvSpPr>
        <p:spPr>
          <a:xfrm>
            <a:off x="4421276" y="403538"/>
            <a:ext cx="3349448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Sample Image</a:t>
            </a:r>
            <a:endParaRPr b="1" sz="34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8"/>
          <p:cNvSpPr/>
          <p:nvPr/>
        </p:nvSpPr>
        <p:spPr>
          <a:xfrm>
            <a:off x="8034860" y="2533808"/>
            <a:ext cx="381870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33374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Image 출력 확인을 위하여</a:t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Sample Image Data를 추출.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33374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출력이 정상적으로 되는 것으로 보여</a:t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무작위로 Class_id를 골라 2장씩 </a:t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총 16장의Sample Image를 추출.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33374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그리고 Train Data를 활용하여</a:t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 바운딩 박스를 그렸습니다.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 올바른 정답 이미지의 모습 확인.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그러나 사진 이미지 크기 다름.</a:t>
            </a:r>
            <a:endParaRPr sz="1800">
              <a:solidFill>
                <a:srgbClr val="333741"/>
              </a:solidFill>
              <a:highlight>
                <a:srgbClr val="B6DBD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8"/>
          <p:cNvSpPr/>
          <p:nvPr/>
        </p:nvSpPr>
        <p:spPr>
          <a:xfrm>
            <a:off x="338431" y="1793631"/>
            <a:ext cx="7696429" cy="4660831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>
            <a:off x="8658006" y="2023236"/>
            <a:ext cx="724523" cy="147802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29"/>
          <p:cNvSpPr/>
          <p:nvPr/>
        </p:nvSpPr>
        <p:spPr>
          <a:xfrm>
            <a:off x="5502360" y="2023236"/>
            <a:ext cx="724523" cy="147802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29"/>
          <p:cNvSpPr/>
          <p:nvPr/>
        </p:nvSpPr>
        <p:spPr>
          <a:xfrm>
            <a:off x="2111476" y="7656935"/>
            <a:ext cx="941810" cy="941810"/>
          </a:xfrm>
          <a:prstGeom prst="ellipse">
            <a:avLst/>
          </a:prstGeom>
          <a:solidFill>
            <a:srgbClr val="DDE4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29"/>
          <p:cNvSpPr txBox="1"/>
          <p:nvPr>
            <p:ph type="title"/>
          </p:nvPr>
        </p:nvSpPr>
        <p:spPr>
          <a:xfrm>
            <a:off x="4299031" y="787787"/>
            <a:ext cx="3441311" cy="630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Font typeface="Malgun Gothic"/>
              <a:buNone/>
            </a:pPr>
            <a:r>
              <a:rPr lang="en-US" sz="3500">
                <a:solidFill>
                  <a:srgbClr val="595959"/>
                </a:solidFill>
              </a:rPr>
              <a:t>2차 발표 과정</a:t>
            </a:r>
            <a:endParaRPr/>
          </a:p>
        </p:txBody>
      </p:sp>
      <p:sp>
        <p:nvSpPr>
          <p:cNvPr id="733" name="Google Shape;733;p29"/>
          <p:cNvSpPr/>
          <p:nvPr/>
        </p:nvSpPr>
        <p:spPr>
          <a:xfrm>
            <a:off x="2332203" y="2023236"/>
            <a:ext cx="724523" cy="147802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29"/>
          <p:cNvSpPr/>
          <p:nvPr/>
        </p:nvSpPr>
        <p:spPr>
          <a:xfrm>
            <a:off x="316229" y="2178050"/>
            <a:ext cx="11701600" cy="1130300"/>
          </a:xfrm>
          <a:prstGeom prst="homePlate">
            <a:avLst>
              <a:gd fmla="val 38764" name="adj"/>
            </a:avLst>
          </a:prstGeom>
          <a:gradFill>
            <a:gsLst>
              <a:gs pos="0">
                <a:srgbClr val="676F83"/>
              </a:gs>
              <a:gs pos="100000">
                <a:srgbClr val="404551"/>
              </a:gs>
            </a:gsLst>
            <a:lin ang="0" scaled="0"/>
          </a:gradFill>
          <a:ln>
            <a:noFill/>
          </a:ln>
          <a:effectLst>
            <a:outerShdw blurRad="2032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p29"/>
          <p:cNvSpPr/>
          <p:nvPr/>
        </p:nvSpPr>
        <p:spPr>
          <a:xfrm>
            <a:off x="2344368" y="2023236"/>
            <a:ext cx="1486944" cy="1478027"/>
          </a:xfrm>
          <a:custGeom>
            <a:rect b="b" l="l" r="r" t="t"/>
            <a:pathLst>
              <a:path extrusionOk="0" h="1326" w="1334">
                <a:moveTo>
                  <a:pt x="0" y="0"/>
                </a:moveTo>
                <a:lnTo>
                  <a:pt x="452" y="662"/>
                </a:lnTo>
                <a:lnTo>
                  <a:pt x="0" y="1326"/>
                </a:lnTo>
                <a:lnTo>
                  <a:pt x="882" y="1326"/>
                </a:lnTo>
                <a:lnTo>
                  <a:pt x="1334" y="662"/>
                </a:lnTo>
                <a:lnTo>
                  <a:pt x="882" y="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ffectLst>
            <a:outerShdw blurRad="177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p29"/>
          <p:cNvSpPr/>
          <p:nvPr/>
        </p:nvSpPr>
        <p:spPr>
          <a:xfrm>
            <a:off x="5514525" y="2023236"/>
            <a:ext cx="1486944" cy="1478027"/>
          </a:xfrm>
          <a:custGeom>
            <a:rect b="b" l="l" r="r" t="t"/>
            <a:pathLst>
              <a:path extrusionOk="0" h="1326" w="1334">
                <a:moveTo>
                  <a:pt x="0" y="0"/>
                </a:moveTo>
                <a:lnTo>
                  <a:pt x="452" y="662"/>
                </a:lnTo>
                <a:lnTo>
                  <a:pt x="0" y="1326"/>
                </a:lnTo>
                <a:lnTo>
                  <a:pt x="882" y="1326"/>
                </a:lnTo>
                <a:lnTo>
                  <a:pt x="1334" y="662"/>
                </a:lnTo>
                <a:lnTo>
                  <a:pt x="882" y="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ffectLst>
            <a:outerShdw blurRad="177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29"/>
          <p:cNvSpPr/>
          <p:nvPr/>
        </p:nvSpPr>
        <p:spPr>
          <a:xfrm>
            <a:off x="8670171" y="2023236"/>
            <a:ext cx="1486944" cy="1478027"/>
          </a:xfrm>
          <a:custGeom>
            <a:rect b="b" l="l" r="r" t="t"/>
            <a:pathLst>
              <a:path extrusionOk="0" h="1326" w="1334">
                <a:moveTo>
                  <a:pt x="0" y="0"/>
                </a:moveTo>
                <a:lnTo>
                  <a:pt x="452" y="662"/>
                </a:lnTo>
                <a:lnTo>
                  <a:pt x="0" y="1326"/>
                </a:lnTo>
                <a:lnTo>
                  <a:pt x="882" y="1326"/>
                </a:lnTo>
                <a:lnTo>
                  <a:pt x="1334" y="662"/>
                </a:lnTo>
                <a:lnTo>
                  <a:pt x="882" y="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ffectLst>
            <a:outerShdw blurRad="177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29"/>
          <p:cNvSpPr txBox="1"/>
          <p:nvPr/>
        </p:nvSpPr>
        <p:spPr>
          <a:xfrm>
            <a:off x="959274" y="2439084"/>
            <a:ext cx="777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/>
          </a:p>
        </p:txBody>
      </p:sp>
      <p:sp>
        <p:nvSpPr>
          <p:cNvPr id="739" name="Google Shape;739;p29"/>
          <p:cNvSpPr txBox="1"/>
          <p:nvPr/>
        </p:nvSpPr>
        <p:spPr>
          <a:xfrm>
            <a:off x="4169934" y="2439084"/>
            <a:ext cx="777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/>
          </a:p>
        </p:txBody>
      </p:sp>
      <p:sp>
        <p:nvSpPr>
          <p:cNvPr id="740" name="Google Shape;740;p29"/>
          <p:cNvSpPr txBox="1"/>
          <p:nvPr/>
        </p:nvSpPr>
        <p:spPr>
          <a:xfrm>
            <a:off x="7369939" y="2439084"/>
            <a:ext cx="777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/>
          </a:p>
        </p:txBody>
      </p:sp>
      <p:sp>
        <p:nvSpPr>
          <p:cNvPr id="741" name="Google Shape;741;p29"/>
          <p:cNvSpPr txBox="1"/>
          <p:nvPr/>
        </p:nvSpPr>
        <p:spPr>
          <a:xfrm>
            <a:off x="10418152" y="2439084"/>
            <a:ext cx="777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 rot="10800000">
            <a:off x="1162050" y="3724275"/>
            <a:ext cx="265176" cy="228600"/>
          </a:xfrm>
          <a:prstGeom prst="triangle">
            <a:avLst>
              <a:gd fmla="val 50000" name="adj"/>
            </a:avLst>
          </a:prstGeom>
          <a:solidFill>
            <a:srgbClr val="FF98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29"/>
          <p:cNvSpPr/>
          <p:nvPr/>
        </p:nvSpPr>
        <p:spPr>
          <a:xfrm rot="10800000">
            <a:off x="4360249" y="3724275"/>
            <a:ext cx="265176" cy="228600"/>
          </a:xfrm>
          <a:prstGeom prst="triangle">
            <a:avLst>
              <a:gd fmla="val 50000" name="adj"/>
            </a:avLst>
          </a:prstGeom>
          <a:solidFill>
            <a:srgbClr val="FF98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29"/>
          <p:cNvSpPr/>
          <p:nvPr/>
        </p:nvSpPr>
        <p:spPr>
          <a:xfrm rot="10800000">
            <a:off x="7626969" y="3724275"/>
            <a:ext cx="265176" cy="228600"/>
          </a:xfrm>
          <a:prstGeom prst="triangle">
            <a:avLst>
              <a:gd fmla="val 50000" name="adj"/>
            </a:avLst>
          </a:prstGeom>
          <a:solidFill>
            <a:srgbClr val="FF98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29"/>
          <p:cNvSpPr/>
          <p:nvPr/>
        </p:nvSpPr>
        <p:spPr>
          <a:xfrm rot="10800000">
            <a:off x="10605091" y="3746697"/>
            <a:ext cx="265176" cy="228600"/>
          </a:xfrm>
          <a:prstGeom prst="triangle">
            <a:avLst>
              <a:gd fmla="val 50000" name="adj"/>
            </a:avLst>
          </a:prstGeom>
          <a:solidFill>
            <a:srgbClr val="FF98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29"/>
          <p:cNvSpPr txBox="1"/>
          <p:nvPr/>
        </p:nvSpPr>
        <p:spPr>
          <a:xfrm>
            <a:off x="1321732" y="4646667"/>
            <a:ext cx="184730" cy="586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29"/>
          <p:cNvSpPr txBox="1"/>
          <p:nvPr/>
        </p:nvSpPr>
        <p:spPr>
          <a:xfrm>
            <a:off x="3166191" y="4598316"/>
            <a:ext cx="2906591" cy="477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B6DBDA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학습 방법 정하기</a:t>
            </a:r>
            <a:endParaRPr sz="2500">
              <a:solidFill>
                <a:schemeClr val="dk1"/>
              </a:solidFill>
              <a:highlight>
                <a:srgbClr val="B6DBDA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29"/>
          <p:cNvSpPr txBox="1"/>
          <p:nvPr/>
        </p:nvSpPr>
        <p:spPr>
          <a:xfrm>
            <a:off x="3547260" y="5111292"/>
            <a:ext cx="1906484" cy="129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이중모델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다중 모델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다중모델 + bbox 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9"/>
          <p:cNvSpPr txBox="1"/>
          <p:nvPr/>
        </p:nvSpPr>
        <p:spPr>
          <a:xfrm>
            <a:off x="103481" y="4595844"/>
            <a:ext cx="2949805" cy="477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B6DBDA"/>
                </a:highlight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sz="2500">
              <a:solidFill>
                <a:schemeClr val="dk1"/>
              </a:solidFill>
              <a:highlight>
                <a:srgbClr val="B6DBDA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29"/>
          <p:cNvSpPr txBox="1"/>
          <p:nvPr/>
        </p:nvSpPr>
        <p:spPr>
          <a:xfrm>
            <a:off x="518092" y="5109240"/>
            <a:ext cx="2120581" cy="1295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Rad_id 칼럼 삭제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img_path 칼럼 추가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endParaRPr/>
          </a:p>
        </p:txBody>
      </p:sp>
      <p:sp>
        <p:nvSpPr>
          <p:cNvPr id="751" name="Google Shape;751;p29"/>
          <p:cNvSpPr txBox="1"/>
          <p:nvPr/>
        </p:nvSpPr>
        <p:spPr>
          <a:xfrm>
            <a:off x="7061171" y="4595844"/>
            <a:ext cx="1596836" cy="477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B6DBDA"/>
                </a:highlight>
                <a:latin typeface="Malgun Gothic"/>
                <a:ea typeface="Malgun Gothic"/>
                <a:cs typeface="Malgun Gothic"/>
                <a:sym typeface="Malgun Gothic"/>
              </a:rPr>
              <a:t>코드 적용</a:t>
            </a:r>
            <a:endParaRPr sz="2500">
              <a:solidFill>
                <a:schemeClr val="dk1"/>
              </a:solidFill>
              <a:highlight>
                <a:srgbClr val="B6DBDA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29"/>
          <p:cNvSpPr txBox="1"/>
          <p:nvPr/>
        </p:nvSpPr>
        <p:spPr>
          <a:xfrm>
            <a:off x="10227380" y="4572138"/>
            <a:ext cx="1020597" cy="477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B6DBDA"/>
                </a:highlight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sz="2500">
              <a:solidFill>
                <a:schemeClr val="dk1"/>
              </a:solidFill>
              <a:highlight>
                <a:srgbClr val="B6DBDA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89803"/>
          </a:schemeClr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"/>
          <p:cNvSpPr/>
          <p:nvPr/>
        </p:nvSpPr>
        <p:spPr>
          <a:xfrm>
            <a:off x="0" y="4074102"/>
            <a:ext cx="12192000" cy="27838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4" name="Google Shape;234;p3"/>
          <p:cNvGrpSpPr/>
          <p:nvPr/>
        </p:nvGrpSpPr>
        <p:grpSpPr>
          <a:xfrm>
            <a:off x="3096728" y="2863468"/>
            <a:ext cx="1678639" cy="1185234"/>
            <a:chOff x="10669589" y="-288925"/>
            <a:chExt cx="2014537" cy="1422401"/>
          </a:xfrm>
        </p:grpSpPr>
        <p:sp>
          <p:nvSpPr>
            <p:cNvPr id="235" name="Google Shape;235;p3"/>
            <p:cNvSpPr/>
            <p:nvPr/>
          </p:nvSpPr>
          <p:spPr>
            <a:xfrm>
              <a:off x="11531601" y="-288925"/>
              <a:ext cx="379412" cy="103188"/>
            </a:xfrm>
            <a:prstGeom prst="rect">
              <a:avLst/>
            </a:pr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0669589" y="-185737"/>
              <a:ext cx="2014537" cy="1128713"/>
            </a:xfrm>
            <a:custGeom>
              <a:rect b="b" l="l" r="r" t="t"/>
              <a:pathLst>
                <a:path extrusionOk="0" h="711" w="1269">
                  <a:moveTo>
                    <a:pt x="1175" y="0"/>
                  </a:moveTo>
                  <a:lnTo>
                    <a:pt x="782" y="0"/>
                  </a:lnTo>
                  <a:lnTo>
                    <a:pt x="543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57" y="0"/>
                  </a:lnTo>
                  <a:lnTo>
                    <a:pt x="342" y="2"/>
                  </a:lnTo>
                  <a:lnTo>
                    <a:pt x="329" y="5"/>
                  </a:lnTo>
                  <a:lnTo>
                    <a:pt x="318" y="9"/>
                  </a:lnTo>
                  <a:lnTo>
                    <a:pt x="309" y="16"/>
                  </a:lnTo>
                  <a:lnTo>
                    <a:pt x="301" y="24"/>
                  </a:lnTo>
                  <a:lnTo>
                    <a:pt x="295" y="35"/>
                  </a:lnTo>
                  <a:lnTo>
                    <a:pt x="288" y="47"/>
                  </a:lnTo>
                  <a:lnTo>
                    <a:pt x="163" y="357"/>
                  </a:lnTo>
                  <a:lnTo>
                    <a:pt x="163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44" y="359"/>
                  </a:lnTo>
                  <a:lnTo>
                    <a:pt x="35" y="362"/>
                  </a:lnTo>
                  <a:lnTo>
                    <a:pt x="25" y="367"/>
                  </a:lnTo>
                  <a:lnTo>
                    <a:pt x="16" y="374"/>
                  </a:lnTo>
                  <a:lnTo>
                    <a:pt x="10" y="383"/>
                  </a:lnTo>
                  <a:lnTo>
                    <a:pt x="4" y="392"/>
                  </a:lnTo>
                  <a:lnTo>
                    <a:pt x="1" y="403"/>
                  </a:lnTo>
                  <a:lnTo>
                    <a:pt x="0" y="415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1" y="665"/>
                  </a:lnTo>
                  <a:lnTo>
                    <a:pt x="4" y="676"/>
                  </a:lnTo>
                  <a:lnTo>
                    <a:pt x="10" y="686"/>
                  </a:lnTo>
                  <a:lnTo>
                    <a:pt x="16" y="694"/>
                  </a:lnTo>
                  <a:lnTo>
                    <a:pt x="25" y="701"/>
                  </a:lnTo>
                  <a:lnTo>
                    <a:pt x="35" y="706"/>
                  </a:lnTo>
                  <a:lnTo>
                    <a:pt x="44" y="709"/>
                  </a:lnTo>
                  <a:lnTo>
                    <a:pt x="56" y="711"/>
                  </a:lnTo>
                  <a:lnTo>
                    <a:pt x="103" y="711"/>
                  </a:lnTo>
                  <a:lnTo>
                    <a:pt x="103" y="711"/>
                  </a:lnTo>
                  <a:lnTo>
                    <a:pt x="105" y="701"/>
                  </a:lnTo>
                  <a:lnTo>
                    <a:pt x="107" y="692"/>
                  </a:lnTo>
                  <a:lnTo>
                    <a:pt x="110" y="682"/>
                  </a:lnTo>
                  <a:lnTo>
                    <a:pt x="114" y="674"/>
                  </a:lnTo>
                  <a:lnTo>
                    <a:pt x="119" y="666"/>
                  </a:lnTo>
                  <a:lnTo>
                    <a:pt x="124" y="659"/>
                  </a:lnTo>
                  <a:lnTo>
                    <a:pt x="131" y="651"/>
                  </a:lnTo>
                  <a:lnTo>
                    <a:pt x="137" y="645"/>
                  </a:lnTo>
                  <a:lnTo>
                    <a:pt x="145" y="638"/>
                  </a:lnTo>
                  <a:lnTo>
                    <a:pt x="152" y="633"/>
                  </a:lnTo>
                  <a:lnTo>
                    <a:pt x="161" y="628"/>
                  </a:lnTo>
                  <a:lnTo>
                    <a:pt x="169" y="625"/>
                  </a:lnTo>
                  <a:lnTo>
                    <a:pt x="179" y="622"/>
                  </a:lnTo>
                  <a:lnTo>
                    <a:pt x="189" y="620"/>
                  </a:lnTo>
                  <a:lnTo>
                    <a:pt x="199" y="618"/>
                  </a:lnTo>
                  <a:lnTo>
                    <a:pt x="208" y="618"/>
                  </a:lnTo>
                  <a:lnTo>
                    <a:pt x="208" y="618"/>
                  </a:lnTo>
                  <a:lnTo>
                    <a:pt x="218" y="618"/>
                  </a:lnTo>
                  <a:lnTo>
                    <a:pt x="228" y="620"/>
                  </a:lnTo>
                  <a:lnTo>
                    <a:pt x="237" y="622"/>
                  </a:lnTo>
                  <a:lnTo>
                    <a:pt x="247" y="625"/>
                  </a:lnTo>
                  <a:lnTo>
                    <a:pt x="256" y="628"/>
                  </a:lnTo>
                  <a:lnTo>
                    <a:pt x="264" y="633"/>
                  </a:lnTo>
                  <a:lnTo>
                    <a:pt x="272" y="638"/>
                  </a:lnTo>
                  <a:lnTo>
                    <a:pt x="279" y="645"/>
                  </a:lnTo>
                  <a:lnTo>
                    <a:pt x="286" y="651"/>
                  </a:lnTo>
                  <a:lnTo>
                    <a:pt x="292" y="659"/>
                  </a:lnTo>
                  <a:lnTo>
                    <a:pt x="298" y="666"/>
                  </a:lnTo>
                  <a:lnTo>
                    <a:pt x="302" y="675"/>
                  </a:lnTo>
                  <a:lnTo>
                    <a:pt x="306" y="683"/>
                  </a:lnTo>
                  <a:lnTo>
                    <a:pt x="310" y="692"/>
                  </a:lnTo>
                  <a:lnTo>
                    <a:pt x="312" y="702"/>
                  </a:lnTo>
                  <a:lnTo>
                    <a:pt x="314" y="711"/>
                  </a:lnTo>
                  <a:lnTo>
                    <a:pt x="945" y="711"/>
                  </a:lnTo>
                  <a:lnTo>
                    <a:pt x="945" y="711"/>
                  </a:lnTo>
                  <a:lnTo>
                    <a:pt x="947" y="702"/>
                  </a:lnTo>
                  <a:lnTo>
                    <a:pt x="949" y="692"/>
                  </a:lnTo>
                  <a:lnTo>
                    <a:pt x="952" y="683"/>
                  </a:lnTo>
                  <a:lnTo>
                    <a:pt x="957" y="675"/>
                  </a:lnTo>
                  <a:lnTo>
                    <a:pt x="962" y="666"/>
                  </a:lnTo>
                  <a:lnTo>
                    <a:pt x="967" y="659"/>
                  </a:lnTo>
                  <a:lnTo>
                    <a:pt x="974" y="652"/>
                  </a:lnTo>
                  <a:lnTo>
                    <a:pt x="980" y="645"/>
                  </a:lnTo>
                  <a:lnTo>
                    <a:pt x="988" y="639"/>
                  </a:lnTo>
                  <a:lnTo>
                    <a:pt x="996" y="634"/>
                  </a:lnTo>
                  <a:lnTo>
                    <a:pt x="1004" y="629"/>
                  </a:lnTo>
                  <a:lnTo>
                    <a:pt x="1013" y="625"/>
                  </a:lnTo>
                  <a:lnTo>
                    <a:pt x="1021" y="622"/>
                  </a:lnTo>
                  <a:lnTo>
                    <a:pt x="1031" y="620"/>
                  </a:lnTo>
                  <a:lnTo>
                    <a:pt x="1041" y="619"/>
                  </a:lnTo>
                  <a:lnTo>
                    <a:pt x="1051" y="619"/>
                  </a:lnTo>
                  <a:lnTo>
                    <a:pt x="1051" y="619"/>
                  </a:lnTo>
                  <a:lnTo>
                    <a:pt x="1061" y="619"/>
                  </a:lnTo>
                  <a:lnTo>
                    <a:pt x="1071" y="620"/>
                  </a:lnTo>
                  <a:lnTo>
                    <a:pt x="1080" y="622"/>
                  </a:lnTo>
                  <a:lnTo>
                    <a:pt x="1089" y="625"/>
                  </a:lnTo>
                  <a:lnTo>
                    <a:pt x="1098" y="629"/>
                  </a:lnTo>
                  <a:lnTo>
                    <a:pt x="1107" y="634"/>
                  </a:lnTo>
                  <a:lnTo>
                    <a:pt x="1114" y="639"/>
                  </a:lnTo>
                  <a:lnTo>
                    <a:pt x="1122" y="645"/>
                  </a:lnTo>
                  <a:lnTo>
                    <a:pt x="1128" y="652"/>
                  </a:lnTo>
                  <a:lnTo>
                    <a:pt x="1135" y="659"/>
                  </a:lnTo>
                  <a:lnTo>
                    <a:pt x="1140" y="666"/>
                  </a:lnTo>
                  <a:lnTo>
                    <a:pt x="1144" y="675"/>
                  </a:lnTo>
                  <a:lnTo>
                    <a:pt x="1149" y="683"/>
                  </a:lnTo>
                  <a:lnTo>
                    <a:pt x="1152" y="692"/>
                  </a:lnTo>
                  <a:lnTo>
                    <a:pt x="1154" y="702"/>
                  </a:lnTo>
                  <a:lnTo>
                    <a:pt x="1156" y="711"/>
                  </a:lnTo>
                  <a:lnTo>
                    <a:pt x="1175" y="711"/>
                  </a:lnTo>
                  <a:lnTo>
                    <a:pt x="1175" y="711"/>
                  </a:lnTo>
                  <a:lnTo>
                    <a:pt x="1184" y="710"/>
                  </a:lnTo>
                  <a:lnTo>
                    <a:pt x="1194" y="709"/>
                  </a:lnTo>
                  <a:lnTo>
                    <a:pt x="1203" y="707"/>
                  </a:lnTo>
                  <a:lnTo>
                    <a:pt x="1212" y="704"/>
                  </a:lnTo>
                  <a:lnTo>
                    <a:pt x="1220" y="700"/>
                  </a:lnTo>
                  <a:lnTo>
                    <a:pt x="1228" y="695"/>
                  </a:lnTo>
                  <a:lnTo>
                    <a:pt x="1235" y="690"/>
                  </a:lnTo>
                  <a:lnTo>
                    <a:pt x="1242" y="683"/>
                  </a:lnTo>
                  <a:lnTo>
                    <a:pt x="1248" y="677"/>
                  </a:lnTo>
                  <a:lnTo>
                    <a:pt x="1253" y="669"/>
                  </a:lnTo>
                  <a:lnTo>
                    <a:pt x="1259" y="662"/>
                  </a:lnTo>
                  <a:lnTo>
                    <a:pt x="1262" y="653"/>
                  </a:lnTo>
                  <a:lnTo>
                    <a:pt x="1265" y="645"/>
                  </a:lnTo>
                  <a:lnTo>
                    <a:pt x="1268" y="635"/>
                  </a:lnTo>
                  <a:lnTo>
                    <a:pt x="1269" y="626"/>
                  </a:lnTo>
                  <a:lnTo>
                    <a:pt x="1269" y="617"/>
                  </a:lnTo>
                  <a:lnTo>
                    <a:pt x="1269" y="95"/>
                  </a:lnTo>
                  <a:lnTo>
                    <a:pt x="1269" y="95"/>
                  </a:lnTo>
                  <a:lnTo>
                    <a:pt x="1269" y="85"/>
                  </a:lnTo>
                  <a:lnTo>
                    <a:pt x="1268" y="75"/>
                  </a:lnTo>
                  <a:lnTo>
                    <a:pt x="1265" y="67"/>
                  </a:lnTo>
                  <a:lnTo>
                    <a:pt x="1262" y="58"/>
                  </a:lnTo>
                  <a:lnTo>
                    <a:pt x="1259" y="49"/>
                  </a:lnTo>
                  <a:lnTo>
                    <a:pt x="1253" y="42"/>
                  </a:lnTo>
                  <a:lnTo>
                    <a:pt x="1248" y="34"/>
                  </a:lnTo>
                  <a:lnTo>
                    <a:pt x="1242" y="28"/>
                  </a:lnTo>
                  <a:lnTo>
                    <a:pt x="1235" y="21"/>
                  </a:lnTo>
                  <a:lnTo>
                    <a:pt x="1228" y="16"/>
                  </a:lnTo>
                  <a:lnTo>
                    <a:pt x="1220" y="10"/>
                  </a:lnTo>
                  <a:lnTo>
                    <a:pt x="1212" y="7"/>
                  </a:lnTo>
                  <a:lnTo>
                    <a:pt x="1203" y="4"/>
                  </a:lnTo>
                  <a:lnTo>
                    <a:pt x="1194" y="2"/>
                  </a:lnTo>
                  <a:lnTo>
                    <a:pt x="1184" y="0"/>
                  </a:lnTo>
                  <a:lnTo>
                    <a:pt x="1175" y="0"/>
                  </a:lnTo>
                  <a:lnTo>
                    <a:pt x="1175" y="0"/>
                  </a:lnTo>
                  <a:close/>
                  <a:moveTo>
                    <a:pt x="367" y="115"/>
                  </a:moveTo>
                  <a:lnTo>
                    <a:pt x="367" y="115"/>
                  </a:lnTo>
                  <a:lnTo>
                    <a:pt x="368" y="112"/>
                  </a:lnTo>
                  <a:lnTo>
                    <a:pt x="369" y="109"/>
                  </a:lnTo>
                  <a:lnTo>
                    <a:pt x="372" y="103"/>
                  </a:lnTo>
                  <a:lnTo>
                    <a:pt x="378" y="99"/>
                  </a:lnTo>
                  <a:lnTo>
                    <a:pt x="381" y="98"/>
                  </a:lnTo>
                  <a:lnTo>
                    <a:pt x="384" y="98"/>
                  </a:lnTo>
                  <a:lnTo>
                    <a:pt x="486" y="98"/>
                  </a:lnTo>
                  <a:lnTo>
                    <a:pt x="486" y="98"/>
                  </a:lnTo>
                  <a:lnTo>
                    <a:pt x="490" y="98"/>
                  </a:lnTo>
                  <a:lnTo>
                    <a:pt x="493" y="99"/>
                  </a:lnTo>
                  <a:lnTo>
                    <a:pt x="498" y="103"/>
                  </a:lnTo>
                  <a:lnTo>
                    <a:pt x="503" y="109"/>
                  </a:lnTo>
                  <a:lnTo>
                    <a:pt x="503" y="112"/>
                  </a:lnTo>
                  <a:lnTo>
                    <a:pt x="504" y="115"/>
                  </a:lnTo>
                  <a:lnTo>
                    <a:pt x="504" y="340"/>
                  </a:lnTo>
                  <a:lnTo>
                    <a:pt x="504" y="340"/>
                  </a:lnTo>
                  <a:lnTo>
                    <a:pt x="503" y="345"/>
                  </a:lnTo>
                  <a:lnTo>
                    <a:pt x="503" y="348"/>
                  </a:lnTo>
                  <a:lnTo>
                    <a:pt x="498" y="353"/>
                  </a:lnTo>
                  <a:lnTo>
                    <a:pt x="493" y="357"/>
                  </a:lnTo>
                  <a:lnTo>
                    <a:pt x="490" y="358"/>
                  </a:lnTo>
                  <a:lnTo>
                    <a:pt x="486" y="358"/>
                  </a:lnTo>
                  <a:lnTo>
                    <a:pt x="384" y="358"/>
                  </a:lnTo>
                  <a:lnTo>
                    <a:pt x="384" y="358"/>
                  </a:lnTo>
                  <a:lnTo>
                    <a:pt x="381" y="358"/>
                  </a:lnTo>
                  <a:lnTo>
                    <a:pt x="378" y="357"/>
                  </a:lnTo>
                  <a:lnTo>
                    <a:pt x="372" y="353"/>
                  </a:lnTo>
                  <a:lnTo>
                    <a:pt x="369" y="348"/>
                  </a:lnTo>
                  <a:lnTo>
                    <a:pt x="368" y="345"/>
                  </a:lnTo>
                  <a:lnTo>
                    <a:pt x="367" y="340"/>
                  </a:lnTo>
                  <a:lnTo>
                    <a:pt x="367" y="115"/>
                  </a:lnTo>
                  <a:close/>
                  <a:moveTo>
                    <a:pt x="218" y="359"/>
                  </a:moveTo>
                  <a:lnTo>
                    <a:pt x="218" y="359"/>
                  </a:lnTo>
                  <a:lnTo>
                    <a:pt x="213" y="358"/>
                  </a:lnTo>
                  <a:lnTo>
                    <a:pt x="210" y="357"/>
                  </a:lnTo>
                  <a:lnTo>
                    <a:pt x="208" y="356"/>
                  </a:lnTo>
                  <a:lnTo>
                    <a:pt x="207" y="353"/>
                  </a:lnTo>
                  <a:lnTo>
                    <a:pt x="206" y="351"/>
                  </a:lnTo>
                  <a:lnTo>
                    <a:pt x="207" y="345"/>
                  </a:lnTo>
                  <a:lnTo>
                    <a:pt x="300" y="111"/>
                  </a:lnTo>
                  <a:lnTo>
                    <a:pt x="300" y="111"/>
                  </a:lnTo>
                  <a:lnTo>
                    <a:pt x="304" y="105"/>
                  </a:lnTo>
                  <a:lnTo>
                    <a:pt x="309" y="101"/>
                  </a:lnTo>
                  <a:lnTo>
                    <a:pt x="314" y="99"/>
                  </a:lnTo>
                  <a:lnTo>
                    <a:pt x="320" y="99"/>
                  </a:lnTo>
                  <a:lnTo>
                    <a:pt x="320" y="99"/>
                  </a:lnTo>
                  <a:lnTo>
                    <a:pt x="325" y="99"/>
                  </a:lnTo>
                  <a:lnTo>
                    <a:pt x="328" y="100"/>
                  </a:lnTo>
                  <a:lnTo>
                    <a:pt x="333" y="103"/>
                  </a:lnTo>
                  <a:lnTo>
                    <a:pt x="337" y="109"/>
                  </a:lnTo>
                  <a:lnTo>
                    <a:pt x="338" y="112"/>
                  </a:lnTo>
                  <a:lnTo>
                    <a:pt x="338" y="115"/>
                  </a:lnTo>
                  <a:lnTo>
                    <a:pt x="338" y="342"/>
                  </a:lnTo>
                  <a:lnTo>
                    <a:pt x="338" y="342"/>
                  </a:lnTo>
                  <a:lnTo>
                    <a:pt x="338" y="345"/>
                  </a:lnTo>
                  <a:lnTo>
                    <a:pt x="337" y="348"/>
                  </a:lnTo>
                  <a:lnTo>
                    <a:pt x="333" y="353"/>
                  </a:lnTo>
                  <a:lnTo>
                    <a:pt x="328" y="358"/>
                  </a:lnTo>
                  <a:lnTo>
                    <a:pt x="325" y="359"/>
                  </a:lnTo>
                  <a:lnTo>
                    <a:pt x="320" y="359"/>
                  </a:lnTo>
                  <a:lnTo>
                    <a:pt x="218" y="359"/>
                  </a:lnTo>
                  <a:close/>
                  <a:moveTo>
                    <a:pt x="901" y="358"/>
                  </a:moveTo>
                  <a:lnTo>
                    <a:pt x="811" y="358"/>
                  </a:lnTo>
                  <a:lnTo>
                    <a:pt x="811" y="443"/>
                  </a:lnTo>
                  <a:lnTo>
                    <a:pt x="716" y="443"/>
                  </a:lnTo>
                  <a:lnTo>
                    <a:pt x="716" y="358"/>
                  </a:lnTo>
                  <a:lnTo>
                    <a:pt x="623" y="358"/>
                  </a:lnTo>
                  <a:lnTo>
                    <a:pt x="623" y="267"/>
                  </a:lnTo>
                  <a:lnTo>
                    <a:pt x="716" y="267"/>
                  </a:lnTo>
                  <a:lnTo>
                    <a:pt x="716" y="175"/>
                  </a:lnTo>
                  <a:lnTo>
                    <a:pt x="811" y="175"/>
                  </a:lnTo>
                  <a:lnTo>
                    <a:pt x="811" y="267"/>
                  </a:lnTo>
                  <a:lnTo>
                    <a:pt x="901" y="267"/>
                  </a:lnTo>
                  <a:lnTo>
                    <a:pt x="901" y="358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1252201" y="-30162"/>
              <a:ext cx="217487" cy="412750"/>
            </a:xfrm>
            <a:custGeom>
              <a:rect b="b" l="l" r="r" t="t"/>
              <a:pathLst>
                <a:path extrusionOk="0" h="260" w="137">
                  <a:moveTo>
                    <a:pt x="17" y="260"/>
                  </a:moveTo>
                  <a:lnTo>
                    <a:pt x="119" y="260"/>
                  </a:lnTo>
                  <a:lnTo>
                    <a:pt x="119" y="260"/>
                  </a:lnTo>
                  <a:lnTo>
                    <a:pt x="123" y="260"/>
                  </a:lnTo>
                  <a:lnTo>
                    <a:pt x="126" y="259"/>
                  </a:lnTo>
                  <a:lnTo>
                    <a:pt x="131" y="255"/>
                  </a:lnTo>
                  <a:lnTo>
                    <a:pt x="136" y="250"/>
                  </a:lnTo>
                  <a:lnTo>
                    <a:pt x="136" y="247"/>
                  </a:lnTo>
                  <a:lnTo>
                    <a:pt x="137" y="242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36" y="14"/>
                  </a:lnTo>
                  <a:lnTo>
                    <a:pt x="136" y="11"/>
                  </a:lnTo>
                  <a:lnTo>
                    <a:pt x="131" y="5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1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2" y="11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0"/>
                  </a:lnTo>
                  <a:lnTo>
                    <a:pt x="5" y="255"/>
                  </a:lnTo>
                  <a:lnTo>
                    <a:pt x="11" y="259"/>
                  </a:lnTo>
                  <a:lnTo>
                    <a:pt x="14" y="260"/>
                  </a:lnTo>
                  <a:lnTo>
                    <a:pt x="17" y="260"/>
                  </a:lnTo>
                  <a:lnTo>
                    <a:pt x="17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0831514" y="795338"/>
              <a:ext cx="338137" cy="336550"/>
            </a:xfrm>
            <a:custGeom>
              <a:rect b="b" l="l" r="r" t="t"/>
              <a:pathLst>
                <a:path extrusionOk="0" h="212" w="213">
                  <a:moveTo>
                    <a:pt x="106" y="0"/>
                  </a:moveTo>
                  <a:lnTo>
                    <a:pt x="106" y="0"/>
                  </a:lnTo>
                  <a:lnTo>
                    <a:pt x="97" y="0"/>
                  </a:lnTo>
                  <a:lnTo>
                    <a:pt x="87" y="2"/>
                  </a:lnTo>
                  <a:lnTo>
                    <a:pt x="77" y="4"/>
                  </a:lnTo>
                  <a:lnTo>
                    <a:pt x="67" y="7"/>
                  </a:lnTo>
                  <a:lnTo>
                    <a:pt x="59" y="10"/>
                  </a:lnTo>
                  <a:lnTo>
                    <a:pt x="50" y="15"/>
                  </a:lnTo>
                  <a:lnTo>
                    <a:pt x="43" y="20"/>
                  </a:lnTo>
                  <a:lnTo>
                    <a:pt x="35" y="27"/>
                  </a:lnTo>
                  <a:lnTo>
                    <a:pt x="29" y="33"/>
                  </a:lnTo>
                  <a:lnTo>
                    <a:pt x="22" y="41"/>
                  </a:lnTo>
                  <a:lnTo>
                    <a:pt x="17" y="48"/>
                  </a:lnTo>
                  <a:lnTo>
                    <a:pt x="12" y="56"/>
                  </a:lnTo>
                  <a:lnTo>
                    <a:pt x="8" y="64"/>
                  </a:lnTo>
                  <a:lnTo>
                    <a:pt x="5" y="74"/>
                  </a:lnTo>
                  <a:lnTo>
                    <a:pt x="3" y="83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6"/>
                  </a:lnTo>
                  <a:lnTo>
                    <a:pt x="2" y="127"/>
                  </a:lnTo>
                  <a:lnTo>
                    <a:pt x="5" y="138"/>
                  </a:lnTo>
                  <a:lnTo>
                    <a:pt x="8" y="147"/>
                  </a:lnTo>
                  <a:lnTo>
                    <a:pt x="12" y="156"/>
                  </a:lnTo>
                  <a:lnTo>
                    <a:pt x="18" y="165"/>
                  </a:lnTo>
                  <a:lnTo>
                    <a:pt x="24" y="173"/>
                  </a:lnTo>
                  <a:lnTo>
                    <a:pt x="31" y="181"/>
                  </a:lnTo>
                  <a:lnTo>
                    <a:pt x="38" y="187"/>
                  </a:lnTo>
                  <a:lnTo>
                    <a:pt x="47" y="194"/>
                  </a:lnTo>
                  <a:lnTo>
                    <a:pt x="56" y="199"/>
                  </a:lnTo>
                  <a:lnTo>
                    <a:pt x="65" y="203"/>
                  </a:lnTo>
                  <a:lnTo>
                    <a:pt x="75" y="208"/>
                  </a:lnTo>
                  <a:lnTo>
                    <a:pt x="85" y="210"/>
                  </a:lnTo>
                  <a:lnTo>
                    <a:pt x="95" y="211"/>
                  </a:lnTo>
                  <a:lnTo>
                    <a:pt x="106" y="212"/>
                  </a:lnTo>
                  <a:lnTo>
                    <a:pt x="106" y="212"/>
                  </a:lnTo>
                  <a:lnTo>
                    <a:pt x="117" y="211"/>
                  </a:lnTo>
                  <a:lnTo>
                    <a:pt x="128" y="210"/>
                  </a:lnTo>
                  <a:lnTo>
                    <a:pt x="138" y="208"/>
                  </a:lnTo>
                  <a:lnTo>
                    <a:pt x="147" y="203"/>
                  </a:lnTo>
                  <a:lnTo>
                    <a:pt x="157" y="199"/>
                  </a:lnTo>
                  <a:lnTo>
                    <a:pt x="166" y="194"/>
                  </a:lnTo>
                  <a:lnTo>
                    <a:pt x="174" y="187"/>
                  </a:lnTo>
                  <a:lnTo>
                    <a:pt x="182" y="181"/>
                  </a:lnTo>
                  <a:lnTo>
                    <a:pt x="188" y="173"/>
                  </a:lnTo>
                  <a:lnTo>
                    <a:pt x="195" y="165"/>
                  </a:lnTo>
                  <a:lnTo>
                    <a:pt x="200" y="156"/>
                  </a:lnTo>
                  <a:lnTo>
                    <a:pt x="204" y="147"/>
                  </a:lnTo>
                  <a:lnTo>
                    <a:pt x="208" y="138"/>
                  </a:lnTo>
                  <a:lnTo>
                    <a:pt x="211" y="127"/>
                  </a:lnTo>
                  <a:lnTo>
                    <a:pt x="212" y="116"/>
                  </a:lnTo>
                  <a:lnTo>
                    <a:pt x="213" y="105"/>
                  </a:lnTo>
                  <a:lnTo>
                    <a:pt x="213" y="105"/>
                  </a:lnTo>
                  <a:lnTo>
                    <a:pt x="212" y="93"/>
                  </a:lnTo>
                  <a:lnTo>
                    <a:pt x="212" y="93"/>
                  </a:lnTo>
                  <a:lnTo>
                    <a:pt x="210" y="84"/>
                  </a:lnTo>
                  <a:lnTo>
                    <a:pt x="208" y="74"/>
                  </a:lnTo>
                  <a:lnTo>
                    <a:pt x="204" y="65"/>
                  </a:lnTo>
                  <a:lnTo>
                    <a:pt x="200" y="57"/>
                  </a:lnTo>
                  <a:lnTo>
                    <a:pt x="196" y="48"/>
                  </a:lnTo>
                  <a:lnTo>
                    <a:pt x="190" y="41"/>
                  </a:lnTo>
                  <a:lnTo>
                    <a:pt x="184" y="33"/>
                  </a:lnTo>
                  <a:lnTo>
                    <a:pt x="177" y="27"/>
                  </a:lnTo>
                  <a:lnTo>
                    <a:pt x="170" y="20"/>
                  </a:lnTo>
                  <a:lnTo>
                    <a:pt x="162" y="15"/>
                  </a:lnTo>
                  <a:lnTo>
                    <a:pt x="154" y="10"/>
                  </a:lnTo>
                  <a:lnTo>
                    <a:pt x="145" y="7"/>
                  </a:lnTo>
                  <a:lnTo>
                    <a:pt x="135" y="4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67" y="106"/>
                  </a:moveTo>
                  <a:lnTo>
                    <a:pt x="167" y="106"/>
                  </a:lnTo>
                  <a:lnTo>
                    <a:pt x="166" y="118"/>
                  </a:lnTo>
                  <a:lnTo>
                    <a:pt x="162" y="130"/>
                  </a:lnTo>
                  <a:lnTo>
                    <a:pt x="157" y="140"/>
                  </a:lnTo>
                  <a:lnTo>
                    <a:pt x="149" y="148"/>
                  </a:lnTo>
                  <a:lnTo>
                    <a:pt x="141" y="156"/>
                  </a:lnTo>
                  <a:lnTo>
                    <a:pt x="130" y="161"/>
                  </a:lnTo>
                  <a:lnTo>
                    <a:pt x="119" y="166"/>
                  </a:lnTo>
                  <a:lnTo>
                    <a:pt x="106" y="167"/>
                  </a:lnTo>
                  <a:lnTo>
                    <a:pt x="106" y="167"/>
                  </a:lnTo>
                  <a:lnTo>
                    <a:pt x="94" y="166"/>
                  </a:lnTo>
                  <a:lnTo>
                    <a:pt x="84" y="161"/>
                  </a:lnTo>
                  <a:lnTo>
                    <a:pt x="73" y="156"/>
                  </a:lnTo>
                  <a:lnTo>
                    <a:pt x="64" y="148"/>
                  </a:lnTo>
                  <a:lnTo>
                    <a:pt x="57" y="140"/>
                  </a:lnTo>
                  <a:lnTo>
                    <a:pt x="51" y="130"/>
                  </a:lnTo>
                  <a:lnTo>
                    <a:pt x="48" y="118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93"/>
                  </a:lnTo>
                  <a:lnTo>
                    <a:pt x="51" y="83"/>
                  </a:lnTo>
                  <a:lnTo>
                    <a:pt x="57" y="72"/>
                  </a:lnTo>
                  <a:lnTo>
                    <a:pt x="64" y="63"/>
                  </a:lnTo>
                  <a:lnTo>
                    <a:pt x="73" y="56"/>
                  </a:lnTo>
                  <a:lnTo>
                    <a:pt x="84" y="50"/>
                  </a:lnTo>
                  <a:lnTo>
                    <a:pt x="94" y="47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19" y="47"/>
                  </a:lnTo>
                  <a:lnTo>
                    <a:pt x="130" y="50"/>
                  </a:lnTo>
                  <a:lnTo>
                    <a:pt x="141" y="56"/>
                  </a:lnTo>
                  <a:lnTo>
                    <a:pt x="149" y="63"/>
                  </a:lnTo>
                  <a:lnTo>
                    <a:pt x="157" y="72"/>
                  </a:lnTo>
                  <a:lnTo>
                    <a:pt x="162" y="83"/>
                  </a:lnTo>
                  <a:lnTo>
                    <a:pt x="166" y="93"/>
                  </a:lnTo>
                  <a:lnTo>
                    <a:pt x="167" y="106"/>
                  </a:lnTo>
                  <a:lnTo>
                    <a:pt x="167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2169776" y="796926"/>
              <a:ext cx="336550" cy="336550"/>
            </a:xfrm>
            <a:custGeom>
              <a:rect b="b" l="l" r="r" t="t"/>
              <a:pathLst>
                <a:path extrusionOk="0" h="212" w="212">
                  <a:moveTo>
                    <a:pt x="106" y="0"/>
                  </a:moveTo>
                  <a:lnTo>
                    <a:pt x="10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6" y="3"/>
                  </a:lnTo>
                  <a:lnTo>
                    <a:pt x="68" y="6"/>
                  </a:lnTo>
                  <a:lnTo>
                    <a:pt x="59" y="10"/>
                  </a:lnTo>
                  <a:lnTo>
                    <a:pt x="51" y="15"/>
                  </a:lnTo>
                  <a:lnTo>
                    <a:pt x="43" y="20"/>
                  </a:lnTo>
                  <a:lnTo>
                    <a:pt x="35" y="26"/>
                  </a:lnTo>
                  <a:lnTo>
                    <a:pt x="29" y="33"/>
                  </a:lnTo>
                  <a:lnTo>
                    <a:pt x="22" y="40"/>
                  </a:lnTo>
                  <a:lnTo>
                    <a:pt x="17" y="47"/>
                  </a:lnTo>
                  <a:lnTo>
                    <a:pt x="12" y="56"/>
                  </a:lnTo>
                  <a:lnTo>
                    <a:pt x="7" y="64"/>
                  </a:lnTo>
                  <a:lnTo>
                    <a:pt x="4" y="73"/>
                  </a:lnTo>
                  <a:lnTo>
                    <a:pt x="2" y="83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4" y="137"/>
                  </a:lnTo>
                  <a:lnTo>
                    <a:pt x="7" y="146"/>
                  </a:lnTo>
                  <a:lnTo>
                    <a:pt x="13" y="156"/>
                  </a:lnTo>
                  <a:lnTo>
                    <a:pt x="18" y="165"/>
                  </a:lnTo>
                  <a:lnTo>
                    <a:pt x="24" y="173"/>
                  </a:lnTo>
                  <a:lnTo>
                    <a:pt x="31" y="181"/>
                  </a:lnTo>
                  <a:lnTo>
                    <a:pt x="39" y="187"/>
                  </a:lnTo>
                  <a:lnTo>
                    <a:pt x="46" y="194"/>
                  </a:lnTo>
                  <a:lnTo>
                    <a:pt x="55" y="199"/>
                  </a:lnTo>
                  <a:lnTo>
                    <a:pt x="65" y="203"/>
                  </a:lnTo>
                  <a:lnTo>
                    <a:pt x="74" y="207"/>
                  </a:lnTo>
                  <a:lnTo>
                    <a:pt x="84" y="210"/>
                  </a:lnTo>
                  <a:lnTo>
                    <a:pt x="95" y="211"/>
                  </a:lnTo>
                  <a:lnTo>
                    <a:pt x="106" y="212"/>
                  </a:lnTo>
                  <a:lnTo>
                    <a:pt x="106" y="212"/>
                  </a:lnTo>
                  <a:lnTo>
                    <a:pt x="116" y="211"/>
                  </a:lnTo>
                  <a:lnTo>
                    <a:pt x="127" y="210"/>
                  </a:lnTo>
                  <a:lnTo>
                    <a:pt x="138" y="207"/>
                  </a:lnTo>
                  <a:lnTo>
                    <a:pt x="148" y="203"/>
                  </a:lnTo>
                  <a:lnTo>
                    <a:pt x="156" y="199"/>
                  </a:lnTo>
                  <a:lnTo>
                    <a:pt x="165" y="194"/>
                  </a:lnTo>
                  <a:lnTo>
                    <a:pt x="173" y="187"/>
                  </a:lnTo>
                  <a:lnTo>
                    <a:pt x="181" y="181"/>
                  </a:lnTo>
                  <a:lnTo>
                    <a:pt x="187" y="173"/>
                  </a:lnTo>
                  <a:lnTo>
                    <a:pt x="194" y="165"/>
                  </a:lnTo>
                  <a:lnTo>
                    <a:pt x="199" y="156"/>
                  </a:lnTo>
                  <a:lnTo>
                    <a:pt x="204" y="146"/>
                  </a:lnTo>
                  <a:lnTo>
                    <a:pt x="207" y="137"/>
                  </a:lnTo>
                  <a:lnTo>
                    <a:pt x="210" y="127"/>
                  </a:lnTo>
                  <a:lnTo>
                    <a:pt x="211" y="116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09" y="83"/>
                  </a:lnTo>
                  <a:lnTo>
                    <a:pt x="207" y="73"/>
                  </a:lnTo>
                  <a:lnTo>
                    <a:pt x="204" y="64"/>
                  </a:lnTo>
                  <a:lnTo>
                    <a:pt x="199" y="56"/>
                  </a:lnTo>
                  <a:lnTo>
                    <a:pt x="195" y="47"/>
                  </a:lnTo>
                  <a:lnTo>
                    <a:pt x="190" y="40"/>
                  </a:lnTo>
                  <a:lnTo>
                    <a:pt x="183" y="33"/>
                  </a:lnTo>
                  <a:lnTo>
                    <a:pt x="177" y="26"/>
                  </a:lnTo>
                  <a:lnTo>
                    <a:pt x="169" y="20"/>
                  </a:lnTo>
                  <a:lnTo>
                    <a:pt x="162" y="15"/>
                  </a:lnTo>
                  <a:lnTo>
                    <a:pt x="153" y="10"/>
                  </a:lnTo>
                  <a:lnTo>
                    <a:pt x="144" y="6"/>
                  </a:lnTo>
                  <a:lnTo>
                    <a:pt x="135" y="3"/>
                  </a:lnTo>
                  <a:lnTo>
                    <a:pt x="126" y="1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68" y="106"/>
                  </a:moveTo>
                  <a:lnTo>
                    <a:pt x="168" y="106"/>
                  </a:lnTo>
                  <a:lnTo>
                    <a:pt x="167" y="119"/>
                  </a:lnTo>
                  <a:lnTo>
                    <a:pt x="164" y="130"/>
                  </a:lnTo>
                  <a:lnTo>
                    <a:pt x="157" y="141"/>
                  </a:lnTo>
                  <a:lnTo>
                    <a:pt x="151" y="150"/>
                  </a:lnTo>
                  <a:lnTo>
                    <a:pt x="141" y="157"/>
                  </a:lnTo>
                  <a:lnTo>
                    <a:pt x="131" y="163"/>
                  </a:lnTo>
                  <a:lnTo>
                    <a:pt x="120" y="166"/>
                  </a:lnTo>
                  <a:lnTo>
                    <a:pt x="108" y="167"/>
                  </a:lnTo>
                  <a:lnTo>
                    <a:pt x="108" y="167"/>
                  </a:lnTo>
                  <a:lnTo>
                    <a:pt x="96" y="166"/>
                  </a:lnTo>
                  <a:lnTo>
                    <a:pt x="84" y="163"/>
                  </a:lnTo>
                  <a:lnTo>
                    <a:pt x="74" y="157"/>
                  </a:lnTo>
                  <a:lnTo>
                    <a:pt x="66" y="150"/>
                  </a:lnTo>
                  <a:lnTo>
                    <a:pt x="58" y="141"/>
                  </a:lnTo>
                  <a:lnTo>
                    <a:pt x="53" y="130"/>
                  </a:lnTo>
                  <a:lnTo>
                    <a:pt x="48" y="119"/>
                  </a:lnTo>
                  <a:lnTo>
                    <a:pt x="47" y="106"/>
                  </a:lnTo>
                  <a:lnTo>
                    <a:pt x="47" y="106"/>
                  </a:lnTo>
                  <a:lnTo>
                    <a:pt x="48" y="95"/>
                  </a:lnTo>
                  <a:lnTo>
                    <a:pt x="53" y="84"/>
                  </a:lnTo>
                  <a:lnTo>
                    <a:pt x="58" y="73"/>
                  </a:lnTo>
                  <a:lnTo>
                    <a:pt x="66" y="64"/>
                  </a:lnTo>
                  <a:lnTo>
                    <a:pt x="74" y="57"/>
                  </a:lnTo>
                  <a:lnTo>
                    <a:pt x="84" y="51"/>
                  </a:lnTo>
                  <a:lnTo>
                    <a:pt x="96" y="48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20" y="48"/>
                  </a:lnTo>
                  <a:lnTo>
                    <a:pt x="131" y="51"/>
                  </a:lnTo>
                  <a:lnTo>
                    <a:pt x="141" y="57"/>
                  </a:lnTo>
                  <a:lnTo>
                    <a:pt x="151" y="64"/>
                  </a:lnTo>
                  <a:lnTo>
                    <a:pt x="157" y="73"/>
                  </a:lnTo>
                  <a:lnTo>
                    <a:pt x="164" y="84"/>
                  </a:lnTo>
                  <a:lnTo>
                    <a:pt x="167" y="95"/>
                  </a:lnTo>
                  <a:lnTo>
                    <a:pt x="168" y="106"/>
                  </a:lnTo>
                  <a:lnTo>
                    <a:pt x="16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0904539" y="868363"/>
              <a:ext cx="192087" cy="192088"/>
            </a:xfrm>
            <a:custGeom>
              <a:rect b="b" l="l" r="r" t="t"/>
              <a:pathLst>
                <a:path extrusionOk="0" h="121" w="121">
                  <a:moveTo>
                    <a:pt x="60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8" y="4"/>
                  </a:lnTo>
                  <a:lnTo>
                    <a:pt x="27" y="10"/>
                  </a:lnTo>
                  <a:lnTo>
                    <a:pt x="18" y="17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4"/>
                  </a:lnTo>
                  <a:lnTo>
                    <a:pt x="11" y="94"/>
                  </a:lnTo>
                  <a:lnTo>
                    <a:pt x="18" y="102"/>
                  </a:lnTo>
                  <a:lnTo>
                    <a:pt x="27" y="110"/>
                  </a:lnTo>
                  <a:lnTo>
                    <a:pt x="38" y="115"/>
                  </a:lnTo>
                  <a:lnTo>
                    <a:pt x="48" y="120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73" y="120"/>
                  </a:lnTo>
                  <a:lnTo>
                    <a:pt x="84" y="115"/>
                  </a:lnTo>
                  <a:lnTo>
                    <a:pt x="95" y="110"/>
                  </a:lnTo>
                  <a:lnTo>
                    <a:pt x="103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7"/>
                  </a:lnTo>
                  <a:lnTo>
                    <a:pt x="116" y="37"/>
                  </a:lnTo>
                  <a:lnTo>
                    <a:pt x="111" y="26"/>
                  </a:lnTo>
                  <a:lnTo>
                    <a:pt x="103" y="17"/>
                  </a:lnTo>
                  <a:lnTo>
                    <a:pt x="95" y="10"/>
                  </a:lnTo>
                  <a:lnTo>
                    <a:pt x="84" y="4"/>
                  </a:lnTo>
                  <a:lnTo>
                    <a:pt x="73" y="1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2244389" y="869951"/>
              <a:ext cx="192087" cy="192088"/>
            </a:xfrm>
            <a:custGeom>
              <a:rect b="b" l="l" r="r" t="t"/>
              <a:pathLst>
                <a:path extrusionOk="0" h="121" w="121">
                  <a:moveTo>
                    <a:pt x="61" y="0"/>
                  </a:moveTo>
                  <a:lnTo>
                    <a:pt x="61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7" y="11"/>
                  </a:lnTo>
                  <a:lnTo>
                    <a:pt x="19" y="18"/>
                  </a:lnTo>
                  <a:lnTo>
                    <a:pt x="11" y="27"/>
                  </a:lnTo>
                  <a:lnTo>
                    <a:pt x="6" y="38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" y="73"/>
                  </a:lnTo>
                  <a:lnTo>
                    <a:pt x="6" y="84"/>
                  </a:lnTo>
                  <a:lnTo>
                    <a:pt x="11" y="95"/>
                  </a:lnTo>
                  <a:lnTo>
                    <a:pt x="19" y="104"/>
                  </a:lnTo>
                  <a:lnTo>
                    <a:pt x="27" y="111"/>
                  </a:lnTo>
                  <a:lnTo>
                    <a:pt x="37" y="117"/>
                  </a:lnTo>
                  <a:lnTo>
                    <a:pt x="49" y="120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73" y="120"/>
                  </a:lnTo>
                  <a:lnTo>
                    <a:pt x="84" y="117"/>
                  </a:lnTo>
                  <a:lnTo>
                    <a:pt x="94" y="111"/>
                  </a:lnTo>
                  <a:lnTo>
                    <a:pt x="104" y="104"/>
                  </a:lnTo>
                  <a:lnTo>
                    <a:pt x="110" y="95"/>
                  </a:lnTo>
                  <a:lnTo>
                    <a:pt x="117" y="84"/>
                  </a:lnTo>
                  <a:lnTo>
                    <a:pt x="120" y="73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9"/>
                  </a:lnTo>
                  <a:lnTo>
                    <a:pt x="117" y="38"/>
                  </a:lnTo>
                  <a:lnTo>
                    <a:pt x="110" y="27"/>
                  </a:lnTo>
                  <a:lnTo>
                    <a:pt x="104" y="18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3" y="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658601" y="92076"/>
              <a:ext cx="441325" cy="425450"/>
            </a:xfrm>
            <a:custGeom>
              <a:rect b="b" l="l" r="r" t="t"/>
              <a:pathLst>
                <a:path extrusionOk="0" h="268" w="278">
                  <a:moveTo>
                    <a:pt x="188" y="0"/>
                  </a:moveTo>
                  <a:lnTo>
                    <a:pt x="93" y="0"/>
                  </a:lnTo>
                  <a:lnTo>
                    <a:pt x="93" y="92"/>
                  </a:lnTo>
                  <a:lnTo>
                    <a:pt x="0" y="92"/>
                  </a:lnTo>
                  <a:lnTo>
                    <a:pt x="0" y="183"/>
                  </a:lnTo>
                  <a:lnTo>
                    <a:pt x="93" y="183"/>
                  </a:lnTo>
                  <a:lnTo>
                    <a:pt x="93" y="268"/>
                  </a:lnTo>
                  <a:lnTo>
                    <a:pt x="188" y="268"/>
                  </a:lnTo>
                  <a:lnTo>
                    <a:pt x="188" y="183"/>
                  </a:lnTo>
                  <a:lnTo>
                    <a:pt x="278" y="183"/>
                  </a:lnTo>
                  <a:lnTo>
                    <a:pt x="278" y="92"/>
                  </a:lnTo>
                  <a:lnTo>
                    <a:pt x="188" y="9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0996614" y="-28575"/>
              <a:ext cx="209550" cy="412750"/>
            </a:xfrm>
            <a:custGeom>
              <a:rect b="b" l="l" r="r" t="t"/>
              <a:pathLst>
                <a:path extrusionOk="0" h="260" w="132">
                  <a:moveTo>
                    <a:pt x="132" y="243"/>
                  </a:moveTo>
                  <a:lnTo>
                    <a:pt x="132" y="16"/>
                  </a:lnTo>
                  <a:lnTo>
                    <a:pt x="132" y="16"/>
                  </a:lnTo>
                  <a:lnTo>
                    <a:pt x="132" y="13"/>
                  </a:lnTo>
                  <a:lnTo>
                    <a:pt x="131" y="10"/>
                  </a:lnTo>
                  <a:lnTo>
                    <a:pt x="127" y="4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2"/>
                  </a:lnTo>
                  <a:lnTo>
                    <a:pt x="98" y="6"/>
                  </a:lnTo>
                  <a:lnTo>
                    <a:pt x="94" y="12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0" y="252"/>
                  </a:lnTo>
                  <a:lnTo>
                    <a:pt x="1" y="254"/>
                  </a:lnTo>
                  <a:lnTo>
                    <a:pt x="2" y="257"/>
                  </a:lnTo>
                  <a:lnTo>
                    <a:pt x="4" y="258"/>
                  </a:lnTo>
                  <a:lnTo>
                    <a:pt x="7" y="259"/>
                  </a:lnTo>
                  <a:lnTo>
                    <a:pt x="12" y="260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19" y="260"/>
                  </a:lnTo>
                  <a:lnTo>
                    <a:pt x="122" y="259"/>
                  </a:lnTo>
                  <a:lnTo>
                    <a:pt x="127" y="254"/>
                  </a:lnTo>
                  <a:lnTo>
                    <a:pt x="131" y="249"/>
                  </a:lnTo>
                  <a:lnTo>
                    <a:pt x="132" y="246"/>
                  </a:lnTo>
                  <a:lnTo>
                    <a:pt x="132" y="243"/>
                  </a:lnTo>
                  <a:lnTo>
                    <a:pt x="132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4" name="Google Shape;244;p3"/>
          <p:cNvSpPr txBox="1"/>
          <p:nvPr>
            <p:ph idx="4294967295" type="title"/>
          </p:nvPr>
        </p:nvSpPr>
        <p:spPr>
          <a:xfrm>
            <a:off x="6339510" y="3610109"/>
            <a:ext cx="6483468" cy="940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개발환경 &amp; 데이터 수집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"/>
          <p:cNvSpPr txBox="1"/>
          <p:nvPr/>
        </p:nvSpPr>
        <p:spPr>
          <a:xfrm>
            <a:off x="5009526" y="2467180"/>
            <a:ext cx="217067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01-2</a:t>
            </a:r>
            <a:endParaRPr sz="72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3"/>
          <p:cNvGrpSpPr/>
          <p:nvPr/>
        </p:nvGrpSpPr>
        <p:grpSpPr>
          <a:xfrm>
            <a:off x="1549400" y="2165102"/>
            <a:ext cx="1198113" cy="1834973"/>
            <a:chOff x="7440256" y="6640399"/>
            <a:chExt cx="2671762" cy="4091942"/>
          </a:xfrm>
        </p:grpSpPr>
        <p:sp>
          <p:nvSpPr>
            <p:cNvPr id="247" name="Google Shape;247;p3"/>
            <p:cNvSpPr/>
            <p:nvPr/>
          </p:nvSpPr>
          <p:spPr>
            <a:xfrm>
              <a:off x="7440256" y="6640399"/>
              <a:ext cx="2671762" cy="4091940"/>
            </a:xfrm>
            <a:custGeom>
              <a:rect b="b" l="l" r="r" t="t"/>
              <a:pathLst>
                <a:path extrusionOk="0" h="1432" w="935">
                  <a:moveTo>
                    <a:pt x="761" y="206"/>
                  </a:moveTo>
                  <a:lnTo>
                    <a:pt x="761" y="0"/>
                  </a:lnTo>
                  <a:lnTo>
                    <a:pt x="176" y="0"/>
                  </a:lnTo>
                  <a:lnTo>
                    <a:pt x="176" y="206"/>
                  </a:lnTo>
                  <a:lnTo>
                    <a:pt x="0" y="206"/>
                  </a:lnTo>
                  <a:lnTo>
                    <a:pt x="0" y="1432"/>
                  </a:lnTo>
                  <a:lnTo>
                    <a:pt x="935" y="1432"/>
                  </a:lnTo>
                  <a:lnTo>
                    <a:pt x="935" y="206"/>
                  </a:lnTo>
                  <a:lnTo>
                    <a:pt x="761" y="206"/>
                  </a:lnTo>
                  <a:close/>
                  <a:moveTo>
                    <a:pt x="728" y="853"/>
                  </a:moveTo>
                  <a:lnTo>
                    <a:pt x="728" y="952"/>
                  </a:lnTo>
                  <a:lnTo>
                    <a:pt x="630" y="952"/>
                  </a:lnTo>
                  <a:lnTo>
                    <a:pt x="630" y="853"/>
                  </a:lnTo>
                  <a:lnTo>
                    <a:pt x="728" y="853"/>
                  </a:lnTo>
                  <a:close/>
                  <a:moveTo>
                    <a:pt x="728" y="815"/>
                  </a:moveTo>
                  <a:lnTo>
                    <a:pt x="629" y="815"/>
                  </a:lnTo>
                  <a:lnTo>
                    <a:pt x="629" y="717"/>
                  </a:lnTo>
                  <a:lnTo>
                    <a:pt x="728" y="717"/>
                  </a:lnTo>
                  <a:lnTo>
                    <a:pt x="728" y="815"/>
                  </a:lnTo>
                  <a:close/>
                  <a:moveTo>
                    <a:pt x="727" y="681"/>
                  </a:moveTo>
                  <a:lnTo>
                    <a:pt x="628" y="681"/>
                  </a:lnTo>
                  <a:lnTo>
                    <a:pt x="628" y="582"/>
                  </a:lnTo>
                  <a:lnTo>
                    <a:pt x="727" y="582"/>
                  </a:lnTo>
                  <a:lnTo>
                    <a:pt x="727" y="681"/>
                  </a:lnTo>
                  <a:close/>
                  <a:moveTo>
                    <a:pt x="725" y="545"/>
                  </a:moveTo>
                  <a:lnTo>
                    <a:pt x="625" y="545"/>
                  </a:lnTo>
                  <a:lnTo>
                    <a:pt x="625" y="447"/>
                  </a:lnTo>
                  <a:lnTo>
                    <a:pt x="725" y="447"/>
                  </a:lnTo>
                  <a:lnTo>
                    <a:pt x="725" y="545"/>
                  </a:lnTo>
                  <a:close/>
                  <a:moveTo>
                    <a:pt x="624" y="313"/>
                  </a:moveTo>
                  <a:lnTo>
                    <a:pt x="724" y="313"/>
                  </a:lnTo>
                  <a:lnTo>
                    <a:pt x="724" y="412"/>
                  </a:lnTo>
                  <a:lnTo>
                    <a:pt x="624" y="412"/>
                  </a:lnTo>
                  <a:lnTo>
                    <a:pt x="624" y="313"/>
                  </a:lnTo>
                  <a:close/>
                  <a:moveTo>
                    <a:pt x="594" y="987"/>
                  </a:moveTo>
                  <a:lnTo>
                    <a:pt x="594" y="1086"/>
                  </a:lnTo>
                  <a:lnTo>
                    <a:pt x="495" y="1086"/>
                  </a:lnTo>
                  <a:lnTo>
                    <a:pt x="495" y="987"/>
                  </a:lnTo>
                  <a:lnTo>
                    <a:pt x="594" y="987"/>
                  </a:lnTo>
                  <a:close/>
                  <a:moveTo>
                    <a:pt x="593" y="952"/>
                  </a:moveTo>
                  <a:lnTo>
                    <a:pt x="494" y="952"/>
                  </a:lnTo>
                  <a:lnTo>
                    <a:pt x="494" y="853"/>
                  </a:lnTo>
                  <a:lnTo>
                    <a:pt x="593" y="853"/>
                  </a:lnTo>
                  <a:lnTo>
                    <a:pt x="593" y="952"/>
                  </a:lnTo>
                  <a:close/>
                  <a:moveTo>
                    <a:pt x="592" y="815"/>
                  </a:moveTo>
                  <a:lnTo>
                    <a:pt x="493" y="815"/>
                  </a:lnTo>
                  <a:lnTo>
                    <a:pt x="493" y="717"/>
                  </a:lnTo>
                  <a:lnTo>
                    <a:pt x="592" y="717"/>
                  </a:lnTo>
                  <a:lnTo>
                    <a:pt x="592" y="815"/>
                  </a:lnTo>
                  <a:close/>
                  <a:moveTo>
                    <a:pt x="591" y="681"/>
                  </a:moveTo>
                  <a:lnTo>
                    <a:pt x="492" y="681"/>
                  </a:lnTo>
                  <a:lnTo>
                    <a:pt x="492" y="582"/>
                  </a:lnTo>
                  <a:lnTo>
                    <a:pt x="591" y="582"/>
                  </a:lnTo>
                  <a:lnTo>
                    <a:pt x="591" y="681"/>
                  </a:lnTo>
                  <a:close/>
                  <a:moveTo>
                    <a:pt x="590" y="545"/>
                  </a:moveTo>
                  <a:lnTo>
                    <a:pt x="491" y="545"/>
                  </a:lnTo>
                  <a:lnTo>
                    <a:pt x="491" y="447"/>
                  </a:lnTo>
                  <a:lnTo>
                    <a:pt x="590" y="447"/>
                  </a:lnTo>
                  <a:lnTo>
                    <a:pt x="590" y="545"/>
                  </a:lnTo>
                  <a:close/>
                  <a:moveTo>
                    <a:pt x="589" y="412"/>
                  </a:moveTo>
                  <a:lnTo>
                    <a:pt x="490" y="412"/>
                  </a:lnTo>
                  <a:lnTo>
                    <a:pt x="490" y="313"/>
                  </a:lnTo>
                  <a:lnTo>
                    <a:pt x="589" y="313"/>
                  </a:lnTo>
                  <a:lnTo>
                    <a:pt x="589" y="412"/>
                  </a:lnTo>
                  <a:close/>
                  <a:moveTo>
                    <a:pt x="390" y="96"/>
                  </a:moveTo>
                  <a:lnTo>
                    <a:pt x="446" y="96"/>
                  </a:lnTo>
                  <a:lnTo>
                    <a:pt x="446" y="41"/>
                  </a:lnTo>
                  <a:lnTo>
                    <a:pt x="503" y="41"/>
                  </a:lnTo>
                  <a:lnTo>
                    <a:pt x="503" y="96"/>
                  </a:lnTo>
                  <a:lnTo>
                    <a:pt x="556" y="96"/>
                  </a:lnTo>
                  <a:lnTo>
                    <a:pt x="556" y="150"/>
                  </a:lnTo>
                  <a:lnTo>
                    <a:pt x="503" y="150"/>
                  </a:lnTo>
                  <a:lnTo>
                    <a:pt x="503" y="201"/>
                  </a:lnTo>
                  <a:lnTo>
                    <a:pt x="446" y="201"/>
                  </a:lnTo>
                  <a:lnTo>
                    <a:pt x="446" y="150"/>
                  </a:lnTo>
                  <a:lnTo>
                    <a:pt x="390" y="150"/>
                  </a:lnTo>
                  <a:lnTo>
                    <a:pt x="390" y="96"/>
                  </a:lnTo>
                  <a:close/>
                  <a:moveTo>
                    <a:pt x="355" y="582"/>
                  </a:moveTo>
                  <a:lnTo>
                    <a:pt x="454" y="582"/>
                  </a:lnTo>
                  <a:lnTo>
                    <a:pt x="454" y="681"/>
                  </a:lnTo>
                  <a:lnTo>
                    <a:pt x="355" y="681"/>
                  </a:lnTo>
                  <a:lnTo>
                    <a:pt x="355" y="582"/>
                  </a:lnTo>
                  <a:close/>
                  <a:moveTo>
                    <a:pt x="353" y="545"/>
                  </a:moveTo>
                  <a:lnTo>
                    <a:pt x="353" y="447"/>
                  </a:lnTo>
                  <a:lnTo>
                    <a:pt x="452" y="447"/>
                  </a:lnTo>
                  <a:lnTo>
                    <a:pt x="452" y="545"/>
                  </a:lnTo>
                  <a:lnTo>
                    <a:pt x="353" y="545"/>
                  </a:lnTo>
                  <a:close/>
                  <a:moveTo>
                    <a:pt x="356" y="717"/>
                  </a:moveTo>
                  <a:lnTo>
                    <a:pt x="455" y="717"/>
                  </a:lnTo>
                  <a:lnTo>
                    <a:pt x="455" y="815"/>
                  </a:lnTo>
                  <a:lnTo>
                    <a:pt x="356" y="815"/>
                  </a:lnTo>
                  <a:lnTo>
                    <a:pt x="356" y="717"/>
                  </a:lnTo>
                  <a:close/>
                  <a:moveTo>
                    <a:pt x="357" y="853"/>
                  </a:moveTo>
                  <a:lnTo>
                    <a:pt x="455" y="853"/>
                  </a:lnTo>
                  <a:lnTo>
                    <a:pt x="455" y="952"/>
                  </a:lnTo>
                  <a:lnTo>
                    <a:pt x="357" y="952"/>
                  </a:lnTo>
                  <a:lnTo>
                    <a:pt x="357" y="853"/>
                  </a:lnTo>
                  <a:close/>
                  <a:moveTo>
                    <a:pt x="358" y="987"/>
                  </a:moveTo>
                  <a:lnTo>
                    <a:pt x="457" y="987"/>
                  </a:lnTo>
                  <a:lnTo>
                    <a:pt x="457" y="1086"/>
                  </a:lnTo>
                  <a:lnTo>
                    <a:pt x="358" y="1086"/>
                  </a:lnTo>
                  <a:lnTo>
                    <a:pt x="358" y="987"/>
                  </a:lnTo>
                  <a:close/>
                  <a:moveTo>
                    <a:pt x="352" y="313"/>
                  </a:moveTo>
                  <a:lnTo>
                    <a:pt x="451" y="313"/>
                  </a:lnTo>
                  <a:lnTo>
                    <a:pt x="451" y="412"/>
                  </a:lnTo>
                  <a:lnTo>
                    <a:pt x="352" y="412"/>
                  </a:lnTo>
                  <a:lnTo>
                    <a:pt x="352" y="313"/>
                  </a:lnTo>
                  <a:close/>
                  <a:moveTo>
                    <a:pt x="318" y="987"/>
                  </a:moveTo>
                  <a:lnTo>
                    <a:pt x="318" y="1086"/>
                  </a:lnTo>
                  <a:lnTo>
                    <a:pt x="219" y="1086"/>
                  </a:lnTo>
                  <a:lnTo>
                    <a:pt x="219" y="987"/>
                  </a:lnTo>
                  <a:lnTo>
                    <a:pt x="318" y="987"/>
                  </a:lnTo>
                  <a:close/>
                  <a:moveTo>
                    <a:pt x="317" y="952"/>
                  </a:moveTo>
                  <a:lnTo>
                    <a:pt x="218" y="952"/>
                  </a:lnTo>
                  <a:lnTo>
                    <a:pt x="218" y="853"/>
                  </a:lnTo>
                  <a:lnTo>
                    <a:pt x="317" y="853"/>
                  </a:lnTo>
                  <a:lnTo>
                    <a:pt x="317" y="952"/>
                  </a:lnTo>
                  <a:close/>
                  <a:moveTo>
                    <a:pt x="316" y="815"/>
                  </a:moveTo>
                  <a:lnTo>
                    <a:pt x="217" y="815"/>
                  </a:lnTo>
                  <a:lnTo>
                    <a:pt x="217" y="717"/>
                  </a:lnTo>
                  <a:lnTo>
                    <a:pt x="316" y="717"/>
                  </a:lnTo>
                  <a:lnTo>
                    <a:pt x="316" y="815"/>
                  </a:lnTo>
                  <a:close/>
                  <a:moveTo>
                    <a:pt x="315" y="681"/>
                  </a:moveTo>
                  <a:lnTo>
                    <a:pt x="216" y="681"/>
                  </a:lnTo>
                  <a:lnTo>
                    <a:pt x="216" y="582"/>
                  </a:lnTo>
                  <a:lnTo>
                    <a:pt x="315" y="582"/>
                  </a:lnTo>
                  <a:lnTo>
                    <a:pt x="315" y="681"/>
                  </a:lnTo>
                  <a:close/>
                  <a:moveTo>
                    <a:pt x="75" y="313"/>
                  </a:moveTo>
                  <a:lnTo>
                    <a:pt x="175" y="313"/>
                  </a:lnTo>
                  <a:lnTo>
                    <a:pt x="175" y="412"/>
                  </a:lnTo>
                  <a:lnTo>
                    <a:pt x="75" y="412"/>
                  </a:lnTo>
                  <a:lnTo>
                    <a:pt x="75" y="313"/>
                  </a:lnTo>
                  <a:close/>
                  <a:moveTo>
                    <a:pt x="77" y="447"/>
                  </a:moveTo>
                  <a:lnTo>
                    <a:pt x="176" y="447"/>
                  </a:lnTo>
                  <a:lnTo>
                    <a:pt x="176" y="545"/>
                  </a:lnTo>
                  <a:lnTo>
                    <a:pt x="77" y="545"/>
                  </a:lnTo>
                  <a:lnTo>
                    <a:pt x="77" y="447"/>
                  </a:lnTo>
                  <a:close/>
                  <a:moveTo>
                    <a:pt x="79" y="582"/>
                  </a:moveTo>
                  <a:lnTo>
                    <a:pt x="177" y="582"/>
                  </a:lnTo>
                  <a:lnTo>
                    <a:pt x="177" y="681"/>
                  </a:lnTo>
                  <a:lnTo>
                    <a:pt x="79" y="681"/>
                  </a:lnTo>
                  <a:lnTo>
                    <a:pt x="79" y="582"/>
                  </a:lnTo>
                  <a:close/>
                  <a:moveTo>
                    <a:pt x="80" y="717"/>
                  </a:moveTo>
                  <a:lnTo>
                    <a:pt x="179" y="717"/>
                  </a:lnTo>
                  <a:lnTo>
                    <a:pt x="179" y="815"/>
                  </a:lnTo>
                  <a:lnTo>
                    <a:pt x="80" y="815"/>
                  </a:lnTo>
                  <a:lnTo>
                    <a:pt x="80" y="717"/>
                  </a:lnTo>
                  <a:close/>
                  <a:moveTo>
                    <a:pt x="179" y="853"/>
                  </a:moveTo>
                  <a:lnTo>
                    <a:pt x="179" y="952"/>
                  </a:lnTo>
                  <a:lnTo>
                    <a:pt x="80" y="952"/>
                  </a:lnTo>
                  <a:lnTo>
                    <a:pt x="80" y="853"/>
                  </a:lnTo>
                  <a:lnTo>
                    <a:pt x="179" y="853"/>
                  </a:lnTo>
                  <a:close/>
                  <a:moveTo>
                    <a:pt x="179" y="1353"/>
                  </a:moveTo>
                  <a:lnTo>
                    <a:pt x="80" y="1353"/>
                  </a:lnTo>
                  <a:lnTo>
                    <a:pt x="80" y="1254"/>
                  </a:lnTo>
                  <a:lnTo>
                    <a:pt x="179" y="1254"/>
                  </a:lnTo>
                  <a:lnTo>
                    <a:pt x="179" y="1353"/>
                  </a:lnTo>
                  <a:close/>
                  <a:moveTo>
                    <a:pt x="180" y="1219"/>
                  </a:moveTo>
                  <a:lnTo>
                    <a:pt x="81" y="1219"/>
                  </a:lnTo>
                  <a:lnTo>
                    <a:pt x="81" y="1120"/>
                  </a:lnTo>
                  <a:lnTo>
                    <a:pt x="180" y="1120"/>
                  </a:lnTo>
                  <a:lnTo>
                    <a:pt x="180" y="1219"/>
                  </a:lnTo>
                  <a:close/>
                  <a:moveTo>
                    <a:pt x="180" y="1086"/>
                  </a:moveTo>
                  <a:lnTo>
                    <a:pt x="82" y="1086"/>
                  </a:lnTo>
                  <a:lnTo>
                    <a:pt x="82" y="987"/>
                  </a:lnTo>
                  <a:lnTo>
                    <a:pt x="180" y="987"/>
                  </a:lnTo>
                  <a:lnTo>
                    <a:pt x="180" y="1086"/>
                  </a:lnTo>
                  <a:close/>
                  <a:moveTo>
                    <a:pt x="214" y="313"/>
                  </a:moveTo>
                  <a:lnTo>
                    <a:pt x="312" y="313"/>
                  </a:lnTo>
                  <a:lnTo>
                    <a:pt x="312" y="412"/>
                  </a:lnTo>
                  <a:lnTo>
                    <a:pt x="214" y="412"/>
                  </a:lnTo>
                  <a:lnTo>
                    <a:pt x="214" y="313"/>
                  </a:lnTo>
                  <a:close/>
                  <a:moveTo>
                    <a:pt x="215" y="447"/>
                  </a:moveTo>
                  <a:lnTo>
                    <a:pt x="314" y="447"/>
                  </a:lnTo>
                  <a:lnTo>
                    <a:pt x="314" y="545"/>
                  </a:lnTo>
                  <a:lnTo>
                    <a:pt x="215" y="545"/>
                  </a:lnTo>
                  <a:lnTo>
                    <a:pt x="215" y="447"/>
                  </a:lnTo>
                  <a:close/>
                  <a:moveTo>
                    <a:pt x="463" y="1432"/>
                  </a:moveTo>
                  <a:lnTo>
                    <a:pt x="231" y="1432"/>
                  </a:lnTo>
                  <a:lnTo>
                    <a:pt x="231" y="1153"/>
                  </a:lnTo>
                  <a:lnTo>
                    <a:pt x="463" y="1153"/>
                  </a:lnTo>
                  <a:lnTo>
                    <a:pt x="463" y="1432"/>
                  </a:lnTo>
                  <a:close/>
                  <a:moveTo>
                    <a:pt x="704" y="1432"/>
                  </a:moveTo>
                  <a:lnTo>
                    <a:pt x="477" y="1432"/>
                  </a:lnTo>
                  <a:lnTo>
                    <a:pt x="477" y="1153"/>
                  </a:lnTo>
                  <a:lnTo>
                    <a:pt x="704" y="1153"/>
                  </a:lnTo>
                  <a:lnTo>
                    <a:pt x="704" y="1432"/>
                  </a:lnTo>
                  <a:close/>
                  <a:moveTo>
                    <a:pt x="720" y="1153"/>
                  </a:moveTo>
                  <a:lnTo>
                    <a:pt x="477" y="1153"/>
                  </a:lnTo>
                  <a:lnTo>
                    <a:pt x="477" y="1153"/>
                  </a:lnTo>
                  <a:lnTo>
                    <a:pt x="463" y="1153"/>
                  </a:lnTo>
                  <a:lnTo>
                    <a:pt x="463" y="1153"/>
                  </a:lnTo>
                  <a:lnTo>
                    <a:pt x="215" y="1153"/>
                  </a:lnTo>
                  <a:lnTo>
                    <a:pt x="215" y="1122"/>
                  </a:lnTo>
                  <a:lnTo>
                    <a:pt x="720" y="1122"/>
                  </a:lnTo>
                  <a:lnTo>
                    <a:pt x="720" y="1153"/>
                  </a:lnTo>
                  <a:close/>
                  <a:moveTo>
                    <a:pt x="730" y="1086"/>
                  </a:moveTo>
                  <a:lnTo>
                    <a:pt x="631" y="1086"/>
                  </a:lnTo>
                  <a:lnTo>
                    <a:pt x="631" y="987"/>
                  </a:lnTo>
                  <a:lnTo>
                    <a:pt x="730" y="987"/>
                  </a:lnTo>
                  <a:lnTo>
                    <a:pt x="730" y="1086"/>
                  </a:lnTo>
                  <a:close/>
                  <a:moveTo>
                    <a:pt x="762" y="313"/>
                  </a:moveTo>
                  <a:lnTo>
                    <a:pt x="862" y="313"/>
                  </a:lnTo>
                  <a:lnTo>
                    <a:pt x="862" y="412"/>
                  </a:lnTo>
                  <a:lnTo>
                    <a:pt x="762" y="412"/>
                  </a:lnTo>
                  <a:lnTo>
                    <a:pt x="762" y="313"/>
                  </a:lnTo>
                  <a:close/>
                  <a:moveTo>
                    <a:pt x="764" y="447"/>
                  </a:moveTo>
                  <a:lnTo>
                    <a:pt x="863" y="447"/>
                  </a:lnTo>
                  <a:lnTo>
                    <a:pt x="863" y="545"/>
                  </a:lnTo>
                  <a:lnTo>
                    <a:pt x="764" y="545"/>
                  </a:lnTo>
                  <a:lnTo>
                    <a:pt x="764" y="447"/>
                  </a:lnTo>
                  <a:close/>
                  <a:moveTo>
                    <a:pt x="765" y="582"/>
                  </a:moveTo>
                  <a:lnTo>
                    <a:pt x="864" y="582"/>
                  </a:lnTo>
                  <a:lnTo>
                    <a:pt x="864" y="681"/>
                  </a:lnTo>
                  <a:lnTo>
                    <a:pt x="765" y="681"/>
                  </a:lnTo>
                  <a:lnTo>
                    <a:pt x="765" y="582"/>
                  </a:lnTo>
                  <a:close/>
                  <a:moveTo>
                    <a:pt x="766" y="717"/>
                  </a:moveTo>
                  <a:lnTo>
                    <a:pt x="865" y="717"/>
                  </a:lnTo>
                  <a:lnTo>
                    <a:pt x="865" y="815"/>
                  </a:lnTo>
                  <a:lnTo>
                    <a:pt x="766" y="815"/>
                  </a:lnTo>
                  <a:lnTo>
                    <a:pt x="766" y="717"/>
                  </a:lnTo>
                  <a:close/>
                  <a:moveTo>
                    <a:pt x="767" y="853"/>
                  </a:moveTo>
                  <a:lnTo>
                    <a:pt x="866" y="853"/>
                  </a:lnTo>
                  <a:lnTo>
                    <a:pt x="866" y="952"/>
                  </a:lnTo>
                  <a:lnTo>
                    <a:pt x="767" y="952"/>
                  </a:lnTo>
                  <a:lnTo>
                    <a:pt x="767" y="853"/>
                  </a:lnTo>
                  <a:close/>
                  <a:moveTo>
                    <a:pt x="768" y="987"/>
                  </a:moveTo>
                  <a:lnTo>
                    <a:pt x="867" y="987"/>
                  </a:lnTo>
                  <a:lnTo>
                    <a:pt x="867" y="1086"/>
                  </a:lnTo>
                  <a:lnTo>
                    <a:pt x="768" y="1086"/>
                  </a:lnTo>
                  <a:lnTo>
                    <a:pt x="768" y="987"/>
                  </a:lnTo>
                  <a:close/>
                  <a:moveTo>
                    <a:pt x="769" y="1122"/>
                  </a:moveTo>
                  <a:lnTo>
                    <a:pt x="868" y="1122"/>
                  </a:lnTo>
                  <a:lnTo>
                    <a:pt x="868" y="1222"/>
                  </a:lnTo>
                  <a:lnTo>
                    <a:pt x="769" y="1222"/>
                  </a:lnTo>
                  <a:lnTo>
                    <a:pt x="769" y="1122"/>
                  </a:lnTo>
                  <a:close/>
                  <a:moveTo>
                    <a:pt x="869" y="1356"/>
                  </a:moveTo>
                  <a:lnTo>
                    <a:pt x="770" y="1356"/>
                  </a:lnTo>
                  <a:lnTo>
                    <a:pt x="770" y="1257"/>
                  </a:lnTo>
                  <a:lnTo>
                    <a:pt x="869" y="1257"/>
                  </a:lnTo>
                  <a:lnTo>
                    <a:pt x="869" y="1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8100338" y="9935098"/>
              <a:ext cx="662940" cy="797243"/>
            </a:xfrm>
            <a:custGeom>
              <a:rect b="b" l="l" r="r" t="t"/>
              <a:pathLst>
                <a:path extrusionOk="0" h="279" w="232">
                  <a:moveTo>
                    <a:pt x="0" y="279"/>
                  </a:moveTo>
                  <a:lnTo>
                    <a:pt x="232" y="279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08" y="126"/>
                  </a:moveTo>
                  <a:lnTo>
                    <a:pt x="221" y="126"/>
                  </a:lnTo>
                  <a:lnTo>
                    <a:pt x="221" y="166"/>
                  </a:lnTo>
                  <a:lnTo>
                    <a:pt x="208" y="166"/>
                  </a:lnTo>
                  <a:lnTo>
                    <a:pt x="208" y="126"/>
                  </a:lnTo>
                  <a:close/>
                </a:path>
              </a:pathLst>
            </a:custGeom>
            <a:solidFill>
              <a:srgbClr val="9EB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8803283" y="9935098"/>
              <a:ext cx="648652" cy="797243"/>
            </a:xfrm>
            <a:custGeom>
              <a:rect b="b" l="l" r="r" t="t"/>
              <a:pathLst>
                <a:path extrusionOk="0" h="279" w="227">
                  <a:moveTo>
                    <a:pt x="0" y="279"/>
                  </a:moveTo>
                  <a:lnTo>
                    <a:pt x="227" y="279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10" y="126"/>
                  </a:moveTo>
                  <a:lnTo>
                    <a:pt x="23" y="126"/>
                  </a:lnTo>
                  <a:lnTo>
                    <a:pt x="23" y="166"/>
                  </a:lnTo>
                  <a:lnTo>
                    <a:pt x="10" y="166"/>
                  </a:lnTo>
                  <a:lnTo>
                    <a:pt x="10" y="126"/>
                  </a:lnTo>
                  <a:close/>
                </a:path>
              </a:pathLst>
            </a:custGeom>
            <a:solidFill>
              <a:srgbClr val="9EB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8054618" y="9846514"/>
              <a:ext cx="1443037" cy="88583"/>
            </a:xfrm>
            <a:custGeom>
              <a:rect b="b" l="l" r="r" t="t"/>
              <a:pathLst>
                <a:path extrusionOk="0" h="31" w="505">
                  <a:moveTo>
                    <a:pt x="0" y="31"/>
                  </a:moveTo>
                  <a:lnTo>
                    <a:pt x="248" y="31"/>
                  </a:lnTo>
                  <a:lnTo>
                    <a:pt x="248" y="31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505" y="31"/>
                  </a:lnTo>
                  <a:lnTo>
                    <a:pt x="505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8831858" y="10295143"/>
              <a:ext cx="37147" cy="1143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8694698" y="10295143"/>
              <a:ext cx="37147" cy="11430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654568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8051761" y="7534797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8446096" y="7534797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8840431" y="7534797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9223336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9617671" y="7534797"/>
              <a:ext cx="285750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660283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8054618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8448953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8843288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9226193" y="7917702"/>
              <a:ext cx="285750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9623386" y="7917702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7665998" y="8303464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805747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8454668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84614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9234766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9626243" y="830346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7668856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806033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8457526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884900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9237623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9629101" y="8689228"/>
              <a:ext cx="282892" cy="280035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668856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8063191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8460383" y="9077848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851861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9240481" y="9077848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9631958" y="907784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674571" y="9460753"/>
              <a:ext cx="280035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06604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463241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85471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9243338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9634816" y="9460753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9637673" y="9846514"/>
              <a:ext cx="282892" cy="285750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9640531" y="10232278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7671713" y="9840799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668856" y="10223704"/>
              <a:ext cx="282892" cy="282893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554681" y="6757557"/>
              <a:ext cx="474345" cy="457200"/>
            </a:xfrm>
            <a:custGeom>
              <a:rect b="b" l="l" r="r" t="t"/>
              <a:pathLst>
                <a:path extrusionOk="0" h="160" w="166">
                  <a:moveTo>
                    <a:pt x="56" y="160"/>
                  </a:moveTo>
                  <a:lnTo>
                    <a:pt x="113" y="160"/>
                  </a:lnTo>
                  <a:lnTo>
                    <a:pt x="113" y="109"/>
                  </a:lnTo>
                  <a:lnTo>
                    <a:pt x="166" y="109"/>
                  </a:lnTo>
                  <a:lnTo>
                    <a:pt x="166" y="55"/>
                  </a:lnTo>
                  <a:lnTo>
                    <a:pt x="113" y="55"/>
                  </a:lnTo>
                  <a:lnTo>
                    <a:pt x="113" y="0"/>
                  </a:lnTo>
                  <a:lnTo>
                    <a:pt x="56" y="0"/>
                  </a:lnTo>
                  <a:lnTo>
                    <a:pt x="56" y="55"/>
                  </a:lnTo>
                  <a:lnTo>
                    <a:pt x="0" y="55"/>
                  </a:lnTo>
                  <a:lnTo>
                    <a:pt x="0" y="109"/>
                  </a:lnTo>
                  <a:lnTo>
                    <a:pt x="56" y="109"/>
                  </a:lnTo>
                  <a:lnTo>
                    <a:pt x="56" y="160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9803"/>
          </a:schemeClr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90AB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30"/>
          <p:cNvSpPr txBox="1"/>
          <p:nvPr/>
        </p:nvSpPr>
        <p:spPr>
          <a:xfrm>
            <a:off x="3559889" y="2921168"/>
            <a:ext cx="50722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6000" u="sng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1"/>
          <p:cNvSpPr txBox="1"/>
          <p:nvPr/>
        </p:nvSpPr>
        <p:spPr>
          <a:xfrm>
            <a:off x="3896217" y="886416"/>
            <a:ext cx="43995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전처리. 칼럼추가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31"/>
          <p:cNvSpPr/>
          <p:nvPr/>
        </p:nvSpPr>
        <p:spPr>
          <a:xfrm>
            <a:off x="3971481" y="2765221"/>
            <a:ext cx="38187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243" y="1747837"/>
            <a:ext cx="7759513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31"/>
          <p:cNvSpPr txBox="1"/>
          <p:nvPr/>
        </p:nvSpPr>
        <p:spPr>
          <a:xfrm>
            <a:off x="2216242" y="5417585"/>
            <a:ext cx="7922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X_featers값으로 이미지 경로를 가지고 오고 싶어서 </a:t>
            </a:r>
            <a:r>
              <a:rPr b="1" lang="en-US" sz="1800">
                <a:solidFill>
                  <a:schemeClr val="dk1"/>
                </a:solidFill>
                <a:highlight>
                  <a:srgbClr val="FF705D"/>
                </a:highlight>
                <a:latin typeface="Malgun Gothic"/>
                <a:ea typeface="Malgun Gothic"/>
                <a:cs typeface="Malgun Gothic"/>
                <a:sym typeface="Malgun Gothic"/>
              </a:rPr>
              <a:t>img_path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칼럼 추가함.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31"/>
          <p:cNvSpPr/>
          <p:nvPr/>
        </p:nvSpPr>
        <p:spPr>
          <a:xfrm>
            <a:off x="9095873" y="1645350"/>
            <a:ext cx="1043207" cy="446723"/>
          </a:xfrm>
          <a:prstGeom prst="frame">
            <a:avLst>
              <a:gd fmla="val 12500" name="adj1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1623960" y="5570257"/>
            <a:ext cx="509154" cy="2078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2"/>
          <p:cNvSpPr txBox="1"/>
          <p:nvPr/>
        </p:nvSpPr>
        <p:spPr>
          <a:xfrm>
            <a:off x="3577832" y="886416"/>
            <a:ext cx="5199657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전처리. Nan 값 변경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p32"/>
          <p:cNvSpPr/>
          <p:nvPr/>
        </p:nvSpPr>
        <p:spPr>
          <a:xfrm>
            <a:off x="3971481" y="2765221"/>
            <a:ext cx="38187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5777343" y="5469268"/>
            <a:ext cx="4724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Nan값 0.1로 바꿔 주었다.  </a:t>
            </a: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5268189" y="5558783"/>
            <a:ext cx="509154" cy="2078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8" name="Google Shape;7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81162"/>
            <a:ext cx="9906000" cy="349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9" name="Google Shape;779;p32"/>
          <p:cNvCxnSpPr/>
          <p:nvPr/>
        </p:nvCxnSpPr>
        <p:spPr>
          <a:xfrm>
            <a:off x="5777345" y="1681162"/>
            <a:ext cx="2012844" cy="0"/>
          </a:xfrm>
          <a:prstGeom prst="straightConnector1">
            <a:avLst/>
          </a:prstGeom>
          <a:noFill/>
          <a:ln cap="flat" cmpd="sng" w="381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0" name="Google Shape;780;p32"/>
          <p:cNvCxnSpPr/>
          <p:nvPr/>
        </p:nvCxnSpPr>
        <p:spPr>
          <a:xfrm>
            <a:off x="5777343" y="5050101"/>
            <a:ext cx="2012846" cy="10146"/>
          </a:xfrm>
          <a:prstGeom prst="straightConnector1">
            <a:avLst/>
          </a:prstGeom>
          <a:noFill/>
          <a:ln cap="flat" cmpd="sng" w="381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1" name="Google Shape;781;p32"/>
          <p:cNvCxnSpPr/>
          <p:nvPr/>
        </p:nvCxnSpPr>
        <p:spPr>
          <a:xfrm>
            <a:off x="7790190" y="1655496"/>
            <a:ext cx="0" cy="3394607"/>
          </a:xfrm>
          <a:prstGeom prst="straightConnector1">
            <a:avLst/>
          </a:prstGeom>
          <a:noFill/>
          <a:ln cap="flat" cmpd="sng" w="381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2" name="Google Shape;782;p32"/>
          <p:cNvCxnSpPr/>
          <p:nvPr/>
        </p:nvCxnSpPr>
        <p:spPr>
          <a:xfrm flipH="1">
            <a:off x="5777344" y="1671017"/>
            <a:ext cx="1" cy="3404751"/>
          </a:xfrm>
          <a:prstGeom prst="straightConnector1">
            <a:avLst/>
          </a:prstGeom>
          <a:noFill/>
          <a:ln cap="flat" cmpd="sng" w="381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3"/>
          <p:cNvSpPr txBox="1"/>
          <p:nvPr/>
        </p:nvSpPr>
        <p:spPr>
          <a:xfrm>
            <a:off x="4216330" y="985491"/>
            <a:ext cx="4101502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전처리. Resize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8" name="Google Shape;7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9100" y="2577176"/>
            <a:ext cx="5174893" cy="301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007" y="2577176"/>
            <a:ext cx="5104236" cy="3146611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33"/>
          <p:cNvSpPr/>
          <p:nvPr/>
        </p:nvSpPr>
        <p:spPr>
          <a:xfrm>
            <a:off x="5522354" y="3389756"/>
            <a:ext cx="900953" cy="4840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B6DBDA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33"/>
          <p:cNvSpPr txBox="1"/>
          <p:nvPr/>
        </p:nvSpPr>
        <p:spPr>
          <a:xfrm>
            <a:off x="7939348" y="5735823"/>
            <a:ext cx="3566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사이즈가 같아졌다.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9803"/>
          </a:schemeClr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90AB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34"/>
          <p:cNvSpPr txBox="1"/>
          <p:nvPr/>
        </p:nvSpPr>
        <p:spPr>
          <a:xfrm>
            <a:off x="1327728" y="2998113"/>
            <a:ext cx="897119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방법 정하기 &amp; 코드 적용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5"/>
          <p:cNvSpPr/>
          <p:nvPr/>
        </p:nvSpPr>
        <p:spPr>
          <a:xfrm>
            <a:off x="1239210" y="6184477"/>
            <a:ext cx="3475214" cy="453284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4" name="Google Shape;804;p35"/>
          <p:cNvCxnSpPr/>
          <p:nvPr/>
        </p:nvCxnSpPr>
        <p:spPr>
          <a:xfrm>
            <a:off x="3940368" y="2577056"/>
            <a:ext cx="2227070" cy="0"/>
          </a:xfrm>
          <a:prstGeom prst="straightConnector1">
            <a:avLst/>
          </a:prstGeom>
          <a:noFill/>
          <a:ln cap="flat" cmpd="sng" w="12700">
            <a:solidFill>
              <a:srgbClr val="404551"/>
            </a:solidFill>
            <a:prstDash val="dot"/>
            <a:miter lim="800000"/>
            <a:headEnd len="sm" w="sm" type="none"/>
            <a:tailEnd len="med" w="med" type="oval"/>
          </a:ln>
        </p:spPr>
      </p:cxnSp>
      <p:cxnSp>
        <p:nvCxnSpPr>
          <p:cNvPr id="805" name="Google Shape;805;p35"/>
          <p:cNvCxnSpPr/>
          <p:nvPr/>
        </p:nvCxnSpPr>
        <p:spPr>
          <a:xfrm>
            <a:off x="3940368" y="4159113"/>
            <a:ext cx="2227070" cy="0"/>
          </a:xfrm>
          <a:prstGeom prst="straightConnector1">
            <a:avLst/>
          </a:prstGeom>
          <a:noFill/>
          <a:ln cap="flat" cmpd="sng" w="12700">
            <a:solidFill>
              <a:srgbClr val="404551"/>
            </a:solidFill>
            <a:prstDash val="dot"/>
            <a:miter lim="800000"/>
            <a:headEnd len="sm" w="sm" type="none"/>
            <a:tailEnd len="med" w="med" type="oval"/>
          </a:ln>
        </p:spPr>
      </p:cxnSp>
      <p:cxnSp>
        <p:nvCxnSpPr>
          <p:cNvPr id="806" name="Google Shape;806;p35"/>
          <p:cNvCxnSpPr/>
          <p:nvPr/>
        </p:nvCxnSpPr>
        <p:spPr>
          <a:xfrm>
            <a:off x="3940368" y="5566999"/>
            <a:ext cx="2227070" cy="0"/>
          </a:xfrm>
          <a:prstGeom prst="straightConnector1">
            <a:avLst/>
          </a:prstGeom>
          <a:noFill/>
          <a:ln cap="flat" cmpd="sng" w="12700">
            <a:solidFill>
              <a:srgbClr val="404551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807" name="Google Shape;807;p35"/>
          <p:cNvSpPr/>
          <p:nvPr/>
        </p:nvSpPr>
        <p:spPr>
          <a:xfrm>
            <a:off x="2111476" y="7656935"/>
            <a:ext cx="941810" cy="941810"/>
          </a:xfrm>
          <a:prstGeom prst="ellipse">
            <a:avLst/>
          </a:prstGeom>
          <a:solidFill>
            <a:srgbClr val="DDE4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35"/>
          <p:cNvSpPr txBox="1"/>
          <p:nvPr>
            <p:ph type="title"/>
          </p:nvPr>
        </p:nvSpPr>
        <p:spPr>
          <a:xfrm>
            <a:off x="4152252" y="578888"/>
            <a:ext cx="3648927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학습 방법 정하기</a:t>
            </a:r>
            <a:endParaRPr/>
          </a:p>
        </p:txBody>
      </p:sp>
      <p:sp>
        <p:nvSpPr>
          <p:cNvPr id="809" name="Google Shape;809;p35"/>
          <p:cNvSpPr/>
          <p:nvPr/>
        </p:nvSpPr>
        <p:spPr>
          <a:xfrm>
            <a:off x="1300599" y="5987205"/>
            <a:ext cx="693018" cy="394545"/>
          </a:xfrm>
          <a:custGeom>
            <a:rect b="b" l="l" r="r" t="t"/>
            <a:pathLst>
              <a:path extrusionOk="0" h="190" w="401">
                <a:moveTo>
                  <a:pt x="0" y="0"/>
                </a:moveTo>
                <a:lnTo>
                  <a:pt x="0" y="0"/>
                </a:lnTo>
                <a:lnTo>
                  <a:pt x="2" y="20"/>
                </a:lnTo>
                <a:lnTo>
                  <a:pt x="6" y="38"/>
                </a:lnTo>
                <a:lnTo>
                  <a:pt x="12" y="56"/>
                </a:lnTo>
                <a:lnTo>
                  <a:pt x="18" y="74"/>
                </a:lnTo>
                <a:lnTo>
                  <a:pt x="26" y="90"/>
                </a:lnTo>
                <a:lnTo>
                  <a:pt x="36" y="106"/>
                </a:lnTo>
                <a:lnTo>
                  <a:pt x="48" y="122"/>
                </a:lnTo>
                <a:lnTo>
                  <a:pt x="62" y="134"/>
                </a:lnTo>
                <a:lnTo>
                  <a:pt x="76" y="146"/>
                </a:lnTo>
                <a:lnTo>
                  <a:pt x="90" y="158"/>
                </a:lnTo>
                <a:lnTo>
                  <a:pt x="106" y="168"/>
                </a:lnTo>
                <a:lnTo>
                  <a:pt x="124" y="176"/>
                </a:lnTo>
                <a:lnTo>
                  <a:pt x="142" y="182"/>
                </a:lnTo>
                <a:lnTo>
                  <a:pt x="160" y="186"/>
                </a:lnTo>
                <a:lnTo>
                  <a:pt x="180" y="190"/>
                </a:lnTo>
                <a:lnTo>
                  <a:pt x="200" y="190"/>
                </a:lnTo>
                <a:lnTo>
                  <a:pt x="204" y="190"/>
                </a:lnTo>
                <a:lnTo>
                  <a:pt x="204" y="190"/>
                </a:lnTo>
                <a:lnTo>
                  <a:pt x="224" y="190"/>
                </a:lnTo>
                <a:lnTo>
                  <a:pt x="242" y="186"/>
                </a:lnTo>
                <a:lnTo>
                  <a:pt x="260" y="182"/>
                </a:lnTo>
                <a:lnTo>
                  <a:pt x="278" y="176"/>
                </a:lnTo>
                <a:lnTo>
                  <a:pt x="295" y="168"/>
                </a:lnTo>
                <a:lnTo>
                  <a:pt x="311" y="158"/>
                </a:lnTo>
                <a:lnTo>
                  <a:pt x="327" y="146"/>
                </a:lnTo>
                <a:lnTo>
                  <a:pt x="341" y="134"/>
                </a:lnTo>
                <a:lnTo>
                  <a:pt x="353" y="122"/>
                </a:lnTo>
                <a:lnTo>
                  <a:pt x="365" y="106"/>
                </a:lnTo>
                <a:lnTo>
                  <a:pt x="375" y="90"/>
                </a:lnTo>
                <a:lnTo>
                  <a:pt x="383" y="74"/>
                </a:lnTo>
                <a:lnTo>
                  <a:pt x="391" y="56"/>
                </a:lnTo>
                <a:lnTo>
                  <a:pt x="395" y="38"/>
                </a:lnTo>
                <a:lnTo>
                  <a:pt x="399" y="20"/>
                </a:lnTo>
                <a:lnTo>
                  <a:pt x="4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8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1652911" y="5009151"/>
            <a:ext cx="2680476" cy="1372599"/>
          </a:xfrm>
          <a:custGeom>
            <a:rect b="b" l="l" r="r" t="t"/>
            <a:pathLst>
              <a:path extrusionOk="0" h="661" w="1551">
                <a:moveTo>
                  <a:pt x="192" y="0"/>
                </a:moveTo>
                <a:lnTo>
                  <a:pt x="192" y="461"/>
                </a:lnTo>
                <a:lnTo>
                  <a:pt x="192" y="461"/>
                </a:lnTo>
                <a:lnTo>
                  <a:pt x="192" y="481"/>
                </a:lnTo>
                <a:lnTo>
                  <a:pt x="188" y="499"/>
                </a:lnTo>
                <a:lnTo>
                  <a:pt x="184" y="519"/>
                </a:lnTo>
                <a:lnTo>
                  <a:pt x="178" y="535"/>
                </a:lnTo>
                <a:lnTo>
                  <a:pt x="168" y="553"/>
                </a:lnTo>
                <a:lnTo>
                  <a:pt x="160" y="569"/>
                </a:lnTo>
                <a:lnTo>
                  <a:pt x="148" y="583"/>
                </a:lnTo>
                <a:lnTo>
                  <a:pt x="136" y="597"/>
                </a:lnTo>
                <a:lnTo>
                  <a:pt x="122" y="611"/>
                </a:lnTo>
                <a:lnTo>
                  <a:pt x="106" y="623"/>
                </a:lnTo>
                <a:lnTo>
                  <a:pt x="90" y="633"/>
                </a:lnTo>
                <a:lnTo>
                  <a:pt x="74" y="641"/>
                </a:lnTo>
                <a:lnTo>
                  <a:pt x="56" y="649"/>
                </a:lnTo>
                <a:lnTo>
                  <a:pt x="38" y="655"/>
                </a:lnTo>
                <a:lnTo>
                  <a:pt x="18" y="659"/>
                </a:lnTo>
                <a:lnTo>
                  <a:pt x="0" y="661"/>
                </a:lnTo>
                <a:lnTo>
                  <a:pt x="0" y="661"/>
                </a:lnTo>
                <a:lnTo>
                  <a:pt x="1352" y="661"/>
                </a:lnTo>
                <a:lnTo>
                  <a:pt x="1352" y="661"/>
                </a:lnTo>
                <a:lnTo>
                  <a:pt x="1372" y="661"/>
                </a:lnTo>
                <a:lnTo>
                  <a:pt x="1392" y="657"/>
                </a:lnTo>
                <a:lnTo>
                  <a:pt x="1412" y="653"/>
                </a:lnTo>
                <a:lnTo>
                  <a:pt x="1430" y="645"/>
                </a:lnTo>
                <a:lnTo>
                  <a:pt x="1448" y="637"/>
                </a:lnTo>
                <a:lnTo>
                  <a:pt x="1464" y="627"/>
                </a:lnTo>
                <a:lnTo>
                  <a:pt x="1480" y="615"/>
                </a:lnTo>
                <a:lnTo>
                  <a:pt x="1494" y="603"/>
                </a:lnTo>
                <a:lnTo>
                  <a:pt x="1506" y="589"/>
                </a:lnTo>
                <a:lnTo>
                  <a:pt x="1518" y="573"/>
                </a:lnTo>
                <a:lnTo>
                  <a:pt x="1528" y="557"/>
                </a:lnTo>
                <a:lnTo>
                  <a:pt x="1536" y="539"/>
                </a:lnTo>
                <a:lnTo>
                  <a:pt x="1543" y="521"/>
                </a:lnTo>
                <a:lnTo>
                  <a:pt x="1547" y="501"/>
                </a:lnTo>
                <a:lnTo>
                  <a:pt x="1551" y="481"/>
                </a:lnTo>
                <a:lnTo>
                  <a:pt x="1551" y="461"/>
                </a:lnTo>
                <a:lnTo>
                  <a:pt x="1551" y="0"/>
                </a:lnTo>
                <a:lnTo>
                  <a:pt x="192" y="0"/>
                </a:lnTo>
                <a:close/>
              </a:path>
            </a:pathLst>
          </a:custGeom>
          <a:solidFill>
            <a:srgbClr val="839E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1984730" y="3547261"/>
            <a:ext cx="2348657" cy="1461889"/>
          </a:xfrm>
          <a:prstGeom prst="rect">
            <a:avLst/>
          </a:prstGeom>
          <a:solidFill>
            <a:srgbClr val="9EBE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1542305" y="1443718"/>
            <a:ext cx="3233508" cy="2103543"/>
          </a:xfrm>
          <a:custGeom>
            <a:rect b="b" l="l" r="r" t="t"/>
            <a:pathLst>
              <a:path extrusionOk="0" h="1013" w="1871">
                <a:moveTo>
                  <a:pt x="1615" y="721"/>
                </a:moveTo>
                <a:lnTo>
                  <a:pt x="1859" y="721"/>
                </a:lnTo>
                <a:lnTo>
                  <a:pt x="1859" y="721"/>
                </a:lnTo>
                <a:lnTo>
                  <a:pt x="1863" y="719"/>
                </a:lnTo>
                <a:lnTo>
                  <a:pt x="1867" y="717"/>
                </a:lnTo>
                <a:lnTo>
                  <a:pt x="1871" y="711"/>
                </a:lnTo>
                <a:lnTo>
                  <a:pt x="1871" y="705"/>
                </a:lnTo>
                <a:lnTo>
                  <a:pt x="1869" y="701"/>
                </a:lnTo>
                <a:lnTo>
                  <a:pt x="1867" y="699"/>
                </a:lnTo>
                <a:lnTo>
                  <a:pt x="935" y="0"/>
                </a:lnTo>
                <a:lnTo>
                  <a:pt x="4" y="699"/>
                </a:lnTo>
                <a:lnTo>
                  <a:pt x="4" y="699"/>
                </a:lnTo>
                <a:lnTo>
                  <a:pt x="2" y="701"/>
                </a:lnTo>
                <a:lnTo>
                  <a:pt x="0" y="705"/>
                </a:lnTo>
                <a:lnTo>
                  <a:pt x="0" y="711"/>
                </a:lnTo>
                <a:lnTo>
                  <a:pt x="4" y="717"/>
                </a:lnTo>
                <a:lnTo>
                  <a:pt x="8" y="719"/>
                </a:lnTo>
                <a:lnTo>
                  <a:pt x="12" y="721"/>
                </a:lnTo>
                <a:lnTo>
                  <a:pt x="256" y="721"/>
                </a:lnTo>
                <a:lnTo>
                  <a:pt x="256" y="1013"/>
                </a:lnTo>
                <a:lnTo>
                  <a:pt x="1615" y="1013"/>
                </a:lnTo>
                <a:lnTo>
                  <a:pt x="1615" y="721"/>
                </a:lnTo>
                <a:close/>
              </a:path>
            </a:pathLst>
          </a:custGeom>
          <a:solidFill>
            <a:srgbClr val="B6DB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13" name="Google Shape;813;p35"/>
          <p:cNvGrpSpPr/>
          <p:nvPr/>
        </p:nvGrpSpPr>
        <p:grpSpPr>
          <a:xfrm>
            <a:off x="3825274" y="3123910"/>
            <a:ext cx="409850" cy="3061977"/>
            <a:chOff x="3809256" y="2887919"/>
            <a:chExt cx="409850" cy="3061977"/>
          </a:xfrm>
        </p:grpSpPr>
        <p:sp>
          <p:nvSpPr>
            <p:cNvPr id="814" name="Google Shape;814;p35"/>
            <p:cNvSpPr/>
            <p:nvPr/>
          </p:nvSpPr>
          <p:spPr>
            <a:xfrm>
              <a:off x="3809256" y="5700215"/>
              <a:ext cx="409850" cy="249681"/>
            </a:xfrm>
            <a:custGeom>
              <a:rect b="b" l="l" r="r" t="t"/>
              <a:pathLst>
                <a:path extrusionOk="0" h="211" w="346">
                  <a:moveTo>
                    <a:pt x="142" y="72"/>
                  </a:moveTo>
                  <a:lnTo>
                    <a:pt x="142" y="72"/>
                  </a:lnTo>
                  <a:lnTo>
                    <a:pt x="148" y="68"/>
                  </a:lnTo>
                  <a:lnTo>
                    <a:pt x="149" y="67"/>
                  </a:lnTo>
                  <a:lnTo>
                    <a:pt x="149" y="67"/>
                  </a:lnTo>
                  <a:lnTo>
                    <a:pt x="155" y="64"/>
                  </a:lnTo>
                  <a:lnTo>
                    <a:pt x="155" y="64"/>
                  </a:lnTo>
                  <a:lnTo>
                    <a:pt x="158" y="62"/>
                  </a:lnTo>
                  <a:lnTo>
                    <a:pt x="161" y="59"/>
                  </a:lnTo>
                  <a:lnTo>
                    <a:pt x="161" y="56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58" y="50"/>
                  </a:lnTo>
                  <a:lnTo>
                    <a:pt x="155" y="49"/>
                  </a:lnTo>
                  <a:lnTo>
                    <a:pt x="152" y="47"/>
                  </a:lnTo>
                  <a:lnTo>
                    <a:pt x="150" y="49"/>
                  </a:lnTo>
                  <a:lnTo>
                    <a:pt x="150" y="49"/>
                  </a:lnTo>
                  <a:lnTo>
                    <a:pt x="140" y="54"/>
                  </a:lnTo>
                  <a:lnTo>
                    <a:pt x="139" y="54"/>
                  </a:lnTo>
                  <a:lnTo>
                    <a:pt x="139" y="54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23" y="70"/>
                  </a:lnTo>
                  <a:lnTo>
                    <a:pt x="123" y="70"/>
                  </a:lnTo>
                  <a:lnTo>
                    <a:pt x="123" y="70"/>
                  </a:lnTo>
                  <a:lnTo>
                    <a:pt x="119" y="76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6" y="84"/>
                  </a:lnTo>
                  <a:lnTo>
                    <a:pt x="117" y="88"/>
                  </a:lnTo>
                  <a:lnTo>
                    <a:pt x="118" y="90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30" y="9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6" y="80"/>
                  </a:lnTo>
                  <a:lnTo>
                    <a:pt x="137" y="79"/>
                  </a:lnTo>
                  <a:lnTo>
                    <a:pt x="137" y="79"/>
                  </a:lnTo>
                  <a:lnTo>
                    <a:pt x="141" y="74"/>
                  </a:lnTo>
                  <a:lnTo>
                    <a:pt x="142" y="72"/>
                  </a:lnTo>
                  <a:lnTo>
                    <a:pt x="142" y="72"/>
                  </a:lnTo>
                  <a:close/>
                  <a:moveTo>
                    <a:pt x="273" y="27"/>
                  </a:moveTo>
                  <a:lnTo>
                    <a:pt x="273" y="27"/>
                  </a:lnTo>
                  <a:lnTo>
                    <a:pt x="273" y="27"/>
                  </a:lnTo>
                  <a:lnTo>
                    <a:pt x="262" y="20"/>
                  </a:lnTo>
                  <a:lnTo>
                    <a:pt x="250" y="15"/>
                  </a:lnTo>
                  <a:lnTo>
                    <a:pt x="238" y="11"/>
                  </a:lnTo>
                  <a:lnTo>
                    <a:pt x="226" y="6"/>
                  </a:lnTo>
                  <a:lnTo>
                    <a:pt x="213" y="4"/>
                  </a:lnTo>
                  <a:lnTo>
                    <a:pt x="200" y="2"/>
                  </a:lnTo>
                  <a:lnTo>
                    <a:pt x="187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59" y="0"/>
                  </a:lnTo>
                  <a:lnTo>
                    <a:pt x="146" y="2"/>
                  </a:lnTo>
                  <a:lnTo>
                    <a:pt x="133" y="4"/>
                  </a:lnTo>
                  <a:lnTo>
                    <a:pt x="120" y="6"/>
                  </a:lnTo>
                  <a:lnTo>
                    <a:pt x="108" y="11"/>
                  </a:lnTo>
                  <a:lnTo>
                    <a:pt x="96" y="15"/>
                  </a:lnTo>
                  <a:lnTo>
                    <a:pt x="84" y="20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62" y="33"/>
                  </a:lnTo>
                  <a:lnTo>
                    <a:pt x="52" y="41"/>
                  </a:lnTo>
                  <a:lnTo>
                    <a:pt x="41" y="50"/>
                  </a:lnTo>
                  <a:lnTo>
                    <a:pt x="32" y="59"/>
                  </a:lnTo>
                  <a:lnTo>
                    <a:pt x="23" y="68"/>
                  </a:lnTo>
                  <a:lnTo>
                    <a:pt x="15" y="79"/>
                  </a:lnTo>
                  <a:lnTo>
                    <a:pt x="7" y="9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5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7" y="120"/>
                  </a:lnTo>
                  <a:lnTo>
                    <a:pt x="15" y="131"/>
                  </a:lnTo>
                  <a:lnTo>
                    <a:pt x="23" y="141"/>
                  </a:lnTo>
                  <a:lnTo>
                    <a:pt x="32" y="151"/>
                  </a:lnTo>
                  <a:lnTo>
                    <a:pt x="41" y="159"/>
                  </a:lnTo>
                  <a:lnTo>
                    <a:pt x="52" y="168"/>
                  </a:lnTo>
                  <a:lnTo>
                    <a:pt x="62" y="176"/>
                  </a:lnTo>
                  <a:lnTo>
                    <a:pt x="74" y="183"/>
                  </a:lnTo>
                  <a:lnTo>
                    <a:pt x="74" y="183"/>
                  </a:lnTo>
                  <a:lnTo>
                    <a:pt x="84" y="189"/>
                  </a:lnTo>
                  <a:lnTo>
                    <a:pt x="96" y="194"/>
                  </a:lnTo>
                  <a:lnTo>
                    <a:pt x="108" y="200"/>
                  </a:lnTo>
                  <a:lnTo>
                    <a:pt x="120" y="203"/>
                  </a:lnTo>
                  <a:lnTo>
                    <a:pt x="133" y="206"/>
                  </a:lnTo>
                  <a:lnTo>
                    <a:pt x="146" y="208"/>
                  </a:lnTo>
                  <a:lnTo>
                    <a:pt x="159" y="209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87" y="209"/>
                  </a:lnTo>
                  <a:lnTo>
                    <a:pt x="200" y="208"/>
                  </a:lnTo>
                  <a:lnTo>
                    <a:pt x="213" y="206"/>
                  </a:lnTo>
                  <a:lnTo>
                    <a:pt x="226" y="203"/>
                  </a:lnTo>
                  <a:lnTo>
                    <a:pt x="238" y="200"/>
                  </a:lnTo>
                  <a:lnTo>
                    <a:pt x="250" y="194"/>
                  </a:lnTo>
                  <a:lnTo>
                    <a:pt x="262" y="189"/>
                  </a:lnTo>
                  <a:lnTo>
                    <a:pt x="273" y="183"/>
                  </a:lnTo>
                  <a:lnTo>
                    <a:pt x="273" y="183"/>
                  </a:lnTo>
                  <a:lnTo>
                    <a:pt x="285" y="176"/>
                  </a:lnTo>
                  <a:lnTo>
                    <a:pt x="294" y="168"/>
                  </a:lnTo>
                  <a:lnTo>
                    <a:pt x="305" y="159"/>
                  </a:lnTo>
                  <a:lnTo>
                    <a:pt x="314" y="151"/>
                  </a:lnTo>
                  <a:lnTo>
                    <a:pt x="324" y="141"/>
                  </a:lnTo>
                  <a:lnTo>
                    <a:pt x="331" y="131"/>
                  </a:lnTo>
                  <a:lnTo>
                    <a:pt x="339" y="120"/>
                  </a:lnTo>
                  <a:lnTo>
                    <a:pt x="345" y="109"/>
                  </a:lnTo>
                  <a:lnTo>
                    <a:pt x="345" y="109"/>
                  </a:lnTo>
                  <a:lnTo>
                    <a:pt x="346" y="105"/>
                  </a:lnTo>
                  <a:lnTo>
                    <a:pt x="345" y="101"/>
                  </a:lnTo>
                  <a:lnTo>
                    <a:pt x="345" y="101"/>
                  </a:lnTo>
                  <a:lnTo>
                    <a:pt x="339" y="90"/>
                  </a:lnTo>
                  <a:lnTo>
                    <a:pt x="331" y="79"/>
                  </a:lnTo>
                  <a:lnTo>
                    <a:pt x="324" y="68"/>
                  </a:lnTo>
                  <a:lnTo>
                    <a:pt x="314" y="59"/>
                  </a:lnTo>
                  <a:lnTo>
                    <a:pt x="305" y="50"/>
                  </a:lnTo>
                  <a:lnTo>
                    <a:pt x="294" y="41"/>
                  </a:lnTo>
                  <a:lnTo>
                    <a:pt x="285" y="33"/>
                  </a:lnTo>
                  <a:lnTo>
                    <a:pt x="273" y="27"/>
                  </a:lnTo>
                  <a:lnTo>
                    <a:pt x="273" y="27"/>
                  </a:lnTo>
                  <a:close/>
                  <a:moveTo>
                    <a:pt x="81" y="169"/>
                  </a:moveTo>
                  <a:lnTo>
                    <a:pt x="81" y="169"/>
                  </a:lnTo>
                  <a:lnTo>
                    <a:pt x="81" y="169"/>
                  </a:lnTo>
                  <a:lnTo>
                    <a:pt x="71" y="163"/>
                  </a:lnTo>
                  <a:lnTo>
                    <a:pt x="63" y="156"/>
                  </a:lnTo>
                  <a:lnTo>
                    <a:pt x="54" y="149"/>
                  </a:lnTo>
                  <a:lnTo>
                    <a:pt x="45" y="141"/>
                  </a:lnTo>
                  <a:lnTo>
                    <a:pt x="38" y="132"/>
                  </a:lnTo>
                  <a:lnTo>
                    <a:pt x="30" y="124"/>
                  </a:lnTo>
                  <a:lnTo>
                    <a:pt x="24" y="115"/>
                  </a:lnTo>
                  <a:lnTo>
                    <a:pt x="17" y="105"/>
                  </a:lnTo>
                  <a:lnTo>
                    <a:pt x="17" y="105"/>
                  </a:lnTo>
                  <a:lnTo>
                    <a:pt x="24" y="95"/>
                  </a:lnTo>
                  <a:lnTo>
                    <a:pt x="30" y="86"/>
                  </a:lnTo>
                  <a:lnTo>
                    <a:pt x="38" y="77"/>
                  </a:lnTo>
                  <a:lnTo>
                    <a:pt x="45" y="69"/>
                  </a:lnTo>
                  <a:lnTo>
                    <a:pt x="54" y="61"/>
                  </a:lnTo>
                  <a:lnTo>
                    <a:pt x="63" y="54"/>
                  </a:lnTo>
                  <a:lnTo>
                    <a:pt x="71" y="47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98" y="32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51" y="17"/>
                  </a:lnTo>
                  <a:lnTo>
                    <a:pt x="151" y="17"/>
                  </a:lnTo>
                  <a:lnTo>
                    <a:pt x="139" y="21"/>
                  </a:lnTo>
                  <a:lnTo>
                    <a:pt x="128" y="27"/>
                  </a:lnTo>
                  <a:lnTo>
                    <a:pt x="118" y="33"/>
                  </a:lnTo>
                  <a:lnTo>
                    <a:pt x="109" y="41"/>
                  </a:lnTo>
                  <a:lnTo>
                    <a:pt x="109" y="41"/>
                  </a:lnTo>
                  <a:lnTo>
                    <a:pt x="109" y="41"/>
                  </a:lnTo>
                  <a:lnTo>
                    <a:pt x="103" y="47"/>
                  </a:lnTo>
                  <a:lnTo>
                    <a:pt x="99" y="54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7" y="78"/>
                  </a:lnTo>
                  <a:lnTo>
                    <a:pt x="84" y="87"/>
                  </a:lnTo>
                  <a:lnTo>
                    <a:pt x="83" y="95"/>
                  </a:lnTo>
                  <a:lnTo>
                    <a:pt x="83" y="105"/>
                  </a:lnTo>
                  <a:lnTo>
                    <a:pt x="83" y="105"/>
                  </a:lnTo>
                  <a:lnTo>
                    <a:pt x="83" y="114"/>
                  </a:lnTo>
                  <a:lnTo>
                    <a:pt x="84" y="124"/>
                  </a:lnTo>
                  <a:lnTo>
                    <a:pt x="87" y="131"/>
                  </a:lnTo>
                  <a:lnTo>
                    <a:pt x="90" y="140"/>
                  </a:lnTo>
                  <a:lnTo>
                    <a:pt x="94" y="147"/>
                  </a:lnTo>
                  <a:lnTo>
                    <a:pt x="99" y="155"/>
                  </a:lnTo>
                  <a:lnTo>
                    <a:pt x="103" y="163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18" y="177"/>
                  </a:lnTo>
                  <a:lnTo>
                    <a:pt x="128" y="183"/>
                  </a:lnTo>
                  <a:lnTo>
                    <a:pt x="139" y="189"/>
                  </a:lnTo>
                  <a:lnTo>
                    <a:pt x="151" y="192"/>
                  </a:lnTo>
                  <a:lnTo>
                    <a:pt x="151" y="192"/>
                  </a:lnTo>
                  <a:lnTo>
                    <a:pt x="132" y="189"/>
                  </a:lnTo>
                  <a:lnTo>
                    <a:pt x="115" y="184"/>
                  </a:lnTo>
                  <a:lnTo>
                    <a:pt x="98" y="177"/>
                  </a:lnTo>
                  <a:lnTo>
                    <a:pt x="81" y="169"/>
                  </a:lnTo>
                  <a:lnTo>
                    <a:pt x="81" y="169"/>
                  </a:lnTo>
                  <a:close/>
                  <a:moveTo>
                    <a:pt x="121" y="157"/>
                  </a:moveTo>
                  <a:lnTo>
                    <a:pt x="121" y="157"/>
                  </a:lnTo>
                  <a:lnTo>
                    <a:pt x="121" y="157"/>
                  </a:lnTo>
                  <a:lnTo>
                    <a:pt x="121" y="157"/>
                  </a:lnTo>
                  <a:lnTo>
                    <a:pt x="116" y="152"/>
                  </a:lnTo>
                  <a:lnTo>
                    <a:pt x="112" y="146"/>
                  </a:lnTo>
                  <a:lnTo>
                    <a:pt x="108" y="140"/>
                  </a:lnTo>
                  <a:lnTo>
                    <a:pt x="105" y="133"/>
                  </a:lnTo>
                  <a:lnTo>
                    <a:pt x="103" y="127"/>
                  </a:lnTo>
                  <a:lnTo>
                    <a:pt x="101" y="119"/>
                  </a:lnTo>
                  <a:lnTo>
                    <a:pt x="100" y="113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100" y="97"/>
                  </a:lnTo>
                  <a:lnTo>
                    <a:pt x="101" y="90"/>
                  </a:lnTo>
                  <a:lnTo>
                    <a:pt x="103" y="83"/>
                  </a:lnTo>
                  <a:lnTo>
                    <a:pt x="105" y="76"/>
                  </a:lnTo>
                  <a:lnTo>
                    <a:pt x="108" y="70"/>
                  </a:lnTo>
                  <a:lnTo>
                    <a:pt x="112" y="64"/>
                  </a:lnTo>
                  <a:lnTo>
                    <a:pt x="116" y="58"/>
                  </a:lnTo>
                  <a:lnTo>
                    <a:pt x="121" y="53"/>
                  </a:lnTo>
                  <a:lnTo>
                    <a:pt x="126" y="49"/>
                  </a:lnTo>
                  <a:lnTo>
                    <a:pt x="132" y="44"/>
                  </a:lnTo>
                  <a:lnTo>
                    <a:pt x="138" y="40"/>
                  </a:lnTo>
                  <a:lnTo>
                    <a:pt x="144" y="37"/>
                  </a:lnTo>
                  <a:lnTo>
                    <a:pt x="151" y="34"/>
                  </a:lnTo>
                  <a:lnTo>
                    <a:pt x="158" y="32"/>
                  </a:lnTo>
                  <a:lnTo>
                    <a:pt x="166" y="31"/>
                  </a:lnTo>
                  <a:lnTo>
                    <a:pt x="174" y="31"/>
                  </a:lnTo>
                  <a:lnTo>
                    <a:pt x="174" y="31"/>
                  </a:lnTo>
                  <a:lnTo>
                    <a:pt x="180" y="31"/>
                  </a:lnTo>
                  <a:lnTo>
                    <a:pt x="188" y="32"/>
                  </a:lnTo>
                  <a:lnTo>
                    <a:pt x="195" y="34"/>
                  </a:lnTo>
                  <a:lnTo>
                    <a:pt x="202" y="37"/>
                  </a:lnTo>
                  <a:lnTo>
                    <a:pt x="208" y="40"/>
                  </a:lnTo>
                  <a:lnTo>
                    <a:pt x="214" y="44"/>
                  </a:lnTo>
                  <a:lnTo>
                    <a:pt x="219" y="49"/>
                  </a:lnTo>
                  <a:lnTo>
                    <a:pt x="225" y="53"/>
                  </a:lnTo>
                  <a:lnTo>
                    <a:pt x="230" y="58"/>
                  </a:lnTo>
                  <a:lnTo>
                    <a:pt x="235" y="64"/>
                  </a:lnTo>
                  <a:lnTo>
                    <a:pt x="238" y="70"/>
                  </a:lnTo>
                  <a:lnTo>
                    <a:pt x="241" y="77"/>
                  </a:lnTo>
                  <a:lnTo>
                    <a:pt x="243" y="83"/>
                  </a:lnTo>
                  <a:lnTo>
                    <a:pt x="245" y="90"/>
                  </a:lnTo>
                  <a:lnTo>
                    <a:pt x="246" y="97"/>
                  </a:lnTo>
                  <a:lnTo>
                    <a:pt x="246" y="105"/>
                  </a:lnTo>
                  <a:lnTo>
                    <a:pt x="246" y="105"/>
                  </a:lnTo>
                  <a:lnTo>
                    <a:pt x="246" y="113"/>
                  </a:lnTo>
                  <a:lnTo>
                    <a:pt x="245" y="119"/>
                  </a:lnTo>
                  <a:lnTo>
                    <a:pt x="243" y="127"/>
                  </a:lnTo>
                  <a:lnTo>
                    <a:pt x="241" y="133"/>
                  </a:lnTo>
                  <a:lnTo>
                    <a:pt x="238" y="140"/>
                  </a:lnTo>
                  <a:lnTo>
                    <a:pt x="235" y="146"/>
                  </a:lnTo>
                  <a:lnTo>
                    <a:pt x="230" y="152"/>
                  </a:lnTo>
                  <a:lnTo>
                    <a:pt x="225" y="157"/>
                  </a:lnTo>
                  <a:lnTo>
                    <a:pt x="225" y="157"/>
                  </a:lnTo>
                  <a:lnTo>
                    <a:pt x="225" y="157"/>
                  </a:lnTo>
                  <a:lnTo>
                    <a:pt x="220" y="162"/>
                  </a:lnTo>
                  <a:lnTo>
                    <a:pt x="214" y="166"/>
                  </a:lnTo>
                  <a:lnTo>
                    <a:pt x="208" y="169"/>
                  </a:lnTo>
                  <a:lnTo>
                    <a:pt x="202" y="172"/>
                  </a:lnTo>
                  <a:lnTo>
                    <a:pt x="195" y="176"/>
                  </a:lnTo>
                  <a:lnTo>
                    <a:pt x="188" y="177"/>
                  </a:lnTo>
                  <a:lnTo>
                    <a:pt x="180" y="178"/>
                  </a:lnTo>
                  <a:lnTo>
                    <a:pt x="174" y="179"/>
                  </a:lnTo>
                  <a:lnTo>
                    <a:pt x="174" y="179"/>
                  </a:lnTo>
                  <a:lnTo>
                    <a:pt x="166" y="178"/>
                  </a:lnTo>
                  <a:lnTo>
                    <a:pt x="158" y="177"/>
                  </a:lnTo>
                  <a:lnTo>
                    <a:pt x="151" y="176"/>
                  </a:lnTo>
                  <a:lnTo>
                    <a:pt x="144" y="172"/>
                  </a:lnTo>
                  <a:lnTo>
                    <a:pt x="138" y="169"/>
                  </a:lnTo>
                  <a:lnTo>
                    <a:pt x="132" y="166"/>
                  </a:lnTo>
                  <a:lnTo>
                    <a:pt x="126" y="162"/>
                  </a:lnTo>
                  <a:lnTo>
                    <a:pt x="121" y="157"/>
                  </a:lnTo>
                  <a:lnTo>
                    <a:pt x="121" y="157"/>
                  </a:lnTo>
                  <a:close/>
                  <a:moveTo>
                    <a:pt x="265" y="169"/>
                  </a:moveTo>
                  <a:lnTo>
                    <a:pt x="265" y="169"/>
                  </a:lnTo>
                  <a:lnTo>
                    <a:pt x="265" y="169"/>
                  </a:lnTo>
                  <a:lnTo>
                    <a:pt x="249" y="177"/>
                  </a:lnTo>
                  <a:lnTo>
                    <a:pt x="231" y="184"/>
                  </a:lnTo>
                  <a:lnTo>
                    <a:pt x="214" y="189"/>
                  </a:lnTo>
                  <a:lnTo>
                    <a:pt x="195" y="192"/>
                  </a:lnTo>
                  <a:lnTo>
                    <a:pt x="195" y="192"/>
                  </a:lnTo>
                  <a:lnTo>
                    <a:pt x="207" y="189"/>
                  </a:lnTo>
                  <a:lnTo>
                    <a:pt x="218" y="183"/>
                  </a:lnTo>
                  <a:lnTo>
                    <a:pt x="228" y="177"/>
                  </a:lnTo>
                  <a:lnTo>
                    <a:pt x="237" y="168"/>
                  </a:lnTo>
                  <a:lnTo>
                    <a:pt x="237" y="168"/>
                  </a:lnTo>
                  <a:lnTo>
                    <a:pt x="237" y="168"/>
                  </a:lnTo>
                  <a:lnTo>
                    <a:pt x="237" y="168"/>
                  </a:lnTo>
                  <a:lnTo>
                    <a:pt x="237" y="168"/>
                  </a:lnTo>
                  <a:lnTo>
                    <a:pt x="242" y="163"/>
                  </a:lnTo>
                  <a:lnTo>
                    <a:pt x="248" y="155"/>
                  </a:lnTo>
                  <a:lnTo>
                    <a:pt x="252" y="147"/>
                  </a:lnTo>
                  <a:lnTo>
                    <a:pt x="256" y="140"/>
                  </a:lnTo>
                  <a:lnTo>
                    <a:pt x="260" y="131"/>
                  </a:lnTo>
                  <a:lnTo>
                    <a:pt x="262" y="124"/>
                  </a:lnTo>
                  <a:lnTo>
                    <a:pt x="263" y="114"/>
                  </a:lnTo>
                  <a:lnTo>
                    <a:pt x="263" y="105"/>
                  </a:lnTo>
                  <a:lnTo>
                    <a:pt x="263" y="105"/>
                  </a:lnTo>
                  <a:lnTo>
                    <a:pt x="263" y="95"/>
                  </a:lnTo>
                  <a:lnTo>
                    <a:pt x="262" y="87"/>
                  </a:lnTo>
                  <a:lnTo>
                    <a:pt x="260" y="78"/>
                  </a:lnTo>
                  <a:lnTo>
                    <a:pt x="256" y="70"/>
                  </a:lnTo>
                  <a:lnTo>
                    <a:pt x="252" y="62"/>
                  </a:lnTo>
                  <a:lnTo>
                    <a:pt x="248" y="54"/>
                  </a:lnTo>
                  <a:lnTo>
                    <a:pt x="242" y="47"/>
                  </a:lnTo>
                  <a:lnTo>
                    <a:pt x="237" y="41"/>
                  </a:lnTo>
                  <a:lnTo>
                    <a:pt x="237" y="41"/>
                  </a:lnTo>
                  <a:lnTo>
                    <a:pt x="228" y="33"/>
                  </a:lnTo>
                  <a:lnTo>
                    <a:pt x="218" y="27"/>
                  </a:lnTo>
                  <a:lnTo>
                    <a:pt x="207" y="21"/>
                  </a:lnTo>
                  <a:lnTo>
                    <a:pt x="195" y="17"/>
                  </a:lnTo>
                  <a:lnTo>
                    <a:pt x="195" y="17"/>
                  </a:lnTo>
                  <a:lnTo>
                    <a:pt x="214" y="20"/>
                  </a:lnTo>
                  <a:lnTo>
                    <a:pt x="231" y="26"/>
                  </a:lnTo>
                  <a:lnTo>
                    <a:pt x="249" y="32"/>
                  </a:lnTo>
                  <a:lnTo>
                    <a:pt x="265" y="41"/>
                  </a:lnTo>
                  <a:lnTo>
                    <a:pt x="265" y="41"/>
                  </a:lnTo>
                  <a:lnTo>
                    <a:pt x="275" y="47"/>
                  </a:lnTo>
                  <a:lnTo>
                    <a:pt x="283" y="54"/>
                  </a:lnTo>
                  <a:lnTo>
                    <a:pt x="292" y="61"/>
                  </a:lnTo>
                  <a:lnTo>
                    <a:pt x="301" y="69"/>
                  </a:lnTo>
                  <a:lnTo>
                    <a:pt x="308" y="77"/>
                  </a:lnTo>
                  <a:lnTo>
                    <a:pt x="316" y="86"/>
                  </a:lnTo>
                  <a:lnTo>
                    <a:pt x="323" y="95"/>
                  </a:lnTo>
                  <a:lnTo>
                    <a:pt x="329" y="105"/>
                  </a:lnTo>
                  <a:lnTo>
                    <a:pt x="329" y="105"/>
                  </a:lnTo>
                  <a:lnTo>
                    <a:pt x="323" y="115"/>
                  </a:lnTo>
                  <a:lnTo>
                    <a:pt x="316" y="124"/>
                  </a:lnTo>
                  <a:lnTo>
                    <a:pt x="308" y="132"/>
                  </a:lnTo>
                  <a:lnTo>
                    <a:pt x="301" y="141"/>
                  </a:lnTo>
                  <a:lnTo>
                    <a:pt x="292" y="149"/>
                  </a:lnTo>
                  <a:lnTo>
                    <a:pt x="283" y="156"/>
                  </a:lnTo>
                  <a:lnTo>
                    <a:pt x="275" y="163"/>
                  </a:lnTo>
                  <a:lnTo>
                    <a:pt x="265" y="169"/>
                  </a:lnTo>
                  <a:lnTo>
                    <a:pt x="265" y="169"/>
                  </a:lnTo>
                  <a:close/>
                  <a:moveTo>
                    <a:pt x="174" y="141"/>
                  </a:moveTo>
                  <a:lnTo>
                    <a:pt x="174" y="141"/>
                  </a:lnTo>
                  <a:lnTo>
                    <a:pt x="174" y="141"/>
                  </a:lnTo>
                  <a:lnTo>
                    <a:pt x="180" y="140"/>
                  </a:lnTo>
                  <a:lnTo>
                    <a:pt x="187" y="139"/>
                  </a:lnTo>
                  <a:lnTo>
                    <a:pt x="193" y="136"/>
                  </a:lnTo>
                  <a:lnTo>
                    <a:pt x="198" y="131"/>
                  </a:lnTo>
                  <a:lnTo>
                    <a:pt x="199" y="130"/>
                  </a:lnTo>
                  <a:lnTo>
                    <a:pt x="199" y="130"/>
                  </a:lnTo>
                  <a:lnTo>
                    <a:pt x="203" y="125"/>
                  </a:lnTo>
                  <a:lnTo>
                    <a:pt x="206" y="119"/>
                  </a:lnTo>
                  <a:lnTo>
                    <a:pt x="208" y="112"/>
                  </a:lnTo>
                  <a:lnTo>
                    <a:pt x="210" y="105"/>
                  </a:lnTo>
                  <a:lnTo>
                    <a:pt x="210" y="105"/>
                  </a:lnTo>
                  <a:lnTo>
                    <a:pt x="208" y="97"/>
                  </a:lnTo>
                  <a:lnTo>
                    <a:pt x="206" y="91"/>
                  </a:lnTo>
                  <a:lnTo>
                    <a:pt x="203" y="84"/>
                  </a:lnTo>
                  <a:lnTo>
                    <a:pt x="199" y="79"/>
                  </a:lnTo>
                  <a:lnTo>
                    <a:pt x="199" y="79"/>
                  </a:lnTo>
                  <a:lnTo>
                    <a:pt x="199" y="79"/>
                  </a:lnTo>
                  <a:lnTo>
                    <a:pt x="193" y="75"/>
                  </a:lnTo>
                  <a:lnTo>
                    <a:pt x="187" y="71"/>
                  </a:lnTo>
                  <a:lnTo>
                    <a:pt x="180" y="69"/>
                  </a:lnTo>
                  <a:lnTo>
                    <a:pt x="174" y="69"/>
                  </a:lnTo>
                  <a:lnTo>
                    <a:pt x="174" y="69"/>
                  </a:lnTo>
                  <a:lnTo>
                    <a:pt x="166" y="69"/>
                  </a:lnTo>
                  <a:lnTo>
                    <a:pt x="159" y="71"/>
                  </a:lnTo>
                  <a:lnTo>
                    <a:pt x="153" y="75"/>
                  </a:lnTo>
                  <a:lnTo>
                    <a:pt x="148" y="79"/>
                  </a:lnTo>
                  <a:lnTo>
                    <a:pt x="148" y="79"/>
                  </a:lnTo>
                  <a:lnTo>
                    <a:pt x="148" y="79"/>
                  </a:lnTo>
                  <a:lnTo>
                    <a:pt x="143" y="84"/>
                  </a:lnTo>
                  <a:lnTo>
                    <a:pt x="140" y="91"/>
                  </a:lnTo>
                  <a:lnTo>
                    <a:pt x="138" y="97"/>
                  </a:lnTo>
                  <a:lnTo>
                    <a:pt x="137" y="105"/>
                  </a:lnTo>
                  <a:lnTo>
                    <a:pt x="137" y="105"/>
                  </a:lnTo>
                  <a:lnTo>
                    <a:pt x="138" y="112"/>
                  </a:lnTo>
                  <a:lnTo>
                    <a:pt x="140" y="119"/>
                  </a:lnTo>
                  <a:lnTo>
                    <a:pt x="143" y="125"/>
                  </a:lnTo>
                  <a:lnTo>
                    <a:pt x="148" y="130"/>
                  </a:lnTo>
                  <a:lnTo>
                    <a:pt x="148" y="130"/>
                  </a:lnTo>
                  <a:lnTo>
                    <a:pt x="148" y="130"/>
                  </a:lnTo>
                  <a:lnTo>
                    <a:pt x="148" y="130"/>
                  </a:lnTo>
                  <a:lnTo>
                    <a:pt x="153" y="134"/>
                  </a:lnTo>
                  <a:lnTo>
                    <a:pt x="159" y="138"/>
                  </a:lnTo>
                  <a:lnTo>
                    <a:pt x="166" y="140"/>
                  </a:lnTo>
                  <a:lnTo>
                    <a:pt x="174" y="141"/>
                  </a:lnTo>
                  <a:lnTo>
                    <a:pt x="174" y="141"/>
                  </a:lnTo>
                  <a:close/>
                  <a:moveTo>
                    <a:pt x="159" y="91"/>
                  </a:moveTo>
                  <a:lnTo>
                    <a:pt x="159" y="91"/>
                  </a:lnTo>
                  <a:lnTo>
                    <a:pt x="159" y="91"/>
                  </a:lnTo>
                  <a:lnTo>
                    <a:pt x="159" y="91"/>
                  </a:lnTo>
                  <a:lnTo>
                    <a:pt x="163" y="89"/>
                  </a:lnTo>
                  <a:lnTo>
                    <a:pt x="166" y="87"/>
                  </a:lnTo>
                  <a:lnTo>
                    <a:pt x="169" y="86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7" y="86"/>
                  </a:lnTo>
                  <a:lnTo>
                    <a:pt x="181" y="87"/>
                  </a:lnTo>
                  <a:lnTo>
                    <a:pt x="184" y="89"/>
                  </a:lnTo>
                  <a:lnTo>
                    <a:pt x="187" y="91"/>
                  </a:lnTo>
                  <a:lnTo>
                    <a:pt x="187" y="91"/>
                  </a:lnTo>
                  <a:lnTo>
                    <a:pt x="187" y="91"/>
                  </a:lnTo>
                  <a:lnTo>
                    <a:pt x="189" y="94"/>
                  </a:lnTo>
                  <a:lnTo>
                    <a:pt x="191" y="97"/>
                  </a:lnTo>
                  <a:lnTo>
                    <a:pt x="192" y="101"/>
                  </a:lnTo>
                  <a:lnTo>
                    <a:pt x="193" y="105"/>
                  </a:lnTo>
                  <a:lnTo>
                    <a:pt x="193" y="105"/>
                  </a:lnTo>
                  <a:lnTo>
                    <a:pt x="192" y="108"/>
                  </a:lnTo>
                  <a:lnTo>
                    <a:pt x="191" y="113"/>
                  </a:lnTo>
                  <a:lnTo>
                    <a:pt x="189" y="116"/>
                  </a:lnTo>
                  <a:lnTo>
                    <a:pt x="187" y="119"/>
                  </a:lnTo>
                  <a:lnTo>
                    <a:pt x="187" y="119"/>
                  </a:lnTo>
                  <a:lnTo>
                    <a:pt x="187" y="119"/>
                  </a:lnTo>
                  <a:lnTo>
                    <a:pt x="183" y="121"/>
                  </a:lnTo>
                  <a:lnTo>
                    <a:pt x="180" y="122"/>
                  </a:lnTo>
                  <a:lnTo>
                    <a:pt x="177" y="124"/>
                  </a:lnTo>
                  <a:lnTo>
                    <a:pt x="174" y="125"/>
                  </a:lnTo>
                  <a:lnTo>
                    <a:pt x="174" y="125"/>
                  </a:lnTo>
                  <a:lnTo>
                    <a:pt x="169" y="124"/>
                  </a:lnTo>
                  <a:lnTo>
                    <a:pt x="165" y="122"/>
                  </a:lnTo>
                  <a:lnTo>
                    <a:pt x="162" y="121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57" y="116"/>
                  </a:lnTo>
                  <a:lnTo>
                    <a:pt x="155" y="113"/>
                  </a:lnTo>
                  <a:lnTo>
                    <a:pt x="154" y="108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54" y="101"/>
                  </a:lnTo>
                  <a:lnTo>
                    <a:pt x="155" y="97"/>
                  </a:lnTo>
                  <a:lnTo>
                    <a:pt x="157" y="94"/>
                  </a:lnTo>
                  <a:lnTo>
                    <a:pt x="159" y="91"/>
                  </a:lnTo>
                  <a:lnTo>
                    <a:pt x="159" y="91"/>
                  </a:lnTo>
                  <a:close/>
                  <a:moveTo>
                    <a:pt x="233" y="117"/>
                  </a:moveTo>
                  <a:lnTo>
                    <a:pt x="233" y="117"/>
                  </a:lnTo>
                  <a:lnTo>
                    <a:pt x="233" y="117"/>
                  </a:lnTo>
                  <a:lnTo>
                    <a:pt x="235" y="105"/>
                  </a:lnTo>
                  <a:lnTo>
                    <a:pt x="235" y="105"/>
                  </a:lnTo>
                  <a:lnTo>
                    <a:pt x="233" y="102"/>
                  </a:lnTo>
                  <a:lnTo>
                    <a:pt x="232" y="99"/>
                  </a:lnTo>
                  <a:lnTo>
                    <a:pt x="229" y="97"/>
                  </a:lnTo>
                  <a:lnTo>
                    <a:pt x="226" y="96"/>
                  </a:lnTo>
                  <a:lnTo>
                    <a:pt x="226" y="96"/>
                  </a:lnTo>
                  <a:lnTo>
                    <a:pt x="223" y="97"/>
                  </a:lnTo>
                  <a:lnTo>
                    <a:pt x="220" y="99"/>
                  </a:lnTo>
                  <a:lnTo>
                    <a:pt x="218" y="102"/>
                  </a:lnTo>
                  <a:lnTo>
                    <a:pt x="218" y="105"/>
                  </a:lnTo>
                  <a:lnTo>
                    <a:pt x="218" y="105"/>
                  </a:lnTo>
                  <a:lnTo>
                    <a:pt x="217" y="114"/>
                  </a:lnTo>
                  <a:lnTo>
                    <a:pt x="217" y="114"/>
                  </a:lnTo>
                  <a:lnTo>
                    <a:pt x="214" y="122"/>
                  </a:lnTo>
                  <a:lnTo>
                    <a:pt x="214" y="122"/>
                  </a:lnTo>
                  <a:lnTo>
                    <a:pt x="211" y="130"/>
                  </a:lnTo>
                  <a:lnTo>
                    <a:pt x="210" y="130"/>
                  </a:lnTo>
                  <a:lnTo>
                    <a:pt x="210" y="130"/>
                  </a:lnTo>
                  <a:lnTo>
                    <a:pt x="205" y="137"/>
                  </a:lnTo>
                  <a:lnTo>
                    <a:pt x="204" y="137"/>
                  </a:lnTo>
                  <a:lnTo>
                    <a:pt x="204" y="137"/>
                  </a:lnTo>
                  <a:lnTo>
                    <a:pt x="198" y="142"/>
                  </a:lnTo>
                  <a:lnTo>
                    <a:pt x="198" y="142"/>
                  </a:lnTo>
                  <a:lnTo>
                    <a:pt x="198" y="142"/>
                  </a:lnTo>
                  <a:lnTo>
                    <a:pt x="191" y="146"/>
                  </a:lnTo>
                  <a:lnTo>
                    <a:pt x="190" y="146"/>
                  </a:lnTo>
                  <a:lnTo>
                    <a:pt x="190" y="146"/>
                  </a:lnTo>
                  <a:lnTo>
                    <a:pt x="182" y="149"/>
                  </a:lnTo>
                  <a:lnTo>
                    <a:pt x="182" y="149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70" y="151"/>
                  </a:lnTo>
                  <a:lnTo>
                    <a:pt x="167" y="152"/>
                  </a:lnTo>
                  <a:lnTo>
                    <a:pt x="165" y="155"/>
                  </a:lnTo>
                  <a:lnTo>
                    <a:pt x="165" y="158"/>
                  </a:lnTo>
                  <a:lnTo>
                    <a:pt x="165" y="158"/>
                  </a:lnTo>
                  <a:lnTo>
                    <a:pt x="165" y="161"/>
                  </a:lnTo>
                  <a:lnTo>
                    <a:pt x="167" y="164"/>
                  </a:lnTo>
                  <a:lnTo>
                    <a:pt x="170" y="16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86" y="165"/>
                  </a:lnTo>
                  <a:lnTo>
                    <a:pt x="186" y="165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206" y="156"/>
                  </a:lnTo>
                  <a:lnTo>
                    <a:pt x="207" y="156"/>
                  </a:lnTo>
                  <a:lnTo>
                    <a:pt x="207" y="156"/>
                  </a:lnTo>
                  <a:lnTo>
                    <a:pt x="216" y="149"/>
                  </a:lnTo>
                  <a:lnTo>
                    <a:pt x="216" y="149"/>
                  </a:lnTo>
                  <a:lnTo>
                    <a:pt x="216" y="149"/>
                  </a:lnTo>
                  <a:lnTo>
                    <a:pt x="224" y="140"/>
                  </a:lnTo>
                  <a:lnTo>
                    <a:pt x="224" y="139"/>
                  </a:lnTo>
                  <a:lnTo>
                    <a:pt x="224" y="139"/>
                  </a:lnTo>
                  <a:lnTo>
                    <a:pt x="229" y="129"/>
                  </a:lnTo>
                  <a:lnTo>
                    <a:pt x="229" y="129"/>
                  </a:lnTo>
                  <a:lnTo>
                    <a:pt x="233" y="117"/>
                  </a:lnTo>
                  <a:lnTo>
                    <a:pt x="23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829985" y="2887919"/>
              <a:ext cx="368393" cy="302901"/>
            </a:xfrm>
            <a:custGeom>
              <a:rect b="b" l="l" r="r" t="t"/>
              <a:pathLst>
                <a:path extrusionOk="0" h="299" w="359">
                  <a:moveTo>
                    <a:pt x="90" y="198"/>
                  </a:moveTo>
                  <a:lnTo>
                    <a:pt x="90" y="198"/>
                  </a:lnTo>
                  <a:lnTo>
                    <a:pt x="78" y="200"/>
                  </a:lnTo>
                  <a:lnTo>
                    <a:pt x="66" y="201"/>
                  </a:lnTo>
                  <a:lnTo>
                    <a:pt x="65" y="201"/>
                  </a:lnTo>
                  <a:lnTo>
                    <a:pt x="65" y="201"/>
                  </a:lnTo>
                  <a:lnTo>
                    <a:pt x="65" y="201"/>
                  </a:lnTo>
                  <a:lnTo>
                    <a:pt x="65" y="201"/>
                  </a:lnTo>
                  <a:lnTo>
                    <a:pt x="57" y="200"/>
                  </a:lnTo>
                  <a:lnTo>
                    <a:pt x="48" y="198"/>
                  </a:lnTo>
                  <a:lnTo>
                    <a:pt x="39" y="196"/>
                  </a:lnTo>
                  <a:lnTo>
                    <a:pt x="32" y="191"/>
                  </a:lnTo>
                  <a:lnTo>
                    <a:pt x="32" y="191"/>
                  </a:lnTo>
                  <a:lnTo>
                    <a:pt x="24" y="186"/>
                  </a:lnTo>
                  <a:lnTo>
                    <a:pt x="16" y="179"/>
                  </a:lnTo>
                  <a:lnTo>
                    <a:pt x="11" y="173"/>
                  </a:lnTo>
                  <a:lnTo>
                    <a:pt x="7" y="164"/>
                  </a:lnTo>
                  <a:lnTo>
                    <a:pt x="7" y="164"/>
                  </a:lnTo>
                  <a:lnTo>
                    <a:pt x="3" y="157"/>
                  </a:lnTo>
                  <a:lnTo>
                    <a:pt x="2" y="148"/>
                  </a:lnTo>
                  <a:lnTo>
                    <a:pt x="1" y="139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1" y="120"/>
                  </a:lnTo>
                  <a:lnTo>
                    <a:pt x="3" y="110"/>
                  </a:lnTo>
                  <a:lnTo>
                    <a:pt x="7" y="100"/>
                  </a:lnTo>
                  <a:lnTo>
                    <a:pt x="11" y="90"/>
                  </a:lnTo>
                  <a:lnTo>
                    <a:pt x="16" y="82"/>
                  </a:lnTo>
                  <a:lnTo>
                    <a:pt x="23" y="73"/>
                  </a:lnTo>
                  <a:lnTo>
                    <a:pt x="29" y="65"/>
                  </a:lnTo>
                  <a:lnTo>
                    <a:pt x="37" y="58"/>
                  </a:lnTo>
                  <a:lnTo>
                    <a:pt x="37" y="58"/>
                  </a:lnTo>
                  <a:lnTo>
                    <a:pt x="48" y="49"/>
                  </a:lnTo>
                  <a:lnTo>
                    <a:pt x="59" y="40"/>
                  </a:lnTo>
                  <a:lnTo>
                    <a:pt x="70" y="34"/>
                  </a:lnTo>
                  <a:lnTo>
                    <a:pt x="82" y="26"/>
                  </a:lnTo>
                  <a:lnTo>
                    <a:pt x="94" y="21"/>
                  </a:lnTo>
                  <a:lnTo>
                    <a:pt x="105" y="15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45" y="3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2" y="9"/>
                  </a:lnTo>
                  <a:lnTo>
                    <a:pt x="262" y="14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94" y="29"/>
                  </a:lnTo>
                  <a:lnTo>
                    <a:pt x="305" y="38"/>
                  </a:lnTo>
                  <a:lnTo>
                    <a:pt x="315" y="48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33" y="70"/>
                  </a:lnTo>
                  <a:lnTo>
                    <a:pt x="339" y="82"/>
                  </a:lnTo>
                  <a:lnTo>
                    <a:pt x="345" y="95"/>
                  </a:lnTo>
                  <a:lnTo>
                    <a:pt x="350" y="109"/>
                  </a:lnTo>
                  <a:lnTo>
                    <a:pt x="350" y="109"/>
                  </a:lnTo>
                  <a:lnTo>
                    <a:pt x="355" y="127"/>
                  </a:lnTo>
                  <a:lnTo>
                    <a:pt x="358" y="144"/>
                  </a:lnTo>
                  <a:lnTo>
                    <a:pt x="359" y="151"/>
                  </a:lnTo>
                  <a:lnTo>
                    <a:pt x="359" y="158"/>
                  </a:lnTo>
                  <a:lnTo>
                    <a:pt x="358" y="164"/>
                  </a:lnTo>
                  <a:lnTo>
                    <a:pt x="355" y="171"/>
                  </a:lnTo>
                  <a:lnTo>
                    <a:pt x="355" y="172"/>
                  </a:lnTo>
                  <a:lnTo>
                    <a:pt x="355" y="172"/>
                  </a:lnTo>
                  <a:lnTo>
                    <a:pt x="351" y="179"/>
                  </a:lnTo>
                  <a:lnTo>
                    <a:pt x="346" y="186"/>
                  </a:lnTo>
                  <a:lnTo>
                    <a:pt x="337" y="191"/>
                  </a:lnTo>
                  <a:lnTo>
                    <a:pt x="327" y="196"/>
                  </a:lnTo>
                  <a:lnTo>
                    <a:pt x="327" y="196"/>
                  </a:lnTo>
                  <a:lnTo>
                    <a:pt x="326" y="202"/>
                  </a:lnTo>
                  <a:lnTo>
                    <a:pt x="325" y="208"/>
                  </a:lnTo>
                  <a:lnTo>
                    <a:pt x="323" y="214"/>
                  </a:lnTo>
                  <a:lnTo>
                    <a:pt x="320" y="221"/>
                  </a:lnTo>
                  <a:lnTo>
                    <a:pt x="315" y="226"/>
                  </a:lnTo>
                  <a:lnTo>
                    <a:pt x="311" y="232"/>
                  </a:lnTo>
                  <a:lnTo>
                    <a:pt x="301" y="242"/>
                  </a:lnTo>
                  <a:lnTo>
                    <a:pt x="301" y="242"/>
                  </a:lnTo>
                  <a:lnTo>
                    <a:pt x="289" y="251"/>
                  </a:lnTo>
                  <a:lnTo>
                    <a:pt x="275" y="258"/>
                  </a:lnTo>
                  <a:lnTo>
                    <a:pt x="275" y="258"/>
                  </a:lnTo>
                  <a:lnTo>
                    <a:pt x="269" y="261"/>
                  </a:lnTo>
                  <a:lnTo>
                    <a:pt x="261" y="262"/>
                  </a:lnTo>
                  <a:lnTo>
                    <a:pt x="253" y="264"/>
                  </a:lnTo>
                  <a:lnTo>
                    <a:pt x="246" y="264"/>
                  </a:lnTo>
                  <a:lnTo>
                    <a:pt x="246" y="264"/>
                  </a:lnTo>
                  <a:lnTo>
                    <a:pt x="237" y="263"/>
                  </a:lnTo>
                  <a:lnTo>
                    <a:pt x="228" y="262"/>
                  </a:lnTo>
                  <a:lnTo>
                    <a:pt x="244" y="287"/>
                  </a:lnTo>
                  <a:lnTo>
                    <a:pt x="244" y="287"/>
                  </a:lnTo>
                  <a:lnTo>
                    <a:pt x="245" y="290"/>
                  </a:lnTo>
                  <a:lnTo>
                    <a:pt x="245" y="294"/>
                  </a:lnTo>
                  <a:lnTo>
                    <a:pt x="242" y="296"/>
                  </a:lnTo>
                  <a:lnTo>
                    <a:pt x="240" y="298"/>
                  </a:lnTo>
                  <a:lnTo>
                    <a:pt x="240" y="298"/>
                  </a:lnTo>
                  <a:lnTo>
                    <a:pt x="237" y="299"/>
                  </a:lnTo>
                  <a:lnTo>
                    <a:pt x="234" y="299"/>
                  </a:lnTo>
                  <a:lnTo>
                    <a:pt x="232" y="298"/>
                  </a:lnTo>
                  <a:lnTo>
                    <a:pt x="229" y="296"/>
                  </a:lnTo>
                  <a:lnTo>
                    <a:pt x="194" y="235"/>
                  </a:lnTo>
                  <a:lnTo>
                    <a:pt x="194" y="235"/>
                  </a:lnTo>
                  <a:lnTo>
                    <a:pt x="190" y="229"/>
                  </a:lnTo>
                  <a:lnTo>
                    <a:pt x="190" y="229"/>
                  </a:lnTo>
                  <a:lnTo>
                    <a:pt x="182" y="235"/>
                  </a:lnTo>
                  <a:lnTo>
                    <a:pt x="172" y="238"/>
                  </a:lnTo>
                  <a:lnTo>
                    <a:pt x="170" y="239"/>
                  </a:lnTo>
                  <a:lnTo>
                    <a:pt x="197" y="287"/>
                  </a:lnTo>
                  <a:lnTo>
                    <a:pt x="197" y="287"/>
                  </a:lnTo>
                  <a:lnTo>
                    <a:pt x="198" y="290"/>
                  </a:lnTo>
                  <a:lnTo>
                    <a:pt x="198" y="294"/>
                  </a:lnTo>
                  <a:lnTo>
                    <a:pt x="197" y="296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191" y="299"/>
                  </a:lnTo>
                  <a:lnTo>
                    <a:pt x="188" y="299"/>
                  </a:lnTo>
                  <a:lnTo>
                    <a:pt x="185" y="298"/>
                  </a:lnTo>
                  <a:lnTo>
                    <a:pt x="183" y="296"/>
                  </a:lnTo>
                  <a:lnTo>
                    <a:pt x="152" y="241"/>
                  </a:lnTo>
                  <a:lnTo>
                    <a:pt x="152" y="241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38" y="240"/>
                  </a:lnTo>
                  <a:lnTo>
                    <a:pt x="132" y="239"/>
                  </a:lnTo>
                  <a:lnTo>
                    <a:pt x="132" y="239"/>
                  </a:lnTo>
                  <a:lnTo>
                    <a:pt x="123" y="236"/>
                  </a:lnTo>
                  <a:lnTo>
                    <a:pt x="114" y="233"/>
                  </a:lnTo>
                  <a:lnTo>
                    <a:pt x="108" y="227"/>
                  </a:lnTo>
                  <a:lnTo>
                    <a:pt x="101" y="221"/>
                  </a:lnTo>
                  <a:lnTo>
                    <a:pt x="101" y="221"/>
                  </a:lnTo>
                  <a:lnTo>
                    <a:pt x="98" y="216"/>
                  </a:lnTo>
                  <a:lnTo>
                    <a:pt x="95" y="210"/>
                  </a:lnTo>
                  <a:lnTo>
                    <a:pt x="92" y="204"/>
                  </a:lnTo>
                  <a:lnTo>
                    <a:pt x="90" y="198"/>
                  </a:lnTo>
                  <a:lnTo>
                    <a:pt x="90" y="198"/>
                  </a:lnTo>
                  <a:close/>
                  <a:moveTo>
                    <a:pt x="249" y="132"/>
                  </a:moveTo>
                  <a:lnTo>
                    <a:pt x="249" y="132"/>
                  </a:lnTo>
                  <a:lnTo>
                    <a:pt x="249" y="132"/>
                  </a:lnTo>
                  <a:lnTo>
                    <a:pt x="249" y="128"/>
                  </a:lnTo>
                  <a:lnTo>
                    <a:pt x="251" y="126"/>
                  </a:lnTo>
                  <a:lnTo>
                    <a:pt x="253" y="124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60" y="124"/>
                  </a:lnTo>
                  <a:lnTo>
                    <a:pt x="263" y="126"/>
                  </a:lnTo>
                  <a:lnTo>
                    <a:pt x="264" y="128"/>
                  </a:lnTo>
                  <a:lnTo>
                    <a:pt x="265" y="132"/>
                  </a:lnTo>
                  <a:lnTo>
                    <a:pt x="265" y="132"/>
                  </a:lnTo>
                  <a:lnTo>
                    <a:pt x="266" y="144"/>
                  </a:lnTo>
                  <a:lnTo>
                    <a:pt x="270" y="154"/>
                  </a:lnTo>
                  <a:lnTo>
                    <a:pt x="270" y="154"/>
                  </a:lnTo>
                  <a:lnTo>
                    <a:pt x="275" y="164"/>
                  </a:lnTo>
                  <a:lnTo>
                    <a:pt x="283" y="173"/>
                  </a:lnTo>
                  <a:lnTo>
                    <a:pt x="283" y="173"/>
                  </a:lnTo>
                  <a:lnTo>
                    <a:pt x="299" y="172"/>
                  </a:lnTo>
                  <a:lnTo>
                    <a:pt x="299" y="172"/>
                  </a:lnTo>
                  <a:lnTo>
                    <a:pt x="309" y="172"/>
                  </a:lnTo>
                  <a:lnTo>
                    <a:pt x="309" y="172"/>
                  </a:lnTo>
                  <a:lnTo>
                    <a:pt x="312" y="171"/>
                  </a:lnTo>
                  <a:lnTo>
                    <a:pt x="312" y="171"/>
                  </a:lnTo>
                  <a:lnTo>
                    <a:pt x="319" y="170"/>
                  </a:lnTo>
                  <a:lnTo>
                    <a:pt x="324" y="167"/>
                  </a:lnTo>
                  <a:lnTo>
                    <a:pt x="328" y="164"/>
                  </a:lnTo>
                  <a:lnTo>
                    <a:pt x="330" y="161"/>
                  </a:lnTo>
                  <a:lnTo>
                    <a:pt x="330" y="161"/>
                  </a:lnTo>
                  <a:lnTo>
                    <a:pt x="330" y="161"/>
                  </a:lnTo>
                  <a:lnTo>
                    <a:pt x="330" y="158"/>
                  </a:lnTo>
                  <a:lnTo>
                    <a:pt x="332" y="153"/>
                  </a:lnTo>
                  <a:lnTo>
                    <a:pt x="330" y="144"/>
                  </a:lnTo>
                  <a:lnTo>
                    <a:pt x="328" y="132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0" y="106"/>
                  </a:lnTo>
                  <a:lnTo>
                    <a:pt x="315" y="95"/>
                  </a:lnTo>
                  <a:lnTo>
                    <a:pt x="310" y="84"/>
                  </a:lnTo>
                  <a:lnTo>
                    <a:pt x="303" y="75"/>
                  </a:lnTo>
                  <a:lnTo>
                    <a:pt x="303" y="75"/>
                  </a:lnTo>
                  <a:lnTo>
                    <a:pt x="296" y="67"/>
                  </a:lnTo>
                  <a:lnTo>
                    <a:pt x="288" y="60"/>
                  </a:lnTo>
                  <a:lnTo>
                    <a:pt x="278" y="53"/>
                  </a:lnTo>
                  <a:lnTo>
                    <a:pt x="267" y="47"/>
                  </a:lnTo>
                  <a:lnTo>
                    <a:pt x="267" y="47"/>
                  </a:lnTo>
                  <a:lnTo>
                    <a:pt x="251" y="40"/>
                  </a:lnTo>
                  <a:lnTo>
                    <a:pt x="235" y="35"/>
                  </a:lnTo>
                  <a:lnTo>
                    <a:pt x="219" y="32"/>
                  </a:lnTo>
                  <a:lnTo>
                    <a:pt x="201" y="28"/>
                  </a:lnTo>
                  <a:lnTo>
                    <a:pt x="201" y="28"/>
                  </a:lnTo>
                  <a:lnTo>
                    <a:pt x="188" y="28"/>
                  </a:lnTo>
                  <a:lnTo>
                    <a:pt x="175" y="28"/>
                  </a:lnTo>
                  <a:lnTo>
                    <a:pt x="175" y="28"/>
                  </a:lnTo>
                  <a:lnTo>
                    <a:pt x="165" y="33"/>
                  </a:lnTo>
                  <a:lnTo>
                    <a:pt x="157" y="40"/>
                  </a:lnTo>
                  <a:lnTo>
                    <a:pt x="157" y="40"/>
                  </a:lnTo>
                  <a:lnTo>
                    <a:pt x="149" y="49"/>
                  </a:lnTo>
                  <a:lnTo>
                    <a:pt x="144" y="59"/>
                  </a:lnTo>
                  <a:lnTo>
                    <a:pt x="140" y="70"/>
                  </a:lnTo>
                  <a:lnTo>
                    <a:pt x="139" y="82"/>
                  </a:lnTo>
                  <a:lnTo>
                    <a:pt x="139" y="82"/>
                  </a:lnTo>
                  <a:lnTo>
                    <a:pt x="138" y="85"/>
                  </a:lnTo>
                  <a:lnTo>
                    <a:pt x="137" y="88"/>
                  </a:lnTo>
                  <a:lnTo>
                    <a:pt x="134" y="89"/>
                  </a:lnTo>
                  <a:lnTo>
                    <a:pt x="130" y="90"/>
                  </a:lnTo>
                  <a:lnTo>
                    <a:pt x="130" y="90"/>
                  </a:lnTo>
                  <a:lnTo>
                    <a:pt x="127" y="89"/>
                  </a:lnTo>
                  <a:lnTo>
                    <a:pt x="125" y="88"/>
                  </a:lnTo>
                  <a:lnTo>
                    <a:pt x="123" y="85"/>
                  </a:lnTo>
                  <a:lnTo>
                    <a:pt x="123" y="82"/>
                  </a:lnTo>
                  <a:lnTo>
                    <a:pt x="123" y="82"/>
                  </a:lnTo>
                  <a:lnTo>
                    <a:pt x="123" y="75"/>
                  </a:lnTo>
                  <a:lnTo>
                    <a:pt x="124" y="69"/>
                  </a:lnTo>
                  <a:lnTo>
                    <a:pt x="127" y="54"/>
                  </a:lnTo>
                  <a:lnTo>
                    <a:pt x="134" y="42"/>
                  </a:lnTo>
                  <a:lnTo>
                    <a:pt x="141" y="32"/>
                  </a:lnTo>
                  <a:lnTo>
                    <a:pt x="141" y="32"/>
                  </a:lnTo>
                  <a:lnTo>
                    <a:pt x="135" y="34"/>
                  </a:lnTo>
                  <a:lnTo>
                    <a:pt x="135" y="34"/>
                  </a:lnTo>
                  <a:lnTo>
                    <a:pt x="120" y="39"/>
                  </a:lnTo>
                  <a:lnTo>
                    <a:pt x="103" y="46"/>
                  </a:lnTo>
                  <a:lnTo>
                    <a:pt x="87" y="56"/>
                  </a:lnTo>
                  <a:lnTo>
                    <a:pt x="72" y="65"/>
                  </a:lnTo>
                  <a:lnTo>
                    <a:pt x="72" y="65"/>
                  </a:lnTo>
                  <a:lnTo>
                    <a:pt x="67" y="74"/>
                  </a:lnTo>
                  <a:lnTo>
                    <a:pt x="66" y="83"/>
                  </a:lnTo>
                  <a:lnTo>
                    <a:pt x="66" y="83"/>
                  </a:lnTo>
                  <a:lnTo>
                    <a:pt x="65" y="95"/>
                  </a:lnTo>
                  <a:lnTo>
                    <a:pt x="67" y="107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2"/>
                  </a:lnTo>
                  <a:lnTo>
                    <a:pt x="64" y="114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59" y="116"/>
                  </a:lnTo>
                  <a:lnTo>
                    <a:pt x="55" y="115"/>
                  </a:lnTo>
                  <a:lnTo>
                    <a:pt x="53" y="113"/>
                  </a:lnTo>
                  <a:lnTo>
                    <a:pt x="51" y="110"/>
                  </a:lnTo>
                  <a:lnTo>
                    <a:pt x="51" y="110"/>
                  </a:lnTo>
                  <a:lnTo>
                    <a:pt x="49" y="98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40" y="96"/>
                  </a:lnTo>
                  <a:lnTo>
                    <a:pt x="34" y="107"/>
                  </a:lnTo>
                  <a:lnTo>
                    <a:pt x="29" y="119"/>
                  </a:lnTo>
                  <a:lnTo>
                    <a:pt x="28" y="124"/>
                  </a:lnTo>
                  <a:lnTo>
                    <a:pt x="28" y="131"/>
                  </a:lnTo>
                  <a:lnTo>
                    <a:pt x="28" y="131"/>
                  </a:lnTo>
                  <a:lnTo>
                    <a:pt x="28" y="137"/>
                  </a:lnTo>
                  <a:lnTo>
                    <a:pt x="28" y="142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34" y="158"/>
                  </a:lnTo>
                  <a:lnTo>
                    <a:pt x="37" y="161"/>
                  </a:lnTo>
                  <a:lnTo>
                    <a:pt x="41" y="165"/>
                  </a:lnTo>
                  <a:lnTo>
                    <a:pt x="45" y="167"/>
                  </a:lnTo>
                  <a:lnTo>
                    <a:pt x="45" y="167"/>
                  </a:lnTo>
                  <a:lnTo>
                    <a:pt x="50" y="170"/>
                  </a:lnTo>
                  <a:lnTo>
                    <a:pt x="55" y="172"/>
                  </a:lnTo>
                  <a:lnTo>
                    <a:pt x="66" y="173"/>
                  </a:lnTo>
                  <a:lnTo>
                    <a:pt x="66" y="173"/>
                  </a:lnTo>
                  <a:lnTo>
                    <a:pt x="74" y="173"/>
                  </a:lnTo>
                  <a:lnTo>
                    <a:pt x="82" y="172"/>
                  </a:lnTo>
                  <a:lnTo>
                    <a:pt x="89" y="170"/>
                  </a:lnTo>
                  <a:lnTo>
                    <a:pt x="97" y="167"/>
                  </a:lnTo>
                  <a:lnTo>
                    <a:pt x="97" y="167"/>
                  </a:lnTo>
                  <a:lnTo>
                    <a:pt x="91" y="160"/>
                  </a:lnTo>
                  <a:lnTo>
                    <a:pt x="88" y="151"/>
                  </a:lnTo>
                  <a:lnTo>
                    <a:pt x="88" y="151"/>
                  </a:lnTo>
                  <a:lnTo>
                    <a:pt x="85" y="144"/>
                  </a:lnTo>
                  <a:lnTo>
                    <a:pt x="84" y="137"/>
                  </a:lnTo>
                  <a:lnTo>
                    <a:pt x="83" y="129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83" y="119"/>
                  </a:lnTo>
                  <a:lnTo>
                    <a:pt x="85" y="116"/>
                  </a:lnTo>
                  <a:lnTo>
                    <a:pt x="87" y="114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96" y="116"/>
                  </a:lnTo>
                  <a:lnTo>
                    <a:pt x="98" y="119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100" y="134"/>
                  </a:lnTo>
                  <a:lnTo>
                    <a:pt x="103" y="145"/>
                  </a:lnTo>
                  <a:lnTo>
                    <a:pt x="103" y="145"/>
                  </a:lnTo>
                  <a:lnTo>
                    <a:pt x="107" y="152"/>
                  </a:lnTo>
                  <a:lnTo>
                    <a:pt x="112" y="160"/>
                  </a:lnTo>
                  <a:lnTo>
                    <a:pt x="112" y="160"/>
                  </a:lnTo>
                  <a:lnTo>
                    <a:pt x="116" y="156"/>
                  </a:lnTo>
                  <a:lnTo>
                    <a:pt x="122" y="150"/>
                  </a:lnTo>
                  <a:lnTo>
                    <a:pt x="128" y="146"/>
                  </a:lnTo>
                  <a:lnTo>
                    <a:pt x="136" y="142"/>
                  </a:lnTo>
                  <a:lnTo>
                    <a:pt x="146" y="138"/>
                  </a:lnTo>
                  <a:lnTo>
                    <a:pt x="155" y="136"/>
                  </a:lnTo>
                  <a:lnTo>
                    <a:pt x="167" y="135"/>
                  </a:lnTo>
                  <a:lnTo>
                    <a:pt x="180" y="134"/>
                  </a:lnTo>
                  <a:lnTo>
                    <a:pt x="180" y="134"/>
                  </a:lnTo>
                  <a:lnTo>
                    <a:pt x="189" y="134"/>
                  </a:lnTo>
                  <a:lnTo>
                    <a:pt x="197" y="133"/>
                  </a:lnTo>
                  <a:lnTo>
                    <a:pt x="203" y="132"/>
                  </a:lnTo>
                  <a:lnTo>
                    <a:pt x="209" y="131"/>
                  </a:lnTo>
                  <a:lnTo>
                    <a:pt x="212" y="128"/>
                  </a:lnTo>
                  <a:lnTo>
                    <a:pt x="216" y="126"/>
                  </a:lnTo>
                  <a:lnTo>
                    <a:pt x="220" y="121"/>
                  </a:lnTo>
                  <a:lnTo>
                    <a:pt x="222" y="115"/>
                  </a:lnTo>
                  <a:lnTo>
                    <a:pt x="223" y="111"/>
                  </a:lnTo>
                  <a:lnTo>
                    <a:pt x="222" y="107"/>
                  </a:lnTo>
                  <a:lnTo>
                    <a:pt x="222" y="107"/>
                  </a:lnTo>
                  <a:lnTo>
                    <a:pt x="222" y="103"/>
                  </a:lnTo>
                  <a:lnTo>
                    <a:pt x="223" y="100"/>
                  </a:lnTo>
                  <a:lnTo>
                    <a:pt x="225" y="98"/>
                  </a:lnTo>
                  <a:lnTo>
                    <a:pt x="227" y="96"/>
                  </a:lnTo>
                  <a:lnTo>
                    <a:pt x="227" y="96"/>
                  </a:lnTo>
                  <a:lnTo>
                    <a:pt x="230" y="96"/>
                  </a:lnTo>
                  <a:lnTo>
                    <a:pt x="234" y="97"/>
                  </a:lnTo>
                  <a:lnTo>
                    <a:pt x="236" y="99"/>
                  </a:lnTo>
                  <a:lnTo>
                    <a:pt x="238" y="102"/>
                  </a:lnTo>
                  <a:lnTo>
                    <a:pt x="238" y="102"/>
                  </a:lnTo>
                  <a:lnTo>
                    <a:pt x="238" y="104"/>
                  </a:lnTo>
                  <a:lnTo>
                    <a:pt x="239" y="110"/>
                  </a:lnTo>
                  <a:lnTo>
                    <a:pt x="239" y="117"/>
                  </a:lnTo>
                  <a:lnTo>
                    <a:pt x="238" y="122"/>
                  </a:lnTo>
                  <a:lnTo>
                    <a:pt x="236" y="127"/>
                  </a:lnTo>
                  <a:lnTo>
                    <a:pt x="234" y="132"/>
                  </a:lnTo>
                  <a:lnTo>
                    <a:pt x="230" y="136"/>
                  </a:lnTo>
                  <a:lnTo>
                    <a:pt x="226" y="140"/>
                  </a:lnTo>
                  <a:lnTo>
                    <a:pt x="221" y="144"/>
                  </a:lnTo>
                  <a:lnTo>
                    <a:pt x="213" y="147"/>
                  </a:lnTo>
                  <a:lnTo>
                    <a:pt x="204" y="149"/>
                  </a:lnTo>
                  <a:lnTo>
                    <a:pt x="194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72" y="151"/>
                  </a:lnTo>
                  <a:lnTo>
                    <a:pt x="163" y="151"/>
                  </a:lnTo>
                  <a:lnTo>
                    <a:pt x="155" y="153"/>
                  </a:lnTo>
                  <a:lnTo>
                    <a:pt x="149" y="154"/>
                  </a:lnTo>
                  <a:lnTo>
                    <a:pt x="139" y="159"/>
                  </a:lnTo>
                  <a:lnTo>
                    <a:pt x="130" y="164"/>
                  </a:lnTo>
                  <a:lnTo>
                    <a:pt x="125" y="171"/>
                  </a:lnTo>
                  <a:lnTo>
                    <a:pt x="122" y="175"/>
                  </a:lnTo>
                  <a:lnTo>
                    <a:pt x="119" y="182"/>
                  </a:lnTo>
                  <a:lnTo>
                    <a:pt x="119" y="183"/>
                  </a:lnTo>
                  <a:lnTo>
                    <a:pt x="119" y="183"/>
                  </a:lnTo>
                  <a:lnTo>
                    <a:pt x="119" y="183"/>
                  </a:lnTo>
                  <a:lnTo>
                    <a:pt x="119" y="183"/>
                  </a:lnTo>
                  <a:lnTo>
                    <a:pt x="119" y="183"/>
                  </a:lnTo>
                  <a:lnTo>
                    <a:pt x="119" y="183"/>
                  </a:lnTo>
                  <a:lnTo>
                    <a:pt x="117" y="183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7" y="188"/>
                  </a:lnTo>
                  <a:lnTo>
                    <a:pt x="117" y="188"/>
                  </a:lnTo>
                  <a:lnTo>
                    <a:pt x="117" y="192"/>
                  </a:lnTo>
                  <a:lnTo>
                    <a:pt x="119" y="197"/>
                  </a:lnTo>
                  <a:lnTo>
                    <a:pt x="120" y="200"/>
                  </a:lnTo>
                  <a:lnTo>
                    <a:pt x="122" y="203"/>
                  </a:lnTo>
                  <a:lnTo>
                    <a:pt x="122" y="203"/>
                  </a:lnTo>
                  <a:lnTo>
                    <a:pt x="125" y="207"/>
                  </a:lnTo>
                  <a:lnTo>
                    <a:pt x="129" y="209"/>
                  </a:lnTo>
                  <a:lnTo>
                    <a:pt x="134" y="211"/>
                  </a:lnTo>
                  <a:lnTo>
                    <a:pt x="138" y="213"/>
                  </a:lnTo>
                  <a:lnTo>
                    <a:pt x="138" y="213"/>
                  </a:lnTo>
                  <a:lnTo>
                    <a:pt x="147" y="214"/>
                  </a:lnTo>
                  <a:lnTo>
                    <a:pt x="147" y="214"/>
                  </a:lnTo>
                  <a:lnTo>
                    <a:pt x="155" y="214"/>
                  </a:lnTo>
                  <a:lnTo>
                    <a:pt x="164" y="212"/>
                  </a:lnTo>
                  <a:lnTo>
                    <a:pt x="164" y="212"/>
                  </a:lnTo>
                  <a:lnTo>
                    <a:pt x="172" y="209"/>
                  </a:lnTo>
                  <a:lnTo>
                    <a:pt x="179" y="204"/>
                  </a:lnTo>
                  <a:lnTo>
                    <a:pt x="179" y="204"/>
                  </a:lnTo>
                  <a:lnTo>
                    <a:pt x="192" y="196"/>
                  </a:lnTo>
                  <a:lnTo>
                    <a:pt x="207" y="188"/>
                  </a:lnTo>
                  <a:lnTo>
                    <a:pt x="222" y="183"/>
                  </a:lnTo>
                  <a:lnTo>
                    <a:pt x="238" y="178"/>
                  </a:lnTo>
                  <a:lnTo>
                    <a:pt x="238" y="178"/>
                  </a:lnTo>
                  <a:lnTo>
                    <a:pt x="262" y="175"/>
                  </a:lnTo>
                  <a:lnTo>
                    <a:pt x="262" y="175"/>
                  </a:lnTo>
                  <a:lnTo>
                    <a:pt x="258" y="167"/>
                  </a:lnTo>
                  <a:lnTo>
                    <a:pt x="254" y="161"/>
                  </a:lnTo>
                  <a:lnTo>
                    <a:pt x="254" y="161"/>
                  </a:lnTo>
                  <a:lnTo>
                    <a:pt x="252" y="153"/>
                  </a:lnTo>
                  <a:lnTo>
                    <a:pt x="250" y="147"/>
                  </a:lnTo>
                  <a:lnTo>
                    <a:pt x="249" y="139"/>
                  </a:lnTo>
                  <a:lnTo>
                    <a:pt x="249" y="132"/>
                  </a:lnTo>
                  <a:lnTo>
                    <a:pt x="249" y="132"/>
                  </a:lnTo>
                  <a:close/>
                  <a:moveTo>
                    <a:pt x="207" y="76"/>
                  </a:moveTo>
                  <a:lnTo>
                    <a:pt x="207" y="76"/>
                  </a:lnTo>
                  <a:lnTo>
                    <a:pt x="207" y="76"/>
                  </a:lnTo>
                  <a:lnTo>
                    <a:pt x="219" y="75"/>
                  </a:lnTo>
                  <a:lnTo>
                    <a:pt x="229" y="75"/>
                  </a:lnTo>
                  <a:lnTo>
                    <a:pt x="241" y="77"/>
                  </a:lnTo>
                  <a:lnTo>
                    <a:pt x="251" y="83"/>
                  </a:lnTo>
                  <a:lnTo>
                    <a:pt x="251" y="83"/>
                  </a:lnTo>
                  <a:lnTo>
                    <a:pt x="261" y="89"/>
                  </a:lnTo>
                  <a:lnTo>
                    <a:pt x="269" y="97"/>
                  </a:lnTo>
                  <a:lnTo>
                    <a:pt x="275" y="107"/>
                  </a:lnTo>
                  <a:lnTo>
                    <a:pt x="278" y="119"/>
                  </a:lnTo>
                  <a:lnTo>
                    <a:pt x="278" y="119"/>
                  </a:lnTo>
                  <a:lnTo>
                    <a:pt x="280" y="121"/>
                  </a:lnTo>
                  <a:lnTo>
                    <a:pt x="283" y="123"/>
                  </a:lnTo>
                  <a:lnTo>
                    <a:pt x="286" y="124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91" y="123"/>
                  </a:lnTo>
                  <a:lnTo>
                    <a:pt x="294" y="121"/>
                  </a:lnTo>
                  <a:lnTo>
                    <a:pt x="295" y="117"/>
                  </a:lnTo>
                  <a:lnTo>
                    <a:pt x="295" y="114"/>
                  </a:lnTo>
                  <a:lnTo>
                    <a:pt x="295" y="114"/>
                  </a:lnTo>
                  <a:lnTo>
                    <a:pt x="292" y="107"/>
                  </a:lnTo>
                  <a:lnTo>
                    <a:pt x="289" y="100"/>
                  </a:lnTo>
                  <a:lnTo>
                    <a:pt x="286" y="94"/>
                  </a:lnTo>
                  <a:lnTo>
                    <a:pt x="282" y="87"/>
                  </a:lnTo>
                  <a:lnTo>
                    <a:pt x="276" y="82"/>
                  </a:lnTo>
                  <a:lnTo>
                    <a:pt x="272" y="76"/>
                  </a:lnTo>
                  <a:lnTo>
                    <a:pt x="265" y="72"/>
                  </a:lnTo>
                  <a:lnTo>
                    <a:pt x="260" y="69"/>
                  </a:lnTo>
                  <a:lnTo>
                    <a:pt x="260" y="69"/>
                  </a:lnTo>
                  <a:lnTo>
                    <a:pt x="253" y="65"/>
                  </a:lnTo>
                  <a:lnTo>
                    <a:pt x="247" y="62"/>
                  </a:lnTo>
                  <a:lnTo>
                    <a:pt x="239" y="60"/>
                  </a:lnTo>
                  <a:lnTo>
                    <a:pt x="233" y="59"/>
                  </a:lnTo>
                  <a:lnTo>
                    <a:pt x="225" y="58"/>
                  </a:lnTo>
                  <a:lnTo>
                    <a:pt x="217" y="58"/>
                  </a:lnTo>
                  <a:lnTo>
                    <a:pt x="210" y="59"/>
                  </a:lnTo>
                  <a:lnTo>
                    <a:pt x="202" y="61"/>
                  </a:lnTo>
                  <a:lnTo>
                    <a:pt x="202" y="61"/>
                  </a:lnTo>
                  <a:lnTo>
                    <a:pt x="199" y="62"/>
                  </a:lnTo>
                  <a:lnTo>
                    <a:pt x="197" y="64"/>
                  </a:lnTo>
                  <a:lnTo>
                    <a:pt x="196" y="67"/>
                  </a:lnTo>
                  <a:lnTo>
                    <a:pt x="197" y="71"/>
                  </a:lnTo>
                  <a:lnTo>
                    <a:pt x="197" y="71"/>
                  </a:lnTo>
                  <a:lnTo>
                    <a:pt x="198" y="74"/>
                  </a:lnTo>
                  <a:lnTo>
                    <a:pt x="200" y="76"/>
                  </a:lnTo>
                  <a:lnTo>
                    <a:pt x="203" y="77"/>
                  </a:lnTo>
                  <a:lnTo>
                    <a:pt x="207" y="76"/>
                  </a:lnTo>
                  <a:lnTo>
                    <a:pt x="207" y="76"/>
                  </a:lnTo>
                  <a:close/>
                  <a:moveTo>
                    <a:pt x="299" y="199"/>
                  </a:moveTo>
                  <a:lnTo>
                    <a:pt x="299" y="199"/>
                  </a:lnTo>
                  <a:lnTo>
                    <a:pt x="299" y="199"/>
                  </a:lnTo>
                  <a:lnTo>
                    <a:pt x="272" y="201"/>
                  </a:lnTo>
                  <a:lnTo>
                    <a:pt x="258" y="203"/>
                  </a:lnTo>
                  <a:lnTo>
                    <a:pt x="244" y="206"/>
                  </a:lnTo>
                  <a:lnTo>
                    <a:pt x="244" y="206"/>
                  </a:lnTo>
                  <a:lnTo>
                    <a:pt x="228" y="210"/>
                  </a:lnTo>
                  <a:lnTo>
                    <a:pt x="214" y="215"/>
                  </a:lnTo>
                  <a:lnTo>
                    <a:pt x="214" y="215"/>
                  </a:lnTo>
                  <a:lnTo>
                    <a:pt x="221" y="225"/>
                  </a:lnTo>
                  <a:lnTo>
                    <a:pt x="228" y="232"/>
                  </a:lnTo>
                  <a:lnTo>
                    <a:pt x="233" y="234"/>
                  </a:lnTo>
                  <a:lnTo>
                    <a:pt x="237" y="235"/>
                  </a:lnTo>
                  <a:lnTo>
                    <a:pt x="246" y="237"/>
                  </a:lnTo>
                  <a:lnTo>
                    <a:pt x="246" y="237"/>
                  </a:lnTo>
                  <a:lnTo>
                    <a:pt x="255" y="236"/>
                  </a:lnTo>
                  <a:lnTo>
                    <a:pt x="265" y="233"/>
                  </a:lnTo>
                  <a:lnTo>
                    <a:pt x="265" y="233"/>
                  </a:lnTo>
                  <a:lnTo>
                    <a:pt x="275" y="227"/>
                  </a:lnTo>
                  <a:lnTo>
                    <a:pt x="283" y="222"/>
                  </a:lnTo>
                  <a:lnTo>
                    <a:pt x="283" y="222"/>
                  </a:lnTo>
                  <a:lnTo>
                    <a:pt x="289" y="216"/>
                  </a:lnTo>
                  <a:lnTo>
                    <a:pt x="294" y="211"/>
                  </a:lnTo>
                  <a:lnTo>
                    <a:pt x="297" y="206"/>
                  </a:lnTo>
                  <a:lnTo>
                    <a:pt x="299" y="199"/>
                  </a:lnTo>
                  <a:lnTo>
                    <a:pt x="299" y="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829984" y="4298163"/>
              <a:ext cx="368394" cy="327460"/>
            </a:xfrm>
            <a:custGeom>
              <a:rect b="b" l="l" r="r" t="t"/>
              <a:pathLst>
                <a:path extrusionOk="0" h="321" w="359">
                  <a:moveTo>
                    <a:pt x="156" y="163"/>
                  </a:moveTo>
                  <a:lnTo>
                    <a:pt x="156" y="206"/>
                  </a:lnTo>
                  <a:lnTo>
                    <a:pt x="156" y="245"/>
                  </a:lnTo>
                  <a:lnTo>
                    <a:pt x="156" y="245"/>
                  </a:lnTo>
                  <a:lnTo>
                    <a:pt x="155" y="253"/>
                  </a:lnTo>
                  <a:lnTo>
                    <a:pt x="153" y="262"/>
                  </a:lnTo>
                  <a:lnTo>
                    <a:pt x="149" y="270"/>
                  </a:lnTo>
                  <a:lnTo>
                    <a:pt x="143" y="276"/>
                  </a:lnTo>
                  <a:lnTo>
                    <a:pt x="143" y="276"/>
                  </a:lnTo>
                  <a:lnTo>
                    <a:pt x="137" y="282"/>
                  </a:lnTo>
                  <a:lnTo>
                    <a:pt x="129" y="286"/>
                  </a:lnTo>
                  <a:lnTo>
                    <a:pt x="122" y="289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1" y="292"/>
                  </a:lnTo>
                  <a:lnTo>
                    <a:pt x="90" y="293"/>
                  </a:lnTo>
                  <a:lnTo>
                    <a:pt x="90" y="293"/>
                  </a:lnTo>
                  <a:lnTo>
                    <a:pt x="85" y="295"/>
                  </a:lnTo>
                  <a:lnTo>
                    <a:pt x="79" y="297"/>
                  </a:lnTo>
                  <a:lnTo>
                    <a:pt x="71" y="305"/>
                  </a:lnTo>
                  <a:lnTo>
                    <a:pt x="62" y="311"/>
                  </a:lnTo>
                  <a:lnTo>
                    <a:pt x="56" y="314"/>
                  </a:lnTo>
                  <a:lnTo>
                    <a:pt x="51" y="318"/>
                  </a:lnTo>
                  <a:lnTo>
                    <a:pt x="51" y="318"/>
                  </a:lnTo>
                  <a:lnTo>
                    <a:pt x="41" y="321"/>
                  </a:lnTo>
                  <a:lnTo>
                    <a:pt x="31" y="321"/>
                  </a:lnTo>
                  <a:lnTo>
                    <a:pt x="24" y="320"/>
                  </a:lnTo>
                  <a:lnTo>
                    <a:pt x="17" y="317"/>
                  </a:lnTo>
                  <a:lnTo>
                    <a:pt x="11" y="310"/>
                  </a:lnTo>
                  <a:lnTo>
                    <a:pt x="6" y="303"/>
                  </a:lnTo>
                  <a:lnTo>
                    <a:pt x="4" y="295"/>
                  </a:lnTo>
                  <a:lnTo>
                    <a:pt x="2" y="285"/>
                  </a:lnTo>
                  <a:lnTo>
                    <a:pt x="2" y="285"/>
                  </a:lnTo>
                  <a:lnTo>
                    <a:pt x="0" y="244"/>
                  </a:lnTo>
                  <a:lnTo>
                    <a:pt x="0" y="225"/>
                  </a:lnTo>
                  <a:lnTo>
                    <a:pt x="1" y="209"/>
                  </a:lnTo>
                  <a:lnTo>
                    <a:pt x="1" y="209"/>
                  </a:lnTo>
                  <a:lnTo>
                    <a:pt x="2" y="193"/>
                  </a:lnTo>
                  <a:lnTo>
                    <a:pt x="4" y="178"/>
                  </a:lnTo>
                  <a:lnTo>
                    <a:pt x="7" y="16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7" y="137"/>
                  </a:lnTo>
                  <a:lnTo>
                    <a:pt x="25" y="123"/>
                  </a:lnTo>
                  <a:lnTo>
                    <a:pt x="35" y="110"/>
                  </a:lnTo>
                  <a:lnTo>
                    <a:pt x="46" y="97"/>
                  </a:lnTo>
                  <a:lnTo>
                    <a:pt x="46" y="97"/>
                  </a:lnTo>
                  <a:lnTo>
                    <a:pt x="59" y="86"/>
                  </a:lnTo>
                  <a:lnTo>
                    <a:pt x="73" y="77"/>
                  </a:lnTo>
                  <a:lnTo>
                    <a:pt x="87" y="69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11" y="61"/>
                  </a:lnTo>
                  <a:lnTo>
                    <a:pt x="119" y="60"/>
                  </a:lnTo>
                  <a:lnTo>
                    <a:pt x="127" y="61"/>
                  </a:lnTo>
                  <a:lnTo>
                    <a:pt x="135" y="63"/>
                  </a:lnTo>
                  <a:lnTo>
                    <a:pt x="140" y="68"/>
                  </a:lnTo>
                  <a:lnTo>
                    <a:pt x="144" y="74"/>
                  </a:lnTo>
                  <a:lnTo>
                    <a:pt x="148" y="82"/>
                  </a:lnTo>
                  <a:lnTo>
                    <a:pt x="149" y="92"/>
                  </a:lnTo>
                  <a:lnTo>
                    <a:pt x="149" y="92"/>
                  </a:lnTo>
                  <a:lnTo>
                    <a:pt x="149" y="93"/>
                  </a:lnTo>
                  <a:lnTo>
                    <a:pt x="149" y="93"/>
                  </a:lnTo>
                  <a:lnTo>
                    <a:pt x="148" y="107"/>
                  </a:lnTo>
                  <a:lnTo>
                    <a:pt x="147" y="118"/>
                  </a:lnTo>
                  <a:lnTo>
                    <a:pt x="155" y="110"/>
                  </a:lnTo>
                  <a:lnTo>
                    <a:pt x="155" y="110"/>
                  </a:lnTo>
                  <a:lnTo>
                    <a:pt x="158" y="107"/>
                  </a:lnTo>
                  <a:lnTo>
                    <a:pt x="160" y="102"/>
                  </a:lnTo>
                  <a:lnTo>
                    <a:pt x="161" y="99"/>
                  </a:lnTo>
                  <a:lnTo>
                    <a:pt x="161" y="95"/>
                  </a:lnTo>
                  <a:lnTo>
                    <a:pt x="161" y="20"/>
                  </a:lnTo>
                  <a:lnTo>
                    <a:pt x="161" y="20"/>
                  </a:lnTo>
                  <a:lnTo>
                    <a:pt x="162" y="17"/>
                  </a:lnTo>
                  <a:lnTo>
                    <a:pt x="163" y="12"/>
                  </a:lnTo>
                  <a:lnTo>
                    <a:pt x="165" y="9"/>
                  </a:lnTo>
                  <a:lnTo>
                    <a:pt x="167" y="7"/>
                  </a:lnTo>
                  <a:lnTo>
                    <a:pt x="171" y="3"/>
                  </a:lnTo>
                  <a:lnTo>
                    <a:pt x="174" y="2"/>
                  </a:lnTo>
                  <a:lnTo>
                    <a:pt x="177" y="1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5" y="1"/>
                  </a:lnTo>
                  <a:lnTo>
                    <a:pt x="189" y="2"/>
                  </a:lnTo>
                  <a:lnTo>
                    <a:pt x="192" y="3"/>
                  </a:lnTo>
                  <a:lnTo>
                    <a:pt x="196" y="7"/>
                  </a:lnTo>
                  <a:lnTo>
                    <a:pt x="198" y="9"/>
                  </a:lnTo>
                  <a:lnTo>
                    <a:pt x="200" y="12"/>
                  </a:lnTo>
                  <a:lnTo>
                    <a:pt x="201" y="17"/>
                  </a:lnTo>
                  <a:lnTo>
                    <a:pt x="201" y="20"/>
                  </a:lnTo>
                  <a:lnTo>
                    <a:pt x="201" y="95"/>
                  </a:lnTo>
                  <a:lnTo>
                    <a:pt x="201" y="95"/>
                  </a:lnTo>
                  <a:lnTo>
                    <a:pt x="201" y="99"/>
                  </a:lnTo>
                  <a:lnTo>
                    <a:pt x="202" y="102"/>
                  </a:lnTo>
                  <a:lnTo>
                    <a:pt x="204" y="107"/>
                  </a:lnTo>
                  <a:lnTo>
                    <a:pt x="208" y="110"/>
                  </a:lnTo>
                  <a:lnTo>
                    <a:pt x="211" y="113"/>
                  </a:lnTo>
                  <a:lnTo>
                    <a:pt x="211" y="113"/>
                  </a:lnTo>
                  <a:lnTo>
                    <a:pt x="210" y="103"/>
                  </a:lnTo>
                  <a:lnTo>
                    <a:pt x="210" y="93"/>
                  </a:lnTo>
                  <a:lnTo>
                    <a:pt x="210" y="92"/>
                  </a:lnTo>
                  <a:lnTo>
                    <a:pt x="210" y="92"/>
                  </a:lnTo>
                  <a:lnTo>
                    <a:pt x="210" y="92"/>
                  </a:lnTo>
                  <a:lnTo>
                    <a:pt x="211" y="82"/>
                  </a:lnTo>
                  <a:lnTo>
                    <a:pt x="214" y="74"/>
                  </a:lnTo>
                  <a:lnTo>
                    <a:pt x="218" y="68"/>
                  </a:lnTo>
                  <a:lnTo>
                    <a:pt x="224" y="63"/>
                  </a:lnTo>
                  <a:lnTo>
                    <a:pt x="230" y="61"/>
                  </a:lnTo>
                  <a:lnTo>
                    <a:pt x="239" y="60"/>
                  </a:lnTo>
                  <a:lnTo>
                    <a:pt x="247" y="61"/>
                  </a:lnTo>
                  <a:lnTo>
                    <a:pt x="255" y="62"/>
                  </a:lnTo>
                  <a:lnTo>
                    <a:pt x="255" y="62"/>
                  </a:lnTo>
                  <a:lnTo>
                    <a:pt x="271" y="69"/>
                  </a:lnTo>
                  <a:lnTo>
                    <a:pt x="286" y="77"/>
                  </a:lnTo>
                  <a:lnTo>
                    <a:pt x="300" y="86"/>
                  </a:lnTo>
                  <a:lnTo>
                    <a:pt x="312" y="97"/>
                  </a:lnTo>
                  <a:lnTo>
                    <a:pt x="312" y="97"/>
                  </a:lnTo>
                  <a:lnTo>
                    <a:pt x="323" y="110"/>
                  </a:lnTo>
                  <a:lnTo>
                    <a:pt x="333" y="123"/>
                  </a:lnTo>
                  <a:lnTo>
                    <a:pt x="341" y="137"/>
                  </a:lnTo>
                  <a:lnTo>
                    <a:pt x="348" y="153"/>
                  </a:lnTo>
                  <a:lnTo>
                    <a:pt x="348" y="153"/>
                  </a:lnTo>
                  <a:lnTo>
                    <a:pt x="351" y="165"/>
                  </a:lnTo>
                  <a:lnTo>
                    <a:pt x="354" y="178"/>
                  </a:lnTo>
                  <a:lnTo>
                    <a:pt x="356" y="193"/>
                  </a:lnTo>
                  <a:lnTo>
                    <a:pt x="358" y="209"/>
                  </a:lnTo>
                  <a:lnTo>
                    <a:pt x="358" y="209"/>
                  </a:lnTo>
                  <a:lnTo>
                    <a:pt x="359" y="225"/>
                  </a:lnTo>
                  <a:lnTo>
                    <a:pt x="359" y="244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4" y="295"/>
                  </a:lnTo>
                  <a:lnTo>
                    <a:pt x="351" y="303"/>
                  </a:lnTo>
                  <a:lnTo>
                    <a:pt x="347" y="310"/>
                  </a:lnTo>
                  <a:lnTo>
                    <a:pt x="341" y="317"/>
                  </a:lnTo>
                  <a:lnTo>
                    <a:pt x="335" y="320"/>
                  </a:lnTo>
                  <a:lnTo>
                    <a:pt x="326" y="321"/>
                  </a:lnTo>
                  <a:lnTo>
                    <a:pt x="317" y="321"/>
                  </a:lnTo>
                  <a:lnTo>
                    <a:pt x="306" y="318"/>
                  </a:lnTo>
                  <a:lnTo>
                    <a:pt x="306" y="318"/>
                  </a:lnTo>
                  <a:lnTo>
                    <a:pt x="302" y="314"/>
                  </a:lnTo>
                  <a:lnTo>
                    <a:pt x="297" y="311"/>
                  </a:lnTo>
                  <a:lnTo>
                    <a:pt x="288" y="305"/>
                  </a:lnTo>
                  <a:lnTo>
                    <a:pt x="278" y="297"/>
                  </a:lnTo>
                  <a:lnTo>
                    <a:pt x="274" y="295"/>
                  </a:lnTo>
                  <a:lnTo>
                    <a:pt x="268" y="293"/>
                  </a:lnTo>
                  <a:lnTo>
                    <a:pt x="268" y="293"/>
                  </a:lnTo>
                  <a:lnTo>
                    <a:pt x="258" y="292"/>
                  </a:lnTo>
                  <a:lnTo>
                    <a:pt x="246" y="290"/>
                  </a:lnTo>
                  <a:lnTo>
                    <a:pt x="246" y="290"/>
                  </a:lnTo>
                  <a:lnTo>
                    <a:pt x="237" y="289"/>
                  </a:lnTo>
                  <a:lnTo>
                    <a:pt x="228" y="286"/>
                  </a:lnTo>
                  <a:lnTo>
                    <a:pt x="221" y="282"/>
                  </a:lnTo>
                  <a:lnTo>
                    <a:pt x="214" y="276"/>
                  </a:lnTo>
                  <a:lnTo>
                    <a:pt x="214" y="276"/>
                  </a:lnTo>
                  <a:lnTo>
                    <a:pt x="209" y="270"/>
                  </a:lnTo>
                  <a:lnTo>
                    <a:pt x="205" y="262"/>
                  </a:lnTo>
                  <a:lnTo>
                    <a:pt x="202" y="253"/>
                  </a:lnTo>
                  <a:lnTo>
                    <a:pt x="201" y="245"/>
                  </a:lnTo>
                  <a:lnTo>
                    <a:pt x="201" y="206"/>
                  </a:lnTo>
                  <a:lnTo>
                    <a:pt x="201" y="163"/>
                  </a:lnTo>
                  <a:lnTo>
                    <a:pt x="201" y="163"/>
                  </a:lnTo>
                  <a:lnTo>
                    <a:pt x="201" y="156"/>
                  </a:lnTo>
                  <a:lnTo>
                    <a:pt x="202" y="148"/>
                  </a:lnTo>
                  <a:lnTo>
                    <a:pt x="203" y="139"/>
                  </a:lnTo>
                  <a:lnTo>
                    <a:pt x="206" y="132"/>
                  </a:lnTo>
                  <a:lnTo>
                    <a:pt x="191" y="117"/>
                  </a:lnTo>
                  <a:lnTo>
                    <a:pt x="191" y="117"/>
                  </a:lnTo>
                  <a:lnTo>
                    <a:pt x="191" y="117"/>
                  </a:lnTo>
                  <a:lnTo>
                    <a:pt x="191" y="117"/>
                  </a:lnTo>
                  <a:lnTo>
                    <a:pt x="187" y="113"/>
                  </a:lnTo>
                  <a:lnTo>
                    <a:pt x="181" y="112"/>
                  </a:lnTo>
                  <a:lnTo>
                    <a:pt x="181" y="112"/>
                  </a:lnTo>
                  <a:lnTo>
                    <a:pt x="176" y="113"/>
                  </a:lnTo>
                  <a:lnTo>
                    <a:pt x="172" y="117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55" y="142"/>
                  </a:lnTo>
                  <a:lnTo>
                    <a:pt x="156" y="149"/>
                  </a:lnTo>
                  <a:lnTo>
                    <a:pt x="158" y="157"/>
                  </a:lnTo>
                  <a:lnTo>
                    <a:pt x="156" y="163"/>
                  </a:lnTo>
                  <a:lnTo>
                    <a:pt x="156" y="163"/>
                  </a:lnTo>
                  <a:close/>
                  <a:moveTo>
                    <a:pt x="330" y="240"/>
                  </a:moveTo>
                  <a:lnTo>
                    <a:pt x="330" y="240"/>
                  </a:lnTo>
                  <a:lnTo>
                    <a:pt x="330" y="240"/>
                  </a:lnTo>
                  <a:lnTo>
                    <a:pt x="315" y="243"/>
                  </a:lnTo>
                  <a:lnTo>
                    <a:pt x="306" y="243"/>
                  </a:lnTo>
                  <a:lnTo>
                    <a:pt x="297" y="243"/>
                  </a:lnTo>
                  <a:lnTo>
                    <a:pt x="286" y="240"/>
                  </a:lnTo>
                  <a:lnTo>
                    <a:pt x="275" y="237"/>
                  </a:lnTo>
                  <a:lnTo>
                    <a:pt x="264" y="233"/>
                  </a:lnTo>
                  <a:lnTo>
                    <a:pt x="252" y="226"/>
                  </a:lnTo>
                  <a:lnTo>
                    <a:pt x="252" y="226"/>
                  </a:lnTo>
                  <a:lnTo>
                    <a:pt x="250" y="224"/>
                  </a:lnTo>
                  <a:lnTo>
                    <a:pt x="249" y="222"/>
                  </a:lnTo>
                  <a:lnTo>
                    <a:pt x="249" y="219"/>
                  </a:lnTo>
                  <a:lnTo>
                    <a:pt x="250" y="215"/>
                  </a:lnTo>
                  <a:lnTo>
                    <a:pt x="250" y="215"/>
                  </a:lnTo>
                  <a:lnTo>
                    <a:pt x="252" y="213"/>
                  </a:lnTo>
                  <a:lnTo>
                    <a:pt x="254" y="212"/>
                  </a:lnTo>
                  <a:lnTo>
                    <a:pt x="258" y="211"/>
                  </a:lnTo>
                  <a:lnTo>
                    <a:pt x="261" y="212"/>
                  </a:lnTo>
                  <a:lnTo>
                    <a:pt x="261" y="212"/>
                  </a:lnTo>
                  <a:lnTo>
                    <a:pt x="272" y="219"/>
                  </a:lnTo>
                  <a:lnTo>
                    <a:pt x="281" y="222"/>
                  </a:lnTo>
                  <a:lnTo>
                    <a:pt x="292" y="225"/>
                  </a:lnTo>
                  <a:lnTo>
                    <a:pt x="301" y="226"/>
                  </a:lnTo>
                  <a:lnTo>
                    <a:pt x="310" y="226"/>
                  </a:lnTo>
                  <a:lnTo>
                    <a:pt x="317" y="225"/>
                  </a:lnTo>
                  <a:lnTo>
                    <a:pt x="330" y="223"/>
                  </a:lnTo>
                  <a:lnTo>
                    <a:pt x="330" y="223"/>
                  </a:lnTo>
                  <a:lnTo>
                    <a:pt x="330" y="210"/>
                  </a:lnTo>
                  <a:lnTo>
                    <a:pt x="330" y="210"/>
                  </a:lnTo>
                  <a:lnTo>
                    <a:pt x="329" y="197"/>
                  </a:lnTo>
                  <a:lnTo>
                    <a:pt x="327" y="184"/>
                  </a:lnTo>
                  <a:lnTo>
                    <a:pt x="325" y="172"/>
                  </a:lnTo>
                  <a:lnTo>
                    <a:pt x="322" y="162"/>
                  </a:lnTo>
                  <a:lnTo>
                    <a:pt x="322" y="162"/>
                  </a:lnTo>
                  <a:lnTo>
                    <a:pt x="316" y="149"/>
                  </a:lnTo>
                  <a:lnTo>
                    <a:pt x="310" y="138"/>
                  </a:lnTo>
                  <a:lnTo>
                    <a:pt x="302" y="127"/>
                  </a:lnTo>
                  <a:lnTo>
                    <a:pt x="292" y="118"/>
                  </a:lnTo>
                  <a:lnTo>
                    <a:pt x="292" y="118"/>
                  </a:lnTo>
                  <a:lnTo>
                    <a:pt x="283" y="108"/>
                  </a:lnTo>
                  <a:lnTo>
                    <a:pt x="272" y="100"/>
                  </a:lnTo>
                  <a:lnTo>
                    <a:pt x="260" y="94"/>
                  </a:lnTo>
                  <a:lnTo>
                    <a:pt x="247" y="88"/>
                  </a:lnTo>
                  <a:lnTo>
                    <a:pt x="247" y="88"/>
                  </a:lnTo>
                  <a:lnTo>
                    <a:pt x="241" y="88"/>
                  </a:lnTo>
                  <a:lnTo>
                    <a:pt x="238" y="89"/>
                  </a:lnTo>
                  <a:lnTo>
                    <a:pt x="237" y="92"/>
                  </a:lnTo>
                  <a:lnTo>
                    <a:pt x="236" y="96"/>
                  </a:lnTo>
                  <a:lnTo>
                    <a:pt x="237" y="106"/>
                  </a:lnTo>
                  <a:lnTo>
                    <a:pt x="239" y="115"/>
                  </a:lnTo>
                  <a:lnTo>
                    <a:pt x="239" y="115"/>
                  </a:lnTo>
                  <a:lnTo>
                    <a:pt x="240" y="123"/>
                  </a:lnTo>
                  <a:lnTo>
                    <a:pt x="239" y="130"/>
                  </a:lnTo>
                  <a:lnTo>
                    <a:pt x="238" y="136"/>
                  </a:lnTo>
                  <a:lnTo>
                    <a:pt x="233" y="142"/>
                  </a:lnTo>
                  <a:lnTo>
                    <a:pt x="233" y="142"/>
                  </a:lnTo>
                  <a:lnTo>
                    <a:pt x="233" y="142"/>
                  </a:lnTo>
                  <a:lnTo>
                    <a:pt x="233" y="142"/>
                  </a:lnTo>
                  <a:lnTo>
                    <a:pt x="230" y="146"/>
                  </a:lnTo>
                  <a:lnTo>
                    <a:pt x="229" y="151"/>
                  </a:lnTo>
                  <a:lnTo>
                    <a:pt x="228" y="157"/>
                  </a:lnTo>
                  <a:lnTo>
                    <a:pt x="229" y="161"/>
                  </a:lnTo>
                  <a:lnTo>
                    <a:pt x="229" y="161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29" y="206"/>
                  </a:lnTo>
                  <a:lnTo>
                    <a:pt x="229" y="245"/>
                  </a:lnTo>
                  <a:lnTo>
                    <a:pt x="229" y="245"/>
                  </a:lnTo>
                  <a:lnTo>
                    <a:pt x="229" y="248"/>
                  </a:lnTo>
                  <a:lnTo>
                    <a:pt x="230" y="251"/>
                  </a:lnTo>
                  <a:lnTo>
                    <a:pt x="233" y="255"/>
                  </a:lnTo>
                  <a:lnTo>
                    <a:pt x="235" y="258"/>
                  </a:lnTo>
                  <a:lnTo>
                    <a:pt x="235" y="258"/>
                  </a:lnTo>
                  <a:lnTo>
                    <a:pt x="240" y="261"/>
                  </a:lnTo>
                  <a:lnTo>
                    <a:pt x="243" y="262"/>
                  </a:lnTo>
                  <a:lnTo>
                    <a:pt x="247" y="263"/>
                  </a:lnTo>
                  <a:lnTo>
                    <a:pt x="247" y="263"/>
                  </a:lnTo>
                  <a:lnTo>
                    <a:pt x="261" y="264"/>
                  </a:lnTo>
                  <a:lnTo>
                    <a:pt x="275" y="267"/>
                  </a:lnTo>
                  <a:lnTo>
                    <a:pt x="275" y="267"/>
                  </a:lnTo>
                  <a:lnTo>
                    <a:pt x="281" y="269"/>
                  </a:lnTo>
                  <a:lnTo>
                    <a:pt x="287" y="271"/>
                  </a:lnTo>
                  <a:lnTo>
                    <a:pt x="297" y="278"/>
                  </a:lnTo>
                  <a:lnTo>
                    <a:pt x="306" y="285"/>
                  </a:lnTo>
                  <a:lnTo>
                    <a:pt x="312" y="289"/>
                  </a:lnTo>
                  <a:lnTo>
                    <a:pt x="318" y="293"/>
                  </a:lnTo>
                  <a:lnTo>
                    <a:pt x="318" y="293"/>
                  </a:lnTo>
                  <a:lnTo>
                    <a:pt x="324" y="294"/>
                  </a:lnTo>
                  <a:lnTo>
                    <a:pt x="325" y="294"/>
                  </a:lnTo>
                  <a:lnTo>
                    <a:pt x="326" y="293"/>
                  </a:lnTo>
                  <a:lnTo>
                    <a:pt x="328" y="289"/>
                  </a:lnTo>
                  <a:lnTo>
                    <a:pt x="328" y="283"/>
                  </a:lnTo>
                  <a:lnTo>
                    <a:pt x="328" y="283"/>
                  </a:lnTo>
                  <a:lnTo>
                    <a:pt x="330" y="261"/>
                  </a:lnTo>
                  <a:lnTo>
                    <a:pt x="330" y="240"/>
                  </a:lnTo>
                  <a:lnTo>
                    <a:pt x="330" y="240"/>
                  </a:lnTo>
                  <a:close/>
                  <a:moveTo>
                    <a:pt x="27" y="223"/>
                  </a:moveTo>
                  <a:lnTo>
                    <a:pt x="27" y="223"/>
                  </a:lnTo>
                  <a:lnTo>
                    <a:pt x="27" y="223"/>
                  </a:lnTo>
                  <a:lnTo>
                    <a:pt x="40" y="225"/>
                  </a:lnTo>
                  <a:lnTo>
                    <a:pt x="48" y="226"/>
                  </a:lnTo>
                  <a:lnTo>
                    <a:pt x="56" y="226"/>
                  </a:lnTo>
                  <a:lnTo>
                    <a:pt x="66" y="225"/>
                  </a:lnTo>
                  <a:lnTo>
                    <a:pt x="76" y="222"/>
                  </a:lnTo>
                  <a:lnTo>
                    <a:pt x="87" y="219"/>
                  </a:lnTo>
                  <a:lnTo>
                    <a:pt x="98" y="212"/>
                  </a:lnTo>
                  <a:lnTo>
                    <a:pt x="98" y="212"/>
                  </a:lnTo>
                  <a:lnTo>
                    <a:pt x="100" y="211"/>
                  </a:lnTo>
                  <a:lnTo>
                    <a:pt x="103" y="212"/>
                  </a:lnTo>
                  <a:lnTo>
                    <a:pt x="106" y="213"/>
                  </a:lnTo>
                  <a:lnTo>
                    <a:pt x="109" y="215"/>
                  </a:lnTo>
                  <a:lnTo>
                    <a:pt x="109" y="215"/>
                  </a:lnTo>
                  <a:lnTo>
                    <a:pt x="110" y="219"/>
                  </a:lnTo>
                  <a:lnTo>
                    <a:pt x="110" y="222"/>
                  </a:lnTo>
                  <a:lnTo>
                    <a:pt x="109" y="224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94" y="233"/>
                  </a:lnTo>
                  <a:lnTo>
                    <a:pt x="82" y="237"/>
                  </a:lnTo>
                  <a:lnTo>
                    <a:pt x="72" y="240"/>
                  </a:lnTo>
                  <a:lnTo>
                    <a:pt x="62" y="243"/>
                  </a:lnTo>
                  <a:lnTo>
                    <a:pt x="52" y="243"/>
                  </a:lnTo>
                  <a:lnTo>
                    <a:pt x="43" y="243"/>
                  </a:lnTo>
                  <a:lnTo>
                    <a:pt x="27" y="240"/>
                  </a:lnTo>
                  <a:lnTo>
                    <a:pt x="27" y="240"/>
                  </a:lnTo>
                  <a:lnTo>
                    <a:pt x="29" y="283"/>
                  </a:lnTo>
                  <a:lnTo>
                    <a:pt x="29" y="283"/>
                  </a:lnTo>
                  <a:lnTo>
                    <a:pt x="30" y="289"/>
                  </a:lnTo>
                  <a:lnTo>
                    <a:pt x="31" y="293"/>
                  </a:lnTo>
                  <a:lnTo>
                    <a:pt x="32" y="294"/>
                  </a:lnTo>
                  <a:lnTo>
                    <a:pt x="35" y="294"/>
                  </a:lnTo>
                  <a:lnTo>
                    <a:pt x="40" y="293"/>
                  </a:lnTo>
                  <a:lnTo>
                    <a:pt x="40" y="293"/>
                  </a:lnTo>
                  <a:lnTo>
                    <a:pt x="47" y="289"/>
                  </a:lnTo>
                  <a:lnTo>
                    <a:pt x="52" y="285"/>
                  </a:lnTo>
                  <a:lnTo>
                    <a:pt x="61" y="278"/>
                  </a:lnTo>
                  <a:lnTo>
                    <a:pt x="71" y="271"/>
                  </a:lnTo>
                  <a:lnTo>
                    <a:pt x="77" y="269"/>
                  </a:lnTo>
                  <a:lnTo>
                    <a:pt x="84" y="267"/>
                  </a:lnTo>
                  <a:lnTo>
                    <a:pt x="84" y="267"/>
                  </a:lnTo>
                  <a:lnTo>
                    <a:pt x="98" y="264"/>
                  </a:lnTo>
                  <a:lnTo>
                    <a:pt x="112" y="263"/>
                  </a:lnTo>
                  <a:lnTo>
                    <a:pt x="112" y="263"/>
                  </a:lnTo>
                  <a:lnTo>
                    <a:pt x="115" y="262"/>
                  </a:lnTo>
                  <a:lnTo>
                    <a:pt x="118" y="261"/>
                  </a:lnTo>
                  <a:lnTo>
                    <a:pt x="124" y="258"/>
                  </a:lnTo>
                  <a:lnTo>
                    <a:pt x="124" y="258"/>
                  </a:lnTo>
                  <a:lnTo>
                    <a:pt x="126" y="255"/>
                  </a:lnTo>
                  <a:lnTo>
                    <a:pt x="128" y="251"/>
                  </a:lnTo>
                  <a:lnTo>
                    <a:pt x="128" y="248"/>
                  </a:lnTo>
                  <a:lnTo>
                    <a:pt x="129" y="245"/>
                  </a:lnTo>
                  <a:lnTo>
                    <a:pt x="129" y="206"/>
                  </a:lnTo>
                  <a:lnTo>
                    <a:pt x="129" y="163"/>
                  </a:lnTo>
                  <a:lnTo>
                    <a:pt x="129" y="163"/>
                  </a:lnTo>
                  <a:lnTo>
                    <a:pt x="129" y="163"/>
                  </a:lnTo>
                  <a:lnTo>
                    <a:pt x="129" y="161"/>
                  </a:lnTo>
                  <a:lnTo>
                    <a:pt x="129" y="161"/>
                  </a:lnTo>
                  <a:lnTo>
                    <a:pt x="129" y="157"/>
                  </a:lnTo>
                  <a:lnTo>
                    <a:pt x="129" y="151"/>
                  </a:lnTo>
                  <a:lnTo>
                    <a:pt x="128" y="146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1" y="136"/>
                  </a:lnTo>
                  <a:lnTo>
                    <a:pt x="118" y="130"/>
                  </a:lnTo>
                  <a:lnTo>
                    <a:pt x="118" y="123"/>
                  </a:lnTo>
                  <a:lnTo>
                    <a:pt x="119" y="115"/>
                  </a:lnTo>
                  <a:lnTo>
                    <a:pt x="119" y="115"/>
                  </a:lnTo>
                  <a:lnTo>
                    <a:pt x="121" y="106"/>
                  </a:lnTo>
                  <a:lnTo>
                    <a:pt x="122" y="96"/>
                  </a:lnTo>
                  <a:lnTo>
                    <a:pt x="122" y="92"/>
                  </a:lnTo>
                  <a:lnTo>
                    <a:pt x="119" y="89"/>
                  </a:lnTo>
                  <a:lnTo>
                    <a:pt x="116" y="88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99" y="94"/>
                  </a:lnTo>
                  <a:lnTo>
                    <a:pt x="87" y="100"/>
                  </a:lnTo>
                  <a:lnTo>
                    <a:pt x="76" y="108"/>
                  </a:lnTo>
                  <a:lnTo>
                    <a:pt x="65" y="118"/>
                  </a:lnTo>
                  <a:lnTo>
                    <a:pt x="65" y="118"/>
                  </a:lnTo>
                  <a:lnTo>
                    <a:pt x="56" y="127"/>
                  </a:lnTo>
                  <a:lnTo>
                    <a:pt x="49" y="138"/>
                  </a:lnTo>
                  <a:lnTo>
                    <a:pt x="42" y="149"/>
                  </a:lnTo>
                  <a:lnTo>
                    <a:pt x="37" y="162"/>
                  </a:lnTo>
                  <a:lnTo>
                    <a:pt x="37" y="162"/>
                  </a:lnTo>
                  <a:lnTo>
                    <a:pt x="34" y="172"/>
                  </a:lnTo>
                  <a:lnTo>
                    <a:pt x="31" y="184"/>
                  </a:lnTo>
                  <a:lnTo>
                    <a:pt x="29" y="197"/>
                  </a:lnTo>
                  <a:lnTo>
                    <a:pt x="28" y="210"/>
                  </a:lnTo>
                  <a:lnTo>
                    <a:pt x="28" y="210"/>
                  </a:lnTo>
                  <a:lnTo>
                    <a:pt x="27" y="223"/>
                  </a:lnTo>
                  <a:lnTo>
                    <a:pt x="27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17" name="Google Shape;817;p35"/>
          <p:cNvSpPr txBox="1"/>
          <p:nvPr/>
        </p:nvSpPr>
        <p:spPr>
          <a:xfrm>
            <a:off x="2111476" y="2602326"/>
            <a:ext cx="21595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이중 모델 돌리기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5"/>
          <p:cNvSpPr txBox="1"/>
          <p:nvPr/>
        </p:nvSpPr>
        <p:spPr>
          <a:xfrm>
            <a:off x="6319405" y="5312187"/>
            <a:ext cx="5790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0455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/>
          </a:p>
        </p:txBody>
      </p:sp>
      <p:sp>
        <p:nvSpPr>
          <p:cNvPr id="819" name="Google Shape;819;p35"/>
          <p:cNvSpPr txBox="1"/>
          <p:nvPr/>
        </p:nvSpPr>
        <p:spPr>
          <a:xfrm>
            <a:off x="6319405" y="3927311"/>
            <a:ext cx="5790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0455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/>
          </a:p>
        </p:txBody>
      </p:sp>
      <p:sp>
        <p:nvSpPr>
          <p:cNvPr id="820" name="Google Shape;820;p35"/>
          <p:cNvSpPr txBox="1"/>
          <p:nvPr/>
        </p:nvSpPr>
        <p:spPr>
          <a:xfrm>
            <a:off x="6319405" y="2333166"/>
            <a:ext cx="5790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0455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/>
          </a:p>
        </p:txBody>
      </p:sp>
      <p:sp>
        <p:nvSpPr>
          <p:cNvPr id="821" name="Google Shape;821;p35"/>
          <p:cNvSpPr txBox="1"/>
          <p:nvPr/>
        </p:nvSpPr>
        <p:spPr>
          <a:xfrm>
            <a:off x="2016144" y="4064215"/>
            <a:ext cx="21595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다중 모델 돌리기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5"/>
          <p:cNvSpPr txBox="1"/>
          <p:nvPr/>
        </p:nvSpPr>
        <p:spPr>
          <a:xfrm>
            <a:off x="2148301" y="5439402"/>
            <a:ext cx="20215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다중 모델 + bbox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5"/>
          <p:cNvSpPr txBox="1"/>
          <p:nvPr/>
        </p:nvSpPr>
        <p:spPr>
          <a:xfrm>
            <a:off x="7050376" y="2380919"/>
            <a:ext cx="4176423" cy="42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정상치와 병변치 구분하기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5"/>
          <p:cNvSpPr txBox="1"/>
          <p:nvPr/>
        </p:nvSpPr>
        <p:spPr>
          <a:xfrm>
            <a:off x="7050376" y="3948382"/>
            <a:ext cx="4176423" cy="42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14가지의 병변의 따라 구분하기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5"/>
          <p:cNvSpPr txBox="1"/>
          <p:nvPr/>
        </p:nvSpPr>
        <p:spPr>
          <a:xfrm>
            <a:off x="7050376" y="5359987"/>
            <a:ext cx="4176423" cy="42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병변 구분 및 병변에 따른 bbox 확인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6"/>
          <p:cNvSpPr txBox="1"/>
          <p:nvPr/>
        </p:nvSpPr>
        <p:spPr>
          <a:xfrm>
            <a:off x="4257990" y="765240"/>
            <a:ext cx="36760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1.이중 분류 하기</a:t>
            </a:r>
            <a:endParaRPr b="1" sz="40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1" name="Google Shape;8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37" y="1964542"/>
            <a:ext cx="6851049" cy="383358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36"/>
          <p:cNvSpPr/>
          <p:nvPr/>
        </p:nvSpPr>
        <p:spPr>
          <a:xfrm>
            <a:off x="1989882" y="2364861"/>
            <a:ext cx="1070263" cy="675409"/>
          </a:xfrm>
          <a:prstGeom prst="wedgeRoundRectCallout">
            <a:avLst>
              <a:gd fmla="val 110235" name="adj1"/>
              <a:gd fmla="val -32884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14번 </a:t>
            </a: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3546212" y="2545772"/>
            <a:ext cx="1423555" cy="62345"/>
          </a:xfrm>
          <a:prstGeom prst="mathMinus">
            <a:avLst>
              <a:gd fmla="val 23520" name="adj1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6"/>
          <p:cNvSpPr txBox="1"/>
          <p:nvPr/>
        </p:nvSpPr>
        <p:spPr>
          <a:xfrm>
            <a:off x="3546212" y="5777345"/>
            <a:ext cx="4831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정상치 14번 </a:t>
            </a: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, 병변치 0~13번 </a:t>
            </a: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2900520" y="5821734"/>
            <a:ext cx="561109" cy="2389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/>
          <p:nvPr/>
        </p:nvSpPr>
        <p:spPr>
          <a:xfrm>
            <a:off x="4042266" y="794932"/>
            <a:ext cx="369644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1. 이중 분류 하기</a:t>
            </a:r>
            <a:endParaRPr/>
          </a:p>
        </p:txBody>
      </p:sp>
      <p:pic>
        <p:nvPicPr>
          <p:cNvPr id="841" name="Google Shape;8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097" y="1773253"/>
            <a:ext cx="7981383" cy="3769509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37"/>
          <p:cNvSpPr txBox="1"/>
          <p:nvPr/>
        </p:nvSpPr>
        <p:spPr>
          <a:xfrm>
            <a:off x="3387473" y="5648746"/>
            <a:ext cx="4831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정상치 14번 </a:t>
            </a: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, 병변치 0~13번 </a:t>
            </a: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37"/>
          <p:cNvSpPr/>
          <p:nvPr/>
        </p:nvSpPr>
        <p:spPr>
          <a:xfrm>
            <a:off x="4956464" y="2172896"/>
            <a:ext cx="854570" cy="3263882"/>
          </a:xfrm>
          <a:prstGeom prst="frame">
            <a:avLst>
              <a:gd fmla="val 12500" name="adj1"/>
            </a:avLst>
          </a:prstGeom>
          <a:solidFill>
            <a:srgbClr val="FF705D"/>
          </a:solidFill>
          <a:ln cap="flat" cmpd="sng" w="9525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37"/>
          <p:cNvSpPr/>
          <p:nvPr/>
        </p:nvSpPr>
        <p:spPr>
          <a:xfrm>
            <a:off x="2670464" y="5713917"/>
            <a:ext cx="561109" cy="2389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/>
          <p:nvPr/>
        </p:nvSpPr>
        <p:spPr>
          <a:xfrm>
            <a:off x="4257990" y="765240"/>
            <a:ext cx="36760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1.이중 분류 하기</a:t>
            </a:r>
            <a:endParaRPr b="1" sz="40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1885248" y="5893273"/>
            <a:ext cx="7863566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랜덤포레스트로 모델 확인하려 했으나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X_featers값으로 경로가 들어가 Error 발생.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sz="1600">
                <a:solidFill>
                  <a:schemeClr val="dk1"/>
                </a:solidFill>
                <a:highlight>
                  <a:srgbClr val="B6DBDA"/>
                </a:highlight>
                <a:latin typeface="Malgun Gothic"/>
                <a:ea typeface="Malgun Gothic"/>
                <a:cs typeface="Malgun Gothic"/>
                <a:sym typeface="Malgun Gothic"/>
              </a:rPr>
              <a:t>경로를 픽셀화 하는 함수를 만들기로 결정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1" name="Google Shape;8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744" y="1628454"/>
            <a:ext cx="9180807" cy="337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2625" y="5365883"/>
            <a:ext cx="82867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38"/>
          <p:cNvSpPr/>
          <p:nvPr/>
        </p:nvSpPr>
        <p:spPr>
          <a:xfrm>
            <a:off x="1739916" y="5365883"/>
            <a:ext cx="8712167" cy="419100"/>
          </a:xfrm>
          <a:prstGeom prst="frame">
            <a:avLst>
              <a:gd fmla="val 12500" name="adj1"/>
            </a:avLst>
          </a:prstGeom>
          <a:solidFill>
            <a:srgbClr val="FF705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1035262" y="4493686"/>
            <a:ext cx="3975234" cy="45719"/>
          </a:xfrm>
          <a:prstGeom prst="mathMinus">
            <a:avLst>
              <a:gd fmla="val 23520" name="adj1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9"/>
          <p:cNvSpPr txBox="1"/>
          <p:nvPr/>
        </p:nvSpPr>
        <p:spPr>
          <a:xfrm>
            <a:off x="3819216" y="791470"/>
            <a:ext cx="45535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1.이중 분류 하기</a:t>
            </a:r>
            <a:endParaRPr b="1" sz="72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9"/>
          <p:cNvSpPr/>
          <p:nvPr/>
        </p:nvSpPr>
        <p:spPr>
          <a:xfrm>
            <a:off x="6756935" y="3339004"/>
            <a:ext cx="48896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데이터 양이 많아 함수를 돌릴 수 없었다.</a:t>
            </a: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7292397" y="3956984"/>
            <a:ext cx="3818709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7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 데이터 삭제 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7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Mritopng 라이브러리로 png 변환</a:t>
            </a:r>
            <a:endParaRPr/>
          </a:p>
        </p:txBody>
      </p:sp>
      <p:pic>
        <p:nvPicPr>
          <p:cNvPr id="862" name="Google Shape;8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415" y="2401550"/>
            <a:ext cx="3968745" cy="2825441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9"/>
          <p:cNvSpPr/>
          <p:nvPr/>
        </p:nvSpPr>
        <p:spPr>
          <a:xfrm>
            <a:off x="5544152" y="3615771"/>
            <a:ext cx="981776" cy="4845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3224" y="4696915"/>
            <a:ext cx="3644025" cy="2836566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11764"/>
              </a:srgbClr>
            </a:outerShdw>
            <a:reflection blurRad="0" dir="5400000" dist="50800" endA="0" endPos="65000" kx="0" rotWithShape="0" algn="bl" stA="0" stPos="0" sy="-100000" ky="0"/>
          </a:effectLst>
        </p:spPr>
      </p:pic>
      <p:grpSp>
        <p:nvGrpSpPr>
          <p:cNvPr id="299" name="Google Shape;299;p4"/>
          <p:cNvGrpSpPr/>
          <p:nvPr/>
        </p:nvGrpSpPr>
        <p:grpSpPr>
          <a:xfrm>
            <a:off x="9197833" y="0"/>
            <a:ext cx="1063910" cy="135691"/>
            <a:chOff x="291441" y="-5762"/>
            <a:chExt cx="1063910" cy="135691"/>
          </a:xfrm>
        </p:grpSpPr>
        <p:sp>
          <p:nvSpPr>
            <p:cNvPr id="300" name="Google Shape;300;p4"/>
            <p:cNvSpPr/>
            <p:nvPr/>
          </p:nvSpPr>
          <p:spPr>
            <a:xfrm flipH="1">
              <a:off x="291441" y="-5762"/>
              <a:ext cx="573890" cy="135691"/>
            </a:xfrm>
            <a:custGeom>
              <a:rect b="b" l="l" r="r" t="t"/>
              <a:pathLst>
                <a:path extrusionOk="0" h="135691" w="573890">
                  <a:moveTo>
                    <a:pt x="573890" y="0"/>
                  </a:moveTo>
                  <a:lnTo>
                    <a:pt x="78719" y="0"/>
                  </a:lnTo>
                  <a:lnTo>
                    <a:pt x="0" y="135691"/>
                  </a:lnTo>
                  <a:lnTo>
                    <a:pt x="495171" y="13569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B6DBD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 flipH="1">
              <a:off x="781461" y="-5762"/>
              <a:ext cx="573890" cy="135691"/>
            </a:xfrm>
            <a:custGeom>
              <a:rect b="b" l="l" r="r" t="t"/>
              <a:pathLst>
                <a:path extrusionOk="0" h="135691" w="573890">
                  <a:moveTo>
                    <a:pt x="573890" y="0"/>
                  </a:moveTo>
                  <a:lnTo>
                    <a:pt x="78719" y="0"/>
                  </a:lnTo>
                  <a:lnTo>
                    <a:pt x="0" y="135691"/>
                  </a:lnTo>
                  <a:lnTo>
                    <a:pt x="495171" y="135691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B6DBD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2" name="Google Shape;302;p4"/>
          <p:cNvSpPr txBox="1"/>
          <p:nvPr/>
        </p:nvSpPr>
        <p:spPr>
          <a:xfrm>
            <a:off x="1059734" y="2383851"/>
            <a:ext cx="27845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b="1"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Jupyter lab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     	</a:t>
            </a:r>
            <a:r>
              <a:rPr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Google Colab</a:t>
            </a:r>
            <a:endParaRPr sz="20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 txBox="1"/>
          <p:nvPr/>
        </p:nvSpPr>
        <p:spPr>
          <a:xfrm>
            <a:off x="600831" y="965568"/>
            <a:ext cx="6880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0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"/>
          <p:cNvSpPr txBox="1"/>
          <p:nvPr/>
        </p:nvSpPr>
        <p:spPr>
          <a:xfrm>
            <a:off x="600831" y="1698552"/>
            <a:ext cx="172354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개발환경</a:t>
            </a:r>
            <a:endParaRPr/>
          </a:p>
        </p:txBody>
      </p:sp>
      <p:sp>
        <p:nvSpPr>
          <p:cNvPr id="305" name="Google Shape;305;p4"/>
          <p:cNvSpPr/>
          <p:nvPr/>
        </p:nvSpPr>
        <p:spPr>
          <a:xfrm>
            <a:off x="5364142" y="2250318"/>
            <a:ext cx="694054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Vingroup Big Data Institute</a:t>
            </a:r>
            <a:r>
              <a:rPr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가 VinBigData의 웹 기반 플랫폼인 VinLab을 통해 수집한 이미지이며,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기초 연구를 촉진하여 새롭고 적용 가능성이 높은</a:t>
            </a:r>
            <a:endParaRPr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기술 조사를 목표로 한 대회의 데이터 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해당 데이터는 아래 Kaggle Web Site를 통하여 데이터를 제공받았습니다.</a:t>
            </a:r>
            <a:endParaRPr/>
          </a:p>
        </p:txBody>
      </p:sp>
      <p:sp>
        <p:nvSpPr>
          <p:cNvPr id="306" name="Google Shape;306;p4"/>
          <p:cNvSpPr txBox="1"/>
          <p:nvPr/>
        </p:nvSpPr>
        <p:spPr>
          <a:xfrm>
            <a:off x="4568906" y="965568"/>
            <a:ext cx="6880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0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"/>
          <p:cNvSpPr txBox="1"/>
          <p:nvPr/>
        </p:nvSpPr>
        <p:spPr>
          <a:xfrm>
            <a:off x="4468322" y="1696320"/>
            <a:ext cx="224292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데이터 수집</a:t>
            </a:r>
            <a:endParaRPr/>
          </a:p>
        </p:txBody>
      </p:sp>
      <p:sp>
        <p:nvSpPr>
          <p:cNvPr id="308" name="Google Shape;308;p4"/>
          <p:cNvSpPr/>
          <p:nvPr/>
        </p:nvSpPr>
        <p:spPr>
          <a:xfrm>
            <a:off x="5898857" y="4794562"/>
            <a:ext cx="5504688" cy="1450239"/>
          </a:xfrm>
          <a:prstGeom prst="rect">
            <a:avLst/>
          </a:prstGeom>
          <a:blipFill rotWithShape="1">
            <a:blip r:embed="rId4">
              <a:alphaModFix amt="5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4"/>
          <p:cNvSpPr txBox="1"/>
          <p:nvPr/>
        </p:nvSpPr>
        <p:spPr>
          <a:xfrm>
            <a:off x="1071855" y="3085776"/>
            <a:ext cx="2148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language   </a:t>
            </a:r>
            <a:r>
              <a:rPr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20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"/>
          <p:cNvSpPr txBox="1"/>
          <p:nvPr/>
        </p:nvSpPr>
        <p:spPr>
          <a:xfrm>
            <a:off x="1071855" y="3681252"/>
            <a:ext cx="246894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Library	  </a:t>
            </a:r>
            <a:r>
              <a:rPr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	  Numpy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	  skleran etc</a:t>
            </a:r>
            <a:endParaRPr sz="20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0"/>
          <p:cNvSpPr txBox="1"/>
          <p:nvPr>
            <p:ph type="title"/>
          </p:nvPr>
        </p:nvSpPr>
        <p:spPr>
          <a:xfrm>
            <a:off x="204875" y="377251"/>
            <a:ext cx="4683679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문제 해결 </a:t>
            </a:r>
            <a:endParaRPr/>
          </a:p>
        </p:txBody>
      </p:sp>
      <p:pic>
        <p:nvPicPr>
          <p:cNvPr id="869" name="Google Shape;8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200000">
            <a:off x="8180864" y="4922323"/>
            <a:ext cx="1735173" cy="163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7200000">
            <a:off x="2298649" y="4472387"/>
            <a:ext cx="1821838" cy="171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3047" y="285078"/>
            <a:ext cx="1735173" cy="1636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Google Shape;872;p40"/>
          <p:cNvGrpSpPr/>
          <p:nvPr/>
        </p:nvGrpSpPr>
        <p:grpSpPr>
          <a:xfrm>
            <a:off x="2805230" y="631787"/>
            <a:ext cx="6035749" cy="6078969"/>
            <a:chOff x="4898628" y="111087"/>
            <a:chExt cx="6035749" cy="6078969"/>
          </a:xfrm>
        </p:grpSpPr>
        <p:sp>
          <p:nvSpPr>
            <p:cNvPr id="873" name="Google Shape;873;p40"/>
            <p:cNvSpPr/>
            <p:nvPr/>
          </p:nvSpPr>
          <p:spPr>
            <a:xfrm rot="-7200000">
              <a:off x="6825151" y="951347"/>
              <a:ext cx="3683775" cy="3019445"/>
            </a:xfrm>
            <a:custGeom>
              <a:rect b="b" l="l" r="r" t="t"/>
              <a:pathLst>
                <a:path extrusionOk="0" h="4586" w="5595">
                  <a:moveTo>
                    <a:pt x="5485" y="546"/>
                  </a:moveTo>
                  <a:lnTo>
                    <a:pt x="5485" y="546"/>
                  </a:lnTo>
                  <a:lnTo>
                    <a:pt x="5457" y="512"/>
                  </a:lnTo>
                  <a:lnTo>
                    <a:pt x="5433" y="480"/>
                  </a:lnTo>
                  <a:lnTo>
                    <a:pt x="5401" y="444"/>
                  </a:lnTo>
                  <a:lnTo>
                    <a:pt x="5361" y="402"/>
                  </a:lnTo>
                  <a:lnTo>
                    <a:pt x="5313" y="356"/>
                  </a:lnTo>
                  <a:lnTo>
                    <a:pt x="5257" y="306"/>
                  </a:lnTo>
                  <a:lnTo>
                    <a:pt x="5225" y="282"/>
                  </a:lnTo>
                  <a:lnTo>
                    <a:pt x="5191" y="258"/>
                  </a:lnTo>
                  <a:lnTo>
                    <a:pt x="5155" y="232"/>
                  </a:lnTo>
                  <a:lnTo>
                    <a:pt x="5117" y="208"/>
                  </a:lnTo>
                  <a:lnTo>
                    <a:pt x="5077" y="184"/>
                  </a:lnTo>
                  <a:lnTo>
                    <a:pt x="5033" y="162"/>
                  </a:lnTo>
                  <a:lnTo>
                    <a:pt x="4987" y="140"/>
                  </a:lnTo>
                  <a:lnTo>
                    <a:pt x="4941" y="118"/>
                  </a:lnTo>
                  <a:lnTo>
                    <a:pt x="4889" y="98"/>
                  </a:lnTo>
                  <a:lnTo>
                    <a:pt x="4837" y="80"/>
                  </a:lnTo>
                  <a:lnTo>
                    <a:pt x="4783" y="62"/>
                  </a:lnTo>
                  <a:lnTo>
                    <a:pt x="4725" y="46"/>
                  </a:lnTo>
                  <a:lnTo>
                    <a:pt x="4665" y="34"/>
                  </a:lnTo>
                  <a:lnTo>
                    <a:pt x="4601" y="22"/>
                  </a:lnTo>
                  <a:lnTo>
                    <a:pt x="4535" y="12"/>
                  </a:lnTo>
                  <a:lnTo>
                    <a:pt x="4467" y="6"/>
                  </a:lnTo>
                  <a:lnTo>
                    <a:pt x="4397" y="2"/>
                  </a:lnTo>
                  <a:lnTo>
                    <a:pt x="4323" y="0"/>
                  </a:lnTo>
                  <a:lnTo>
                    <a:pt x="4323" y="0"/>
                  </a:lnTo>
                  <a:lnTo>
                    <a:pt x="3927" y="0"/>
                  </a:lnTo>
                  <a:lnTo>
                    <a:pt x="3927" y="0"/>
                  </a:lnTo>
                  <a:lnTo>
                    <a:pt x="3927" y="0"/>
                  </a:lnTo>
                  <a:lnTo>
                    <a:pt x="3297" y="0"/>
                  </a:lnTo>
                  <a:lnTo>
                    <a:pt x="3297" y="0"/>
                  </a:lnTo>
                  <a:lnTo>
                    <a:pt x="1068" y="3854"/>
                  </a:lnTo>
                  <a:lnTo>
                    <a:pt x="1068" y="3854"/>
                  </a:lnTo>
                  <a:lnTo>
                    <a:pt x="1028" y="3920"/>
                  </a:lnTo>
                  <a:lnTo>
                    <a:pt x="986" y="3982"/>
                  </a:lnTo>
                  <a:lnTo>
                    <a:pt x="944" y="4038"/>
                  </a:lnTo>
                  <a:lnTo>
                    <a:pt x="902" y="4092"/>
                  </a:lnTo>
                  <a:lnTo>
                    <a:pt x="858" y="4144"/>
                  </a:lnTo>
                  <a:lnTo>
                    <a:pt x="814" y="4190"/>
                  </a:lnTo>
                  <a:lnTo>
                    <a:pt x="768" y="4234"/>
                  </a:lnTo>
                  <a:lnTo>
                    <a:pt x="724" y="4274"/>
                  </a:lnTo>
                  <a:lnTo>
                    <a:pt x="678" y="4310"/>
                  </a:lnTo>
                  <a:lnTo>
                    <a:pt x="634" y="4344"/>
                  </a:lnTo>
                  <a:lnTo>
                    <a:pt x="590" y="4374"/>
                  </a:lnTo>
                  <a:lnTo>
                    <a:pt x="546" y="4404"/>
                  </a:lnTo>
                  <a:lnTo>
                    <a:pt x="502" y="4428"/>
                  </a:lnTo>
                  <a:lnTo>
                    <a:pt x="458" y="4452"/>
                  </a:lnTo>
                  <a:lnTo>
                    <a:pt x="416" y="4472"/>
                  </a:lnTo>
                  <a:lnTo>
                    <a:pt x="376" y="4490"/>
                  </a:lnTo>
                  <a:lnTo>
                    <a:pt x="336" y="4508"/>
                  </a:lnTo>
                  <a:lnTo>
                    <a:pt x="298" y="4522"/>
                  </a:lnTo>
                  <a:lnTo>
                    <a:pt x="226" y="4544"/>
                  </a:lnTo>
                  <a:lnTo>
                    <a:pt x="162" y="4562"/>
                  </a:lnTo>
                  <a:lnTo>
                    <a:pt x="108" y="4572"/>
                  </a:lnTo>
                  <a:lnTo>
                    <a:pt x="62" y="4580"/>
                  </a:lnTo>
                  <a:lnTo>
                    <a:pt x="28" y="4584"/>
                  </a:lnTo>
                  <a:lnTo>
                    <a:pt x="0" y="4586"/>
                  </a:lnTo>
                  <a:lnTo>
                    <a:pt x="0" y="4586"/>
                  </a:lnTo>
                  <a:lnTo>
                    <a:pt x="3145" y="4586"/>
                  </a:lnTo>
                  <a:lnTo>
                    <a:pt x="3145" y="4586"/>
                  </a:lnTo>
                  <a:lnTo>
                    <a:pt x="3173" y="4584"/>
                  </a:lnTo>
                  <a:lnTo>
                    <a:pt x="3207" y="4580"/>
                  </a:lnTo>
                  <a:lnTo>
                    <a:pt x="3251" y="4572"/>
                  </a:lnTo>
                  <a:lnTo>
                    <a:pt x="3307" y="4562"/>
                  </a:lnTo>
                  <a:lnTo>
                    <a:pt x="3369" y="4544"/>
                  </a:lnTo>
                  <a:lnTo>
                    <a:pt x="3441" y="4522"/>
                  </a:lnTo>
                  <a:lnTo>
                    <a:pt x="3479" y="4508"/>
                  </a:lnTo>
                  <a:lnTo>
                    <a:pt x="3517" y="4490"/>
                  </a:lnTo>
                  <a:lnTo>
                    <a:pt x="3559" y="4472"/>
                  </a:lnTo>
                  <a:lnTo>
                    <a:pt x="3599" y="4452"/>
                  </a:lnTo>
                  <a:lnTo>
                    <a:pt x="3643" y="4428"/>
                  </a:lnTo>
                  <a:lnTo>
                    <a:pt x="3685" y="4404"/>
                  </a:lnTo>
                  <a:lnTo>
                    <a:pt x="3729" y="4374"/>
                  </a:lnTo>
                  <a:lnTo>
                    <a:pt x="3773" y="4344"/>
                  </a:lnTo>
                  <a:lnTo>
                    <a:pt x="3817" y="4310"/>
                  </a:lnTo>
                  <a:lnTo>
                    <a:pt x="3863" y="4274"/>
                  </a:lnTo>
                  <a:lnTo>
                    <a:pt x="3907" y="4234"/>
                  </a:lnTo>
                  <a:lnTo>
                    <a:pt x="3951" y="4190"/>
                  </a:lnTo>
                  <a:lnTo>
                    <a:pt x="3995" y="4144"/>
                  </a:lnTo>
                  <a:lnTo>
                    <a:pt x="4039" y="4092"/>
                  </a:lnTo>
                  <a:lnTo>
                    <a:pt x="4083" y="4038"/>
                  </a:lnTo>
                  <a:lnTo>
                    <a:pt x="4125" y="3982"/>
                  </a:lnTo>
                  <a:lnTo>
                    <a:pt x="4165" y="3920"/>
                  </a:lnTo>
                  <a:lnTo>
                    <a:pt x="4205" y="3854"/>
                  </a:lnTo>
                  <a:lnTo>
                    <a:pt x="4205" y="3854"/>
                  </a:lnTo>
                  <a:lnTo>
                    <a:pt x="5375" y="1826"/>
                  </a:lnTo>
                  <a:lnTo>
                    <a:pt x="5375" y="1826"/>
                  </a:lnTo>
                  <a:lnTo>
                    <a:pt x="5409" y="1764"/>
                  </a:lnTo>
                  <a:lnTo>
                    <a:pt x="5441" y="1702"/>
                  </a:lnTo>
                  <a:lnTo>
                    <a:pt x="5469" y="1640"/>
                  </a:lnTo>
                  <a:lnTo>
                    <a:pt x="5493" y="1580"/>
                  </a:lnTo>
                  <a:lnTo>
                    <a:pt x="5515" y="1522"/>
                  </a:lnTo>
                  <a:lnTo>
                    <a:pt x="5533" y="1464"/>
                  </a:lnTo>
                  <a:lnTo>
                    <a:pt x="5549" y="1408"/>
                  </a:lnTo>
                  <a:lnTo>
                    <a:pt x="5561" y="1354"/>
                  </a:lnTo>
                  <a:lnTo>
                    <a:pt x="5573" y="1300"/>
                  </a:lnTo>
                  <a:lnTo>
                    <a:pt x="5581" y="1248"/>
                  </a:lnTo>
                  <a:lnTo>
                    <a:pt x="5587" y="1196"/>
                  </a:lnTo>
                  <a:lnTo>
                    <a:pt x="5591" y="1148"/>
                  </a:lnTo>
                  <a:lnTo>
                    <a:pt x="5593" y="1100"/>
                  </a:lnTo>
                  <a:lnTo>
                    <a:pt x="5595" y="1054"/>
                  </a:lnTo>
                  <a:lnTo>
                    <a:pt x="5593" y="1008"/>
                  </a:lnTo>
                  <a:lnTo>
                    <a:pt x="5591" y="966"/>
                  </a:lnTo>
                  <a:lnTo>
                    <a:pt x="5587" y="924"/>
                  </a:lnTo>
                  <a:lnTo>
                    <a:pt x="5583" y="884"/>
                  </a:lnTo>
                  <a:lnTo>
                    <a:pt x="5571" y="810"/>
                  </a:lnTo>
                  <a:lnTo>
                    <a:pt x="5555" y="746"/>
                  </a:lnTo>
                  <a:lnTo>
                    <a:pt x="5539" y="688"/>
                  </a:lnTo>
                  <a:lnTo>
                    <a:pt x="5523" y="638"/>
                  </a:lnTo>
                  <a:lnTo>
                    <a:pt x="5507" y="598"/>
                  </a:lnTo>
                  <a:lnTo>
                    <a:pt x="5495" y="568"/>
                  </a:lnTo>
                  <a:lnTo>
                    <a:pt x="5485" y="546"/>
                  </a:lnTo>
                  <a:lnTo>
                    <a:pt x="5485" y="546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4" name="Google Shape;874;p40"/>
            <p:cNvGrpSpPr/>
            <p:nvPr/>
          </p:nvGrpSpPr>
          <p:grpSpPr>
            <a:xfrm>
              <a:off x="4898628" y="1490089"/>
              <a:ext cx="6035749" cy="4699966"/>
              <a:chOff x="4898628" y="1490089"/>
              <a:chExt cx="6035749" cy="4699966"/>
            </a:xfrm>
          </p:grpSpPr>
          <p:sp>
            <p:nvSpPr>
              <p:cNvPr id="875" name="Google Shape;875;p40"/>
              <p:cNvSpPr/>
              <p:nvPr/>
            </p:nvSpPr>
            <p:spPr>
              <a:xfrm>
                <a:off x="7250602" y="2982484"/>
                <a:ext cx="3683775" cy="3019446"/>
              </a:xfrm>
              <a:custGeom>
                <a:rect b="b" l="l" r="r" t="t"/>
                <a:pathLst>
                  <a:path extrusionOk="0" h="4586" w="5595">
                    <a:moveTo>
                      <a:pt x="5485" y="546"/>
                    </a:moveTo>
                    <a:lnTo>
                      <a:pt x="5485" y="546"/>
                    </a:lnTo>
                    <a:lnTo>
                      <a:pt x="5457" y="512"/>
                    </a:lnTo>
                    <a:lnTo>
                      <a:pt x="5433" y="480"/>
                    </a:lnTo>
                    <a:lnTo>
                      <a:pt x="5401" y="444"/>
                    </a:lnTo>
                    <a:lnTo>
                      <a:pt x="5361" y="402"/>
                    </a:lnTo>
                    <a:lnTo>
                      <a:pt x="5313" y="356"/>
                    </a:lnTo>
                    <a:lnTo>
                      <a:pt x="5257" y="306"/>
                    </a:lnTo>
                    <a:lnTo>
                      <a:pt x="5225" y="282"/>
                    </a:lnTo>
                    <a:lnTo>
                      <a:pt x="5191" y="258"/>
                    </a:lnTo>
                    <a:lnTo>
                      <a:pt x="5155" y="232"/>
                    </a:lnTo>
                    <a:lnTo>
                      <a:pt x="5117" y="208"/>
                    </a:lnTo>
                    <a:lnTo>
                      <a:pt x="5077" y="184"/>
                    </a:lnTo>
                    <a:lnTo>
                      <a:pt x="5033" y="162"/>
                    </a:lnTo>
                    <a:lnTo>
                      <a:pt x="4987" y="140"/>
                    </a:lnTo>
                    <a:lnTo>
                      <a:pt x="4941" y="118"/>
                    </a:lnTo>
                    <a:lnTo>
                      <a:pt x="4889" y="98"/>
                    </a:lnTo>
                    <a:lnTo>
                      <a:pt x="4837" y="80"/>
                    </a:lnTo>
                    <a:lnTo>
                      <a:pt x="4783" y="62"/>
                    </a:lnTo>
                    <a:lnTo>
                      <a:pt x="4725" y="46"/>
                    </a:lnTo>
                    <a:lnTo>
                      <a:pt x="4665" y="34"/>
                    </a:lnTo>
                    <a:lnTo>
                      <a:pt x="4601" y="22"/>
                    </a:lnTo>
                    <a:lnTo>
                      <a:pt x="4535" y="12"/>
                    </a:lnTo>
                    <a:lnTo>
                      <a:pt x="4467" y="6"/>
                    </a:lnTo>
                    <a:lnTo>
                      <a:pt x="4397" y="2"/>
                    </a:lnTo>
                    <a:lnTo>
                      <a:pt x="4323" y="0"/>
                    </a:lnTo>
                    <a:lnTo>
                      <a:pt x="4323" y="0"/>
                    </a:lnTo>
                    <a:lnTo>
                      <a:pt x="3927" y="0"/>
                    </a:lnTo>
                    <a:lnTo>
                      <a:pt x="3927" y="0"/>
                    </a:lnTo>
                    <a:lnTo>
                      <a:pt x="3927" y="0"/>
                    </a:lnTo>
                    <a:lnTo>
                      <a:pt x="3297" y="0"/>
                    </a:lnTo>
                    <a:lnTo>
                      <a:pt x="3297" y="0"/>
                    </a:lnTo>
                    <a:lnTo>
                      <a:pt x="1068" y="3854"/>
                    </a:lnTo>
                    <a:lnTo>
                      <a:pt x="1068" y="3854"/>
                    </a:lnTo>
                    <a:lnTo>
                      <a:pt x="1028" y="3920"/>
                    </a:lnTo>
                    <a:lnTo>
                      <a:pt x="986" y="3982"/>
                    </a:lnTo>
                    <a:lnTo>
                      <a:pt x="944" y="4038"/>
                    </a:lnTo>
                    <a:lnTo>
                      <a:pt x="902" y="4092"/>
                    </a:lnTo>
                    <a:lnTo>
                      <a:pt x="858" y="4144"/>
                    </a:lnTo>
                    <a:lnTo>
                      <a:pt x="814" y="4190"/>
                    </a:lnTo>
                    <a:lnTo>
                      <a:pt x="768" y="4234"/>
                    </a:lnTo>
                    <a:lnTo>
                      <a:pt x="724" y="4274"/>
                    </a:lnTo>
                    <a:lnTo>
                      <a:pt x="678" y="4310"/>
                    </a:lnTo>
                    <a:lnTo>
                      <a:pt x="634" y="4344"/>
                    </a:lnTo>
                    <a:lnTo>
                      <a:pt x="590" y="4374"/>
                    </a:lnTo>
                    <a:lnTo>
                      <a:pt x="546" y="4404"/>
                    </a:lnTo>
                    <a:lnTo>
                      <a:pt x="502" y="4428"/>
                    </a:lnTo>
                    <a:lnTo>
                      <a:pt x="458" y="4452"/>
                    </a:lnTo>
                    <a:lnTo>
                      <a:pt x="416" y="4472"/>
                    </a:lnTo>
                    <a:lnTo>
                      <a:pt x="376" y="4490"/>
                    </a:lnTo>
                    <a:lnTo>
                      <a:pt x="336" y="4508"/>
                    </a:lnTo>
                    <a:lnTo>
                      <a:pt x="298" y="4522"/>
                    </a:lnTo>
                    <a:lnTo>
                      <a:pt x="226" y="4544"/>
                    </a:lnTo>
                    <a:lnTo>
                      <a:pt x="162" y="4562"/>
                    </a:lnTo>
                    <a:lnTo>
                      <a:pt x="108" y="4572"/>
                    </a:lnTo>
                    <a:lnTo>
                      <a:pt x="62" y="4580"/>
                    </a:lnTo>
                    <a:lnTo>
                      <a:pt x="28" y="4584"/>
                    </a:lnTo>
                    <a:lnTo>
                      <a:pt x="0" y="4586"/>
                    </a:lnTo>
                    <a:lnTo>
                      <a:pt x="0" y="4586"/>
                    </a:lnTo>
                    <a:lnTo>
                      <a:pt x="3145" y="4586"/>
                    </a:lnTo>
                    <a:lnTo>
                      <a:pt x="3145" y="4586"/>
                    </a:lnTo>
                    <a:lnTo>
                      <a:pt x="3173" y="4584"/>
                    </a:lnTo>
                    <a:lnTo>
                      <a:pt x="3207" y="4580"/>
                    </a:lnTo>
                    <a:lnTo>
                      <a:pt x="3251" y="4572"/>
                    </a:lnTo>
                    <a:lnTo>
                      <a:pt x="3307" y="4562"/>
                    </a:lnTo>
                    <a:lnTo>
                      <a:pt x="3369" y="4544"/>
                    </a:lnTo>
                    <a:lnTo>
                      <a:pt x="3441" y="4522"/>
                    </a:lnTo>
                    <a:lnTo>
                      <a:pt x="3479" y="4508"/>
                    </a:lnTo>
                    <a:lnTo>
                      <a:pt x="3517" y="4490"/>
                    </a:lnTo>
                    <a:lnTo>
                      <a:pt x="3559" y="4472"/>
                    </a:lnTo>
                    <a:lnTo>
                      <a:pt x="3599" y="4452"/>
                    </a:lnTo>
                    <a:lnTo>
                      <a:pt x="3643" y="4428"/>
                    </a:lnTo>
                    <a:lnTo>
                      <a:pt x="3685" y="4404"/>
                    </a:lnTo>
                    <a:lnTo>
                      <a:pt x="3729" y="4374"/>
                    </a:lnTo>
                    <a:lnTo>
                      <a:pt x="3773" y="4344"/>
                    </a:lnTo>
                    <a:lnTo>
                      <a:pt x="3817" y="4310"/>
                    </a:lnTo>
                    <a:lnTo>
                      <a:pt x="3863" y="4274"/>
                    </a:lnTo>
                    <a:lnTo>
                      <a:pt x="3907" y="4234"/>
                    </a:lnTo>
                    <a:lnTo>
                      <a:pt x="3951" y="4190"/>
                    </a:lnTo>
                    <a:lnTo>
                      <a:pt x="3995" y="4144"/>
                    </a:lnTo>
                    <a:lnTo>
                      <a:pt x="4039" y="4092"/>
                    </a:lnTo>
                    <a:lnTo>
                      <a:pt x="4083" y="4038"/>
                    </a:lnTo>
                    <a:lnTo>
                      <a:pt x="4125" y="3982"/>
                    </a:lnTo>
                    <a:lnTo>
                      <a:pt x="4165" y="3920"/>
                    </a:lnTo>
                    <a:lnTo>
                      <a:pt x="4205" y="3854"/>
                    </a:lnTo>
                    <a:lnTo>
                      <a:pt x="4205" y="3854"/>
                    </a:lnTo>
                    <a:lnTo>
                      <a:pt x="5375" y="1826"/>
                    </a:lnTo>
                    <a:lnTo>
                      <a:pt x="5375" y="1826"/>
                    </a:lnTo>
                    <a:lnTo>
                      <a:pt x="5409" y="1764"/>
                    </a:lnTo>
                    <a:lnTo>
                      <a:pt x="5441" y="1702"/>
                    </a:lnTo>
                    <a:lnTo>
                      <a:pt x="5469" y="1640"/>
                    </a:lnTo>
                    <a:lnTo>
                      <a:pt x="5493" y="1580"/>
                    </a:lnTo>
                    <a:lnTo>
                      <a:pt x="5515" y="1522"/>
                    </a:lnTo>
                    <a:lnTo>
                      <a:pt x="5533" y="1464"/>
                    </a:lnTo>
                    <a:lnTo>
                      <a:pt x="5549" y="1408"/>
                    </a:lnTo>
                    <a:lnTo>
                      <a:pt x="5561" y="1354"/>
                    </a:lnTo>
                    <a:lnTo>
                      <a:pt x="5573" y="1300"/>
                    </a:lnTo>
                    <a:lnTo>
                      <a:pt x="5581" y="1248"/>
                    </a:lnTo>
                    <a:lnTo>
                      <a:pt x="5587" y="1196"/>
                    </a:lnTo>
                    <a:lnTo>
                      <a:pt x="5591" y="1148"/>
                    </a:lnTo>
                    <a:lnTo>
                      <a:pt x="5593" y="1100"/>
                    </a:lnTo>
                    <a:lnTo>
                      <a:pt x="5595" y="1054"/>
                    </a:lnTo>
                    <a:lnTo>
                      <a:pt x="5593" y="1008"/>
                    </a:lnTo>
                    <a:lnTo>
                      <a:pt x="5591" y="966"/>
                    </a:lnTo>
                    <a:lnTo>
                      <a:pt x="5587" y="924"/>
                    </a:lnTo>
                    <a:lnTo>
                      <a:pt x="5583" y="884"/>
                    </a:lnTo>
                    <a:lnTo>
                      <a:pt x="5571" y="810"/>
                    </a:lnTo>
                    <a:lnTo>
                      <a:pt x="5555" y="746"/>
                    </a:lnTo>
                    <a:lnTo>
                      <a:pt x="5539" y="688"/>
                    </a:lnTo>
                    <a:lnTo>
                      <a:pt x="5523" y="638"/>
                    </a:lnTo>
                    <a:lnTo>
                      <a:pt x="5507" y="598"/>
                    </a:lnTo>
                    <a:lnTo>
                      <a:pt x="5495" y="568"/>
                    </a:lnTo>
                    <a:lnTo>
                      <a:pt x="5485" y="546"/>
                    </a:lnTo>
                    <a:lnTo>
                      <a:pt x="5485" y="546"/>
                    </a:lnTo>
                    <a:close/>
                  </a:path>
                </a:pathLst>
              </a:custGeom>
              <a:solidFill>
                <a:srgbClr val="FF988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 rot="7200000">
                <a:off x="5285142" y="2330350"/>
                <a:ext cx="3683776" cy="3019445"/>
              </a:xfrm>
              <a:custGeom>
                <a:rect b="b" l="l" r="r" t="t"/>
                <a:pathLst>
                  <a:path extrusionOk="0" h="4586" w="5595">
                    <a:moveTo>
                      <a:pt x="5485" y="546"/>
                    </a:moveTo>
                    <a:lnTo>
                      <a:pt x="5485" y="546"/>
                    </a:lnTo>
                    <a:lnTo>
                      <a:pt x="5457" y="512"/>
                    </a:lnTo>
                    <a:lnTo>
                      <a:pt x="5433" y="480"/>
                    </a:lnTo>
                    <a:lnTo>
                      <a:pt x="5401" y="444"/>
                    </a:lnTo>
                    <a:lnTo>
                      <a:pt x="5361" y="402"/>
                    </a:lnTo>
                    <a:lnTo>
                      <a:pt x="5313" y="356"/>
                    </a:lnTo>
                    <a:lnTo>
                      <a:pt x="5257" y="306"/>
                    </a:lnTo>
                    <a:lnTo>
                      <a:pt x="5225" y="282"/>
                    </a:lnTo>
                    <a:lnTo>
                      <a:pt x="5191" y="258"/>
                    </a:lnTo>
                    <a:lnTo>
                      <a:pt x="5155" y="232"/>
                    </a:lnTo>
                    <a:lnTo>
                      <a:pt x="5117" y="208"/>
                    </a:lnTo>
                    <a:lnTo>
                      <a:pt x="5077" y="184"/>
                    </a:lnTo>
                    <a:lnTo>
                      <a:pt x="5033" y="162"/>
                    </a:lnTo>
                    <a:lnTo>
                      <a:pt x="4987" y="140"/>
                    </a:lnTo>
                    <a:lnTo>
                      <a:pt x="4941" y="118"/>
                    </a:lnTo>
                    <a:lnTo>
                      <a:pt x="4889" y="98"/>
                    </a:lnTo>
                    <a:lnTo>
                      <a:pt x="4837" y="80"/>
                    </a:lnTo>
                    <a:lnTo>
                      <a:pt x="4783" y="62"/>
                    </a:lnTo>
                    <a:lnTo>
                      <a:pt x="4725" y="46"/>
                    </a:lnTo>
                    <a:lnTo>
                      <a:pt x="4665" y="34"/>
                    </a:lnTo>
                    <a:lnTo>
                      <a:pt x="4601" y="22"/>
                    </a:lnTo>
                    <a:lnTo>
                      <a:pt x="4535" y="12"/>
                    </a:lnTo>
                    <a:lnTo>
                      <a:pt x="4467" y="6"/>
                    </a:lnTo>
                    <a:lnTo>
                      <a:pt x="4397" y="2"/>
                    </a:lnTo>
                    <a:lnTo>
                      <a:pt x="4323" y="0"/>
                    </a:lnTo>
                    <a:lnTo>
                      <a:pt x="4323" y="0"/>
                    </a:lnTo>
                    <a:lnTo>
                      <a:pt x="3927" y="0"/>
                    </a:lnTo>
                    <a:lnTo>
                      <a:pt x="3927" y="0"/>
                    </a:lnTo>
                    <a:lnTo>
                      <a:pt x="3927" y="0"/>
                    </a:lnTo>
                    <a:lnTo>
                      <a:pt x="3297" y="0"/>
                    </a:lnTo>
                    <a:lnTo>
                      <a:pt x="3297" y="0"/>
                    </a:lnTo>
                    <a:lnTo>
                      <a:pt x="1068" y="3854"/>
                    </a:lnTo>
                    <a:lnTo>
                      <a:pt x="1068" y="3854"/>
                    </a:lnTo>
                    <a:lnTo>
                      <a:pt x="1028" y="3920"/>
                    </a:lnTo>
                    <a:lnTo>
                      <a:pt x="986" y="3982"/>
                    </a:lnTo>
                    <a:lnTo>
                      <a:pt x="944" y="4038"/>
                    </a:lnTo>
                    <a:lnTo>
                      <a:pt x="902" y="4092"/>
                    </a:lnTo>
                    <a:lnTo>
                      <a:pt x="858" y="4144"/>
                    </a:lnTo>
                    <a:lnTo>
                      <a:pt x="814" y="4190"/>
                    </a:lnTo>
                    <a:lnTo>
                      <a:pt x="768" y="4234"/>
                    </a:lnTo>
                    <a:lnTo>
                      <a:pt x="724" y="4274"/>
                    </a:lnTo>
                    <a:lnTo>
                      <a:pt x="678" y="4310"/>
                    </a:lnTo>
                    <a:lnTo>
                      <a:pt x="634" y="4344"/>
                    </a:lnTo>
                    <a:lnTo>
                      <a:pt x="590" y="4374"/>
                    </a:lnTo>
                    <a:lnTo>
                      <a:pt x="546" y="4404"/>
                    </a:lnTo>
                    <a:lnTo>
                      <a:pt x="502" y="4428"/>
                    </a:lnTo>
                    <a:lnTo>
                      <a:pt x="458" y="4452"/>
                    </a:lnTo>
                    <a:lnTo>
                      <a:pt x="416" y="4472"/>
                    </a:lnTo>
                    <a:lnTo>
                      <a:pt x="376" y="4490"/>
                    </a:lnTo>
                    <a:lnTo>
                      <a:pt x="336" y="4508"/>
                    </a:lnTo>
                    <a:lnTo>
                      <a:pt x="298" y="4522"/>
                    </a:lnTo>
                    <a:lnTo>
                      <a:pt x="226" y="4544"/>
                    </a:lnTo>
                    <a:lnTo>
                      <a:pt x="162" y="4562"/>
                    </a:lnTo>
                    <a:lnTo>
                      <a:pt x="108" y="4572"/>
                    </a:lnTo>
                    <a:lnTo>
                      <a:pt x="62" y="4580"/>
                    </a:lnTo>
                    <a:lnTo>
                      <a:pt x="28" y="4584"/>
                    </a:lnTo>
                    <a:lnTo>
                      <a:pt x="0" y="4586"/>
                    </a:lnTo>
                    <a:lnTo>
                      <a:pt x="0" y="4586"/>
                    </a:lnTo>
                    <a:lnTo>
                      <a:pt x="3145" y="4586"/>
                    </a:lnTo>
                    <a:lnTo>
                      <a:pt x="3145" y="4586"/>
                    </a:lnTo>
                    <a:lnTo>
                      <a:pt x="3173" y="4584"/>
                    </a:lnTo>
                    <a:lnTo>
                      <a:pt x="3207" y="4580"/>
                    </a:lnTo>
                    <a:lnTo>
                      <a:pt x="3251" y="4572"/>
                    </a:lnTo>
                    <a:lnTo>
                      <a:pt x="3307" y="4562"/>
                    </a:lnTo>
                    <a:lnTo>
                      <a:pt x="3369" y="4544"/>
                    </a:lnTo>
                    <a:lnTo>
                      <a:pt x="3441" y="4522"/>
                    </a:lnTo>
                    <a:lnTo>
                      <a:pt x="3479" y="4508"/>
                    </a:lnTo>
                    <a:lnTo>
                      <a:pt x="3517" y="4490"/>
                    </a:lnTo>
                    <a:lnTo>
                      <a:pt x="3559" y="4472"/>
                    </a:lnTo>
                    <a:lnTo>
                      <a:pt x="3599" y="4452"/>
                    </a:lnTo>
                    <a:lnTo>
                      <a:pt x="3643" y="4428"/>
                    </a:lnTo>
                    <a:lnTo>
                      <a:pt x="3685" y="4404"/>
                    </a:lnTo>
                    <a:lnTo>
                      <a:pt x="3729" y="4374"/>
                    </a:lnTo>
                    <a:lnTo>
                      <a:pt x="3773" y="4344"/>
                    </a:lnTo>
                    <a:lnTo>
                      <a:pt x="3817" y="4310"/>
                    </a:lnTo>
                    <a:lnTo>
                      <a:pt x="3863" y="4274"/>
                    </a:lnTo>
                    <a:lnTo>
                      <a:pt x="3907" y="4234"/>
                    </a:lnTo>
                    <a:lnTo>
                      <a:pt x="3951" y="4190"/>
                    </a:lnTo>
                    <a:lnTo>
                      <a:pt x="3995" y="4144"/>
                    </a:lnTo>
                    <a:lnTo>
                      <a:pt x="4039" y="4092"/>
                    </a:lnTo>
                    <a:lnTo>
                      <a:pt x="4083" y="4038"/>
                    </a:lnTo>
                    <a:lnTo>
                      <a:pt x="4125" y="3982"/>
                    </a:lnTo>
                    <a:lnTo>
                      <a:pt x="4165" y="3920"/>
                    </a:lnTo>
                    <a:lnTo>
                      <a:pt x="4205" y="3854"/>
                    </a:lnTo>
                    <a:lnTo>
                      <a:pt x="4205" y="3854"/>
                    </a:lnTo>
                    <a:lnTo>
                      <a:pt x="5375" y="1826"/>
                    </a:lnTo>
                    <a:lnTo>
                      <a:pt x="5375" y="1826"/>
                    </a:lnTo>
                    <a:lnTo>
                      <a:pt x="5409" y="1764"/>
                    </a:lnTo>
                    <a:lnTo>
                      <a:pt x="5441" y="1702"/>
                    </a:lnTo>
                    <a:lnTo>
                      <a:pt x="5469" y="1640"/>
                    </a:lnTo>
                    <a:lnTo>
                      <a:pt x="5493" y="1580"/>
                    </a:lnTo>
                    <a:lnTo>
                      <a:pt x="5515" y="1522"/>
                    </a:lnTo>
                    <a:lnTo>
                      <a:pt x="5533" y="1464"/>
                    </a:lnTo>
                    <a:lnTo>
                      <a:pt x="5549" y="1408"/>
                    </a:lnTo>
                    <a:lnTo>
                      <a:pt x="5561" y="1354"/>
                    </a:lnTo>
                    <a:lnTo>
                      <a:pt x="5573" y="1300"/>
                    </a:lnTo>
                    <a:lnTo>
                      <a:pt x="5581" y="1248"/>
                    </a:lnTo>
                    <a:lnTo>
                      <a:pt x="5587" y="1196"/>
                    </a:lnTo>
                    <a:lnTo>
                      <a:pt x="5591" y="1148"/>
                    </a:lnTo>
                    <a:lnTo>
                      <a:pt x="5593" y="1100"/>
                    </a:lnTo>
                    <a:lnTo>
                      <a:pt x="5595" y="1054"/>
                    </a:lnTo>
                    <a:lnTo>
                      <a:pt x="5593" y="1008"/>
                    </a:lnTo>
                    <a:lnTo>
                      <a:pt x="5591" y="966"/>
                    </a:lnTo>
                    <a:lnTo>
                      <a:pt x="5587" y="924"/>
                    </a:lnTo>
                    <a:lnTo>
                      <a:pt x="5583" y="884"/>
                    </a:lnTo>
                    <a:lnTo>
                      <a:pt x="5571" y="810"/>
                    </a:lnTo>
                    <a:lnTo>
                      <a:pt x="5555" y="746"/>
                    </a:lnTo>
                    <a:lnTo>
                      <a:pt x="5539" y="688"/>
                    </a:lnTo>
                    <a:lnTo>
                      <a:pt x="5523" y="638"/>
                    </a:lnTo>
                    <a:lnTo>
                      <a:pt x="5507" y="598"/>
                    </a:lnTo>
                    <a:lnTo>
                      <a:pt x="5495" y="568"/>
                    </a:lnTo>
                    <a:lnTo>
                      <a:pt x="5485" y="546"/>
                    </a:lnTo>
                    <a:lnTo>
                      <a:pt x="5485" y="546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40"/>
              <p:cNvSpPr txBox="1"/>
              <p:nvPr/>
            </p:nvSpPr>
            <p:spPr>
              <a:xfrm rot="3600000">
                <a:off x="5912535" y="4236499"/>
                <a:ext cx="20954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픽셀화 하는 과정</a:t>
                </a:r>
                <a:endParaRPr b="1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40"/>
              <p:cNvSpPr txBox="1"/>
              <p:nvPr/>
            </p:nvSpPr>
            <p:spPr>
              <a:xfrm>
                <a:off x="8057073" y="1977761"/>
                <a:ext cx="16466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데이터 처리 </a:t>
                </a:r>
                <a:endParaRPr b="1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40"/>
              <p:cNvSpPr txBox="1"/>
              <p:nvPr/>
            </p:nvSpPr>
            <p:spPr>
              <a:xfrm rot="-3600000">
                <a:off x="8424938" y="4086023"/>
                <a:ext cx="26628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DICOM  header 처리 </a:t>
                </a:r>
                <a:endParaRPr b="1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7250602" y="1958468"/>
                <a:ext cx="357268" cy="357268"/>
              </a:xfrm>
              <a:custGeom>
                <a:rect b="b" l="l" r="r" t="t"/>
                <a:pathLst>
                  <a:path extrusionOk="0" h="360" w="360">
                    <a:moveTo>
                      <a:pt x="312" y="140"/>
                    </a:moveTo>
                    <a:lnTo>
                      <a:pt x="312" y="140"/>
                    </a:lnTo>
                    <a:lnTo>
                      <a:pt x="317" y="133"/>
                    </a:lnTo>
                    <a:lnTo>
                      <a:pt x="321" y="128"/>
                    </a:lnTo>
                    <a:lnTo>
                      <a:pt x="325" y="122"/>
                    </a:lnTo>
                    <a:lnTo>
                      <a:pt x="328" y="116"/>
                    </a:lnTo>
                    <a:lnTo>
                      <a:pt x="330" y="110"/>
                    </a:lnTo>
                    <a:lnTo>
                      <a:pt x="331" y="103"/>
                    </a:lnTo>
                    <a:lnTo>
                      <a:pt x="331" y="97"/>
                    </a:lnTo>
                    <a:lnTo>
                      <a:pt x="331" y="91"/>
                    </a:lnTo>
                    <a:lnTo>
                      <a:pt x="330" y="79"/>
                    </a:lnTo>
                    <a:lnTo>
                      <a:pt x="326" y="67"/>
                    </a:lnTo>
                    <a:lnTo>
                      <a:pt x="319" y="57"/>
                    </a:lnTo>
                    <a:lnTo>
                      <a:pt x="312" y="48"/>
                    </a:lnTo>
                    <a:lnTo>
                      <a:pt x="302" y="40"/>
                    </a:lnTo>
                    <a:lnTo>
                      <a:pt x="291" y="33"/>
                    </a:lnTo>
                    <a:lnTo>
                      <a:pt x="280" y="29"/>
                    </a:lnTo>
                    <a:lnTo>
                      <a:pt x="268" y="27"/>
                    </a:lnTo>
                    <a:lnTo>
                      <a:pt x="262" y="27"/>
                    </a:lnTo>
                    <a:lnTo>
                      <a:pt x="256" y="28"/>
                    </a:lnTo>
                    <a:lnTo>
                      <a:pt x="250" y="29"/>
                    </a:lnTo>
                    <a:lnTo>
                      <a:pt x="243" y="31"/>
                    </a:lnTo>
                    <a:lnTo>
                      <a:pt x="238" y="33"/>
                    </a:lnTo>
                    <a:lnTo>
                      <a:pt x="231" y="38"/>
                    </a:lnTo>
                    <a:lnTo>
                      <a:pt x="226" y="42"/>
                    </a:lnTo>
                    <a:lnTo>
                      <a:pt x="219" y="47"/>
                    </a:lnTo>
                    <a:lnTo>
                      <a:pt x="89" y="178"/>
                    </a:lnTo>
                    <a:lnTo>
                      <a:pt x="89" y="178"/>
                    </a:lnTo>
                    <a:lnTo>
                      <a:pt x="82" y="185"/>
                    </a:lnTo>
                    <a:lnTo>
                      <a:pt x="78" y="192"/>
                    </a:lnTo>
                    <a:lnTo>
                      <a:pt x="75" y="200"/>
                    </a:lnTo>
                    <a:lnTo>
                      <a:pt x="71" y="207"/>
                    </a:lnTo>
                    <a:lnTo>
                      <a:pt x="70" y="216"/>
                    </a:lnTo>
                    <a:lnTo>
                      <a:pt x="69" y="225"/>
                    </a:lnTo>
                    <a:lnTo>
                      <a:pt x="70" y="233"/>
                    </a:lnTo>
                    <a:lnTo>
                      <a:pt x="73" y="242"/>
                    </a:lnTo>
                    <a:lnTo>
                      <a:pt x="73" y="242"/>
                    </a:lnTo>
                    <a:lnTo>
                      <a:pt x="73" y="245"/>
                    </a:lnTo>
                    <a:lnTo>
                      <a:pt x="73" y="249"/>
                    </a:lnTo>
                    <a:lnTo>
                      <a:pt x="70" y="253"/>
                    </a:lnTo>
                    <a:lnTo>
                      <a:pt x="68" y="255"/>
                    </a:lnTo>
                    <a:lnTo>
                      <a:pt x="68" y="255"/>
                    </a:lnTo>
                    <a:lnTo>
                      <a:pt x="34" y="289"/>
                    </a:lnTo>
                    <a:lnTo>
                      <a:pt x="34" y="289"/>
                    </a:lnTo>
                    <a:lnTo>
                      <a:pt x="30" y="295"/>
                    </a:lnTo>
                    <a:lnTo>
                      <a:pt x="28" y="302"/>
                    </a:lnTo>
                    <a:lnTo>
                      <a:pt x="28" y="308"/>
                    </a:lnTo>
                    <a:lnTo>
                      <a:pt x="29" y="315"/>
                    </a:lnTo>
                    <a:lnTo>
                      <a:pt x="29" y="315"/>
                    </a:lnTo>
                    <a:lnTo>
                      <a:pt x="31" y="319"/>
                    </a:lnTo>
                    <a:lnTo>
                      <a:pt x="36" y="324"/>
                    </a:lnTo>
                    <a:lnTo>
                      <a:pt x="36" y="324"/>
                    </a:lnTo>
                    <a:lnTo>
                      <a:pt x="40" y="327"/>
                    </a:lnTo>
                    <a:lnTo>
                      <a:pt x="44" y="330"/>
                    </a:lnTo>
                    <a:lnTo>
                      <a:pt x="44" y="330"/>
                    </a:lnTo>
                    <a:lnTo>
                      <a:pt x="51" y="331"/>
                    </a:lnTo>
                    <a:lnTo>
                      <a:pt x="57" y="331"/>
                    </a:lnTo>
                    <a:lnTo>
                      <a:pt x="64" y="329"/>
                    </a:lnTo>
                    <a:lnTo>
                      <a:pt x="70" y="324"/>
                    </a:lnTo>
                    <a:lnTo>
                      <a:pt x="104" y="290"/>
                    </a:lnTo>
                    <a:lnTo>
                      <a:pt x="104" y="290"/>
                    </a:lnTo>
                    <a:lnTo>
                      <a:pt x="106" y="288"/>
                    </a:lnTo>
                    <a:lnTo>
                      <a:pt x="111" y="287"/>
                    </a:lnTo>
                    <a:lnTo>
                      <a:pt x="114" y="287"/>
                    </a:lnTo>
                    <a:lnTo>
                      <a:pt x="117" y="287"/>
                    </a:lnTo>
                    <a:lnTo>
                      <a:pt x="117" y="287"/>
                    </a:lnTo>
                    <a:lnTo>
                      <a:pt x="126" y="289"/>
                    </a:lnTo>
                    <a:lnTo>
                      <a:pt x="134" y="289"/>
                    </a:lnTo>
                    <a:lnTo>
                      <a:pt x="143" y="289"/>
                    </a:lnTo>
                    <a:lnTo>
                      <a:pt x="152" y="287"/>
                    </a:lnTo>
                    <a:lnTo>
                      <a:pt x="159" y="285"/>
                    </a:lnTo>
                    <a:lnTo>
                      <a:pt x="167" y="281"/>
                    </a:lnTo>
                    <a:lnTo>
                      <a:pt x="175" y="276"/>
                    </a:lnTo>
                    <a:lnTo>
                      <a:pt x="181" y="270"/>
                    </a:lnTo>
                    <a:lnTo>
                      <a:pt x="181" y="270"/>
                    </a:lnTo>
                    <a:lnTo>
                      <a:pt x="312" y="140"/>
                    </a:lnTo>
                    <a:lnTo>
                      <a:pt x="312" y="140"/>
                    </a:lnTo>
                    <a:close/>
                    <a:moveTo>
                      <a:pt x="87" y="227"/>
                    </a:moveTo>
                    <a:lnTo>
                      <a:pt x="87" y="227"/>
                    </a:lnTo>
                    <a:lnTo>
                      <a:pt x="87" y="227"/>
                    </a:lnTo>
                    <a:lnTo>
                      <a:pt x="84" y="225"/>
                    </a:lnTo>
                    <a:lnTo>
                      <a:pt x="84" y="222"/>
                    </a:lnTo>
                    <a:lnTo>
                      <a:pt x="84" y="218"/>
                    </a:lnTo>
                    <a:lnTo>
                      <a:pt x="87" y="215"/>
                    </a:lnTo>
                    <a:lnTo>
                      <a:pt x="87" y="215"/>
                    </a:lnTo>
                    <a:lnTo>
                      <a:pt x="90" y="214"/>
                    </a:lnTo>
                    <a:lnTo>
                      <a:pt x="92" y="213"/>
                    </a:lnTo>
                    <a:lnTo>
                      <a:pt x="95" y="214"/>
                    </a:lnTo>
                    <a:lnTo>
                      <a:pt x="99" y="215"/>
                    </a:lnTo>
                    <a:lnTo>
                      <a:pt x="112" y="228"/>
                    </a:lnTo>
                    <a:lnTo>
                      <a:pt x="148" y="192"/>
                    </a:lnTo>
                    <a:lnTo>
                      <a:pt x="142" y="186"/>
                    </a:lnTo>
                    <a:lnTo>
                      <a:pt x="142" y="186"/>
                    </a:lnTo>
                    <a:lnTo>
                      <a:pt x="140" y="182"/>
                    </a:lnTo>
                    <a:lnTo>
                      <a:pt x="139" y="180"/>
                    </a:lnTo>
                    <a:lnTo>
                      <a:pt x="140" y="177"/>
                    </a:lnTo>
                    <a:lnTo>
                      <a:pt x="142" y="174"/>
                    </a:lnTo>
                    <a:lnTo>
                      <a:pt x="142" y="174"/>
                    </a:lnTo>
                    <a:lnTo>
                      <a:pt x="144" y="173"/>
                    </a:lnTo>
                    <a:lnTo>
                      <a:pt x="148" y="172"/>
                    </a:lnTo>
                    <a:lnTo>
                      <a:pt x="151" y="173"/>
                    </a:lnTo>
                    <a:lnTo>
                      <a:pt x="154" y="174"/>
                    </a:lnTo>
                    <a:lnTo>
                      <a:pt x="159" y="180"/>
                    </a:lnTo>
                    <a:lnTo>
                      <a:pt x="175" y="165"/>
                    </a:lnTo>
                    <a:lnTo>
                      <a:pt x="175" y="165"/>
                    </a:lnTo>
                    <a:lnTo>
                      <a:pt x="179" y="162"/>
                    </a:lnTo>
                    <a:lnTo>
                      <a:pt x="185" y="161"/>
                    </a:lnTo>
                    <a:lnTo>
                      <a:pt x="190" y="162"/>
                    </a:lnTo>
                    <a:lnTo>
                      <a:pt x="194" y="165"/>
                    </a:lnTo>
                    <a:lnTo>
                      <a:pt x="194" y="165"/>
                    </a:lnTo>
                    <a:lnTo>
                      <a:pt x="198" y="169"/>
                    </a:lnTo>
                    <a:lnTo>
                      <a:pt x="198" y="175"/>
                    </a:lnTo>
                    <a:lnTo>
                      <a:pt x="198" y="180"/>
                    </a:lnTo>
                    <a:lnTo>
                      <a:pt x="194" y="185"/>
                    </a:lnTo>
                    <a:lnTo>
                      <a:pt x="179" y="200"/>
                    </a:lnTo>
                    <a:lnTo>
                      <a:pt x="185" y="205"/>
                    </a:lnTo>
                    <a:lnTo>
                      <a:pt x="185" y="205"/>
                    </a:lnTo>
                    <a:lnTo>
                      <a:pt x="187" y="207"/>
                    </a:lnTo>
                    <a:lnTo>
                      <a:pt x="187" y="211"/>
                    </a:lnTo>
                    <a:lnTo>
                      <a:pt x="187" y="214"/>
                    </a:lnTo>
                    <a:lnTo>
                      <a:pt x="185" y="216"/>
                    </a:lnTo>
                    <a:lnTo>
                      <a:pt x="185" y="216"/>
                    </a:lnTo>
                    <a:lnTo>
                      <a:pt x="181" y="218"/>
                    </a:lnTo>
                    <a:lnTo>
                      <a:pt x="179" y="219"/>
                    </a:lnTo>
                    <a:lnTo>
                      <a:pt x="176" y="218"/>
                    </a:lnTo>
                    <a:lnTo>
                      <a:pt x="173" y="216"/>
                    </a:lnTo>
                    <a:lnTo>
                      <a:pt x="167" y="211"/>
                    </a:lnTo>
                    <a:lnTo>
                      <a:pt x="131" y="248"/>
                    </a:lnTo>
                    <a:lnTo>
                      <a:pt x="143" y="260"/>
                    </a:lnTo>
                    <a:lnTo>
                      <a:pt x="143" y="260"/>
                    </a:lnTo>
                    <a:lnTo>
                      <a:pt x="144" y="263"/>
                    </a:lnTo>
                    <a:lnTo>
                      <a:pt x="145" y="266"/>
                    </a:lnTo>
                    <a:lnTo>
                      <a:pt x="144" y="268"/>
                    </a:lnTo>
                    <a:lnTo>
                      <a:pt x="143" y="272"/>
                    </a:lnTo>
                    <a:lnTo>
                      <a:pt x="143" y="272"/>
                    </a:lnTo>
                    <a:lnTo>
                      <a:pt x="140" y="274"/>
                    </a:lnTo>
                    <a:lnTo>
                      <a:pt x="137" y="274"/>
                    </a:lnTo>
                    <a:lnTo>
                      <a:pt x="134" y="274"/>
                    </a:lnTo>
                    <a:lnTo>
                      <a:pt x="131" y="272"/>
                    </a:lnTo>
                    <a:lnTo>
                      <a:pt x="119" y="260"/>
                    </a:lnTo>
                    <a:lnTo>
                      <a:pt x="58" y="320"/>
                    </a:lnTo>
                    <a:lnTo>
                      <a:pt x="58" y="320"/>
                    </a:lnTo>
                    <a:lnTo>
                      <a:pt x="54" y="323"/>
                    </a:lnTo>
                    <a:lnTo>
                      <a:pt x="49" y="324"/>
                    </a:lnTo>
                    <a:lnTo>
                      <a:pt x="43" y="323"/>
                    </a:lnTo>
                    <a:lnTo>
                      <a:pt x="39" y="320"/>
                    </a:lnTo>
                    <a:lnTo>
                      <a:pt x="39" y="320"/>
                    </a:lnTo>
                    <a:lnTo>
                      <a:pt x="36" y="315"/>
                    </a:lnTo>
                    <a:lnTo>
                      <a:pt x="34" y="311"/>
                    </a:lnTo>
                    <a:lnTo>
                      <a:pt x="36" y="305"/>
                    </a:lnTo>
                    <a:lnTo>
                      <a:pt x="39" y="301"/>
                    </a:lnTo>
                    <a:lnTo>
                      <a:pt x="100" y="240"/>
                    </a:lnTo>
                    <a:lnTo>
                      <a:pt x="87" y="227"/>
                    </a:lnTo>
                    <a:lnTo>
                      <a:pt x="87" y="227"/>
                    </a:lnTo>
                    <a:close/>
                    <a:moveTo>
                      <a:pt x="183" y="130"/>
                    </a:moveTo>
                    <a:lnTo>
                      <a:pt x="183" y="130"/>
                    </a:lnTo>
                    <a:lnTo>
                      <a:pt x="183" y="130"/>
                    </a:lnTo>
                    <a:lnTo>
                      <a:pt x="181" y="128"/>
                    </a:lnTo>
                    <a:lnTo>
                      <a:pt x="181" y="125"/>
                    </a:lnTo>
                    <a:lnTo>
                      <a:pt x="181" y="122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86" y="117"/>
                    </a:lnTo>
                    <a:lnTo>
                      <a:pt x="189" y="116"/>
                    </a:lnTo>
                    <a:lnTo>
                      <a:pt x="192" y="117"/>
                    </a:lnTo>
                    <a:lnTo>
                      <a:pt x="195" y="119"/>
                    </a:lnTo>
                    <a:lnTo>
                      <a:pt x="240" y="163"/>
                    </a:lnTo>
                    <a:lnTo>
                      <a:pt x="240" y="163"/>
                    </a:lnTo>
                    <a:lnTo>
                      <a:pt x="241" y="166"/>
                    </a:lnTo>
                    <a:lnTo>
                      <a:pt x="242" y="169"/>
                    </a:lnTo>
                    <a:lnTo>
                      <a:pt x="241" y="173"/>
                    </a:lnTo>
                    <a:lnTo>
                      <a:pt x="240" y="175"/>
                    </a:lnTo>
                    <a:lnTo>
                      <a:pt x="240" y="175"/>
                    </a:lnTo>
                    <a:lnTo>
                      <a:pt x="237" y="177"/>
                    </a:lnTo>
                    <a:lnTo>
                      <a:pt x="233" y="177"/>
                    </a:lnTo>
                    <a:lnTo>
                      <a:pt x="230" y="177"/>
                    </a:lnTo>
                    <a:lnTo>
                      <a:pt x="228" y="175"/>
                    </a:lnTo>
                    <a:lnTo>
                      <a:pt x="183" y="130"/>
                    </a:lnTo>
                    <a:lnTo>
                      <a:pt x="183" y="130"/>
                    </a:lnTo>
                    <a:close/>
                    <a:moveTo>
                      <a:pt x="238" y="89"/>
                    </a:moveTo>
                    <a:lnTo>
                      <a:pt x="238" y="89"/>
                    </a:lnTo>
                    <a:lnTo>
                      <a:pt x="238" y="89"/>
                    </a:lnTo>
                    <a:lnTo>
                      <a:pt x="237" y="87"/>
                    </a:lnTo>
                    <a:lnTo>
                      <a:pt x="236" y="83"/>
                    </a:lnTo>
                    <a:lnTo>
                      <a:pt x="237" y="80"/>
                    </a:lnTo>
                    <a:lnTo>
                      <a:pt x="238" y="77"/>
                    </a:lnTo>
                    <a:lnTo>
                      <a:pt x="238" y="77"/>
                    </a:lnTo>
                    <a:lnTo>
                      <a:pt x="241" y="76"/>
                    </a:lnTo>
                    <a:lnTo>
                      <a:pt x="244" y="75"/>
                    </a:lnTo>
                    <a:lnTo>
                      <a:pt x="248" y="76"/>
                    </a:lnTo>
                    <a:lnTo>
                      <a:pt x="250" y="77"/>
                    </a:lnTo>
                    <a:lnTo>
                      <a:pt x="281" y="108"/>
                    </a:lnTo>
                    <a:lnTo>
                      <a:pt x="281" y="108"/>
                    </a:lnTo>
                    <a:lnTo>
                      <a:pt x="282" y="111"/>
                    </a:lnTo>
                    <a:lnTo>
                      <a:pt x="283" y="114"/>
                    </a:lnTo>
                    <a:lnTo>
                      <a:pt x="282" y="117"/>
                    </a:lnTo>
                    <a:lnTo>
                      <a:pt x="281" y="120"/>
                    </a:lnTo>
                    <a:lnTo>
                      <a:pt x="281" y="120"/>
                    </a:lnTo>
                    <a:lnTo>
                      <a:pt x="278" y="122"/>
                    </a:lnTo>
                    <a:lnTo>
                      <a:pt x="275" y="123"/>
                    </a:lnTo>
                    <a:lnTo>
                      <a:pt x="271" y="122"/>
                    </a:lnTo>
                    <a:lnTo>
                      <a:pt x="269" y="120"/>
                    </a:lnTo>
                    <a:lnTo>
                      <a:pt x="238" y="89"/>
                    </a:lnTo>
                    <a:lnTo>
                      <a:pt x="238" y="89"/>
                    </a:lnTo>
                    <a:close/>
                    <a:moveTo>
                      <a:pt x="331" y="158"/>
                    </a:moveTo>
                    <a:lnTo>
                      <a:pt x="331" y="158"/>
                    </a:lnTo>
                    <a:lnTo>
                      <a:pt x="331" y="158"/>
                    </a:lnTo>
                    <a:lnTo>
                      <a:pt x="201" y="290"/>
                    </a:lnTo>
                    <a:lnTo>
                      <a:pt x="201" y="290"/>
                    </a:lnTo>
                    <a:lnTo>
                      <a:pt x="201" y="290"/>
                    </a:lnTo>
                    <a:lnTo>
                      <a:pt x="192" y="298"/>
                    </a:lnTo>
                    <a:lnTo>
                      <a:pt x="182" y="304"/>
                    </a:lnTo>
                    <a:lnTo>
                      <a:pt x="173" y="308"/>
                    </a:lnTo>
                    <a:lnTo>
                      <a:pt x="163" y="313"/>
                    </a:lnTo>
                    <a:lnTo>
                      <a:pt x="152" y="315"/>
                    </a:lnTo>
                    <a:lnTo>
                      <a:pt x="140" y="317"/>
                    </a:lnTo>
                    <a:lnTo>
                      <a:pt x="129" y="317"/>
                    </a:lnTo>
                    <a:lnTo>
                      <a:pt x="118" y="315"/>
                    </a:lnTo>
                    <a:lnTo>
                      <a:pt x="90" y="343"/>
                    </a:lnTo>
                    <a:lnTo>
                      <a:pt x="90" y="343"/>
                    </a:lnTo>
                    <a:lnTo>
                      <a:pt x="82" y="350"/>
                    </a:lnTo>
                    <a:lnTo>
                      <a:pt x="76" y="354"/>
                    </a:lnTo>
                    <a:lnTo>
                      <a:pt x="68" y="356"/>
                    </a:lnTo>
                    <a:lnTo>
                      <a:pt x="62" y="358"/>
                    </a:lnTo>
                    <a:lnTo>
                      <a:pt x="54" y="360"/>
                    </a:lnTo>
                    <a:lnTo>
                      <a:pt x="48" y="358"/>
                    </a:lnTo>
                    <a:lnTo>
                      <a:pt x="40" y="357"/>
                    </a:lnTo>
                    <a:lnTo>
                      <a:pt x="33" y="355"/>
                    </a:lnTo>
                    <a:lnTo>
                      <a:pt x="33" y="355"/>
                    </a:lnTo>
                    <a:lnTo>
                      <a:pt x="24" y="350"/>
                    </a:lnTo>
                    <a:lnTo>
                      <a:pt x="16" y="343"/>
                    </a:lnTo>
                    <a:lnTo>
                      <a:pt x="16" y="343"/>
                    </a:lnTo>
                    <a:lnTo>
                      <a:pt x="9" y="335"/>
                    </a:lnTo>
                    <a:lnTo>
                      <a:pt x="4" y="326"/>
                    </a:lnTo>
                    <a:lnTo>
                      <a:pt x="4" y="326"/>
                    </a:lnTo>
                    <a:lnTo>
                      <a:pt x="2" y="319"/>
                    </a:lnTo>
                    <a:lnTo>
                      <a:pt x="0" y="312"/>
                    </a:lnTo>
                    <a:lnTo>
                      <a:pt x="0" y="305"/>
                    </a:lnTo>
                    <a:lnTo>
                      <a:pt x="1" y="298"/>
                    </a:lnTo>
                    <a:lnTo>
                      <a:pt x="2" y="290"/>
                    </a:lnTo>
                    <a:lnTo>
                      <a:pt x="5" y="283"/>
                    </a:lnTo>
                    <a:lnTo>
                      <a:pt x="9" y="276"/>
                    </a:lnTo>
                    <a:lnTo>
                      <a:pt x="16" y="269"/>
                    </a:lnTo>
                    <a:lnTo>
                      <a:pt x="43" y="241"/>
                    </a:lnTo>
                    <a:lnTo>
                      <a:pt x="43" y="241"/>
                    </a:lnTo>
                    <a:lnTo>
                      <a:pt x="42" y="230"/>
                    </a:lnTo>
                    <a:lnTo>
                      <a:pt x="42" y="218"/>
                    </a:lnTo>
                    <a:lnTo>
                      <a:pt x="43" y="207"/>
                    </a:lnTo>
                    <a:lnTo>
                      <a:pt x="46" y="197"/>
                    </a:lnTo>
                    <a:lnTo>
                      <a:pt x="50" y="186"/>
                    </a:lnTo>
                    <a:lnTo>
                      <a:pt x="55" y="176"/>
                    </a:lnTo>
                    <a:lnTo>
                      <a:pt x="62" y="167"/>
                    </a:lnTo>
                    <a:lnTo>
                      <a:pt x="69" y="158"/>
                    </a:lnTo>
                    <a:lnTo>
                      <a:pt x="200" y="28"/>
                    </a:lnTo>
                    <a:lnTo>
                      <a:pt x="200" y="28"/>
                    </a:lnTo>
                    <a:lnTo>
                      <a:pt x="208" y="20"/>
                    </a:lnTo>
                    <a:lnTo>
                      <a:pt x="217" y="14"/>
                    </a:lnTo>
                    <a:lnTo>
                      <a:pt x="225" y="8"/>
                    </a:lnTo>
                    <a:lnTo>
                      <a:pt x="233" y="5"/>
                    </a:lnTo>
                    <a:lnTo>
                      <a:pt x="243" y="2"/>
                    </a:lnTo>
                    <a:lnTo>
                      <a:pt x="252" y="0"/>
                    </a:lnTo>
                    <a:lnTo>
                      <a:pt x="261" y="0"/>
                    </a:lnTo>
                    <a:lnTo>
                      <a:pt x="269" y="0"/>
                    </a:lnTo>
                    <a:lnTo>
                      <a:pt x="278" y="1"/>
                    </a:lnTo>
                    <a:lnTo>
                      <a:pt x="286" y="2"/>
                    </a:lnTo>
                    <a:lnTo>
                      <a:pt x="294" y="5"/>
                    </a:lnTo>
                    <a:lnTo>
                      <a:pt x="302" y="8"/>
                    </a:lnTo>
                    <a:lnTo>
                      <a:pt x="310" y="13"/>
                    </a:lnTo>
                    <a:lnTo>
                      <a:pt x="317" y="17"/>
                    </a:lnTo>
                    <a:lnTo>
                      <a:pt x="324" y="23"/>
                    </a:lnTo>
                    <a:lnTo>
                      <a:pt x="330" y="28"/>
                    </a:lnTo>
                    <a:lnTo>
                      <a:pt x="337" y="35"/>
                    </a:lnTo>
                    <a:lnTo>
                      <a:pt x="342" y="41"/>
                    </a:lnTo>
                    <a:lnTo>
                      <a:pt x="346" y="49"/>
                    </a:lnTo>
                    <a:lnTo>
                      <a:pt x="351" y="56"/>
                    </a:lnTo>
                    <a:lnTo>
                      <a:pt x="354" y="64"/>
                    </a:lnTo>
                    <a:lnTo>
                      <a:pt x="356" y="73"/>
                    </a:lnTo>
                    <a:lnTo>
                      <a:pt x="358" y="81"/>
                    </a:lnTo>
                    <a:lnTo>
                      <a:pt x="360" y="90"/>
                    </a:lnTo>
                    <a:lnTo>
                      <a:pt x="360" y="99"/>
                    </a:lnTo>
                    <a:lnTo>
                      <a:pt x="358" y="107"/>
                    </a:lnTo>
                    <a:lnTo>
                      <a:pt x="357" y="116"/>
                    </a:lnTo>
                    <a:lnTo>
                      <a:pt x="354" y="125"/>
                    </a:lnTo>
                    <a:lnTo>
                      <a:pt x="351" y="133"/>
                    </a:lnTo>
                    <a:lnTo>
                      <a:pt x="345" y="142"/>
                    </a:lnTo>
                    <a:lnTo>
                      <a:pt x="339" y="151"/>
                    </a:lnTo>
                    <a:lnTo>
                      <a:pt x="331" y="158"/>
                    </a:lnTo>
                    <a:lnTo>
                      <a:pt x="331" y="1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 rot="900000">
                <a:off x="6138128" y="2935434"/>
                <a:ext cx="373147" cy="373147"/>
              </a:xfrm>
              <a:custGeom>
                <a:rect b="b" l="l" r="r" t="t"/>
                <a:pathLst>
                  <a:path extrusionOk="0" h="375" w="375">
                    <a:moveTo>
                      <a:pt x="110" y="230"/>
                    </a:moveTo>
                    <a:lnTo>
                      <a:pt x="110" y="230"/>
                    </a:lnTo>
                    <a:lnTo>
                      <a:pt x="108" y="227"/>
                    </a:lnTo>
                    <a:lnTo>
                      <a:pt x="104" y="226"/>
                    </a:lnTo>
                    <a:lnTo>
                      <a:pt x="101" y="227"/>
                    </a:lnTo>
                    <a:lnTo>
                      <a:pt x="99" y="230"/>
                    </a:lnTo>
                    <a:lnTo>
                      <a:pt x="99" y="230"/>
                    </a:lnTo>
                    <a:lnTo>
                      <a:pt x="97" y="232"/>
                    </a:lnTo>
                    <a:lnTo>
                      <a:pt x="97" y="235"/>
                    </a:lnTo>
                    <a:lnTo>
                      <a:pt x="97" y="238"/>
                    </a:lnTo>
                    <a:lnTo>
                      <a:pt x="99" y="240"/>
                    </a:lnTo>
                    <a:lnTo>
                      <a:pt x="136" y="277"/>
                    </a:lnTo>
                    <a:lnTo>
                      <a:pt x="136" y="277"/>
                    </a:lnTo>
                    <a:lnTo>
                      <a:pt x="138" y="280"/>
                    </a:lnTo>
                    <a:lnTo>
                      <a:pt x="141" y="281"/>
                    </a:lnTo>
                    <a:lnTo>
                      <a:pt x="145" y="280"/>
                    </a:lnTo>
                    <a:lnTo>
                      <a:pt x="147" y="277"/>
                    </a:lnTo>
                    <a:lnTo>
                      <a:pt x="147" y="277"/>
                    </a:lnTo>
                    <a:lnTo>
                      <a:pt x="149" y="275"/>
                    </a:lnTo>
                    <a:lnTo>
                      <a:pt x="150" y="272"/>
                    </a:lnTo>
                    <a:lnTo>
                      <a:pt x="149" y="269"/>
                    </a:lnTo>
                    <a:lnTo>
                      <a:pt x="147" y="266"/>
                    </a:lnTo>
                    <a:lnTo>
                      <a:pt x="110" y="230"/>
                    </a:lnTo>
                    <a:lnTo>
                      <a:pt x="110" y="230"/>
                    </a:lnTo>
                    <a:close/>
                    <a:moveTo>
                      <a:pt x="151" y="207"/>
                    </a:moveTo>
                    <a:lnTo>
                      <a:pt x="151" y="207"/>
                    </a:lnTo>
                    <a:lnTo>
                      <a:pt x="151" y="207"/>
                    </a:lnTo>
                    <a:lnTo>
                      <a:pt x="148" y="206"/>
                    </a:lnTo>
                    <a:lnTo>
                      <a:pt x="145" y="205"/>
                    </a:lnTo>
                    <a:lnTo>
                      <a:pt x="141" y="206"/>
                    </a:lnTo>
                    <a:lnTo>
                      <a:pt x="139" y="207"/>
                    </a:lnTo>
                    <a:lnTo>
                      <a:pt x="139" y="207"/>
                    </a:lnTo>
                    <a:lnTo>
                      <a:pt x="137" y="210"/>
                    </a:lnTo>
                    <a:lnTo>
                      <a:pt x="137" y="213"/>
                    </a:lnTo>
                    <a:lnTo>
                      <a:pt x="137" y="216"/>
                    </a:lnTo>
                    <a:lnTo>
                      <a:pt x="139" y="219"/>
                    </a:lnTo>
                    <a:lnTo>
                      <a:pt x="158" y="237"/>
                    </a:lnTo>
                    <a:lnTo>
                      <a:pt x="158" y="237"/>
                    </a:lnTo>
                    <a:lnTo>
                      <a:pt x="160" y="239"/>
                    </a:lnTo>
                    <a:lnTo>
                      <a:pt x="163" y="239"/>
                    </a:lnTo>
                    <a:lnTo>
                      <a:pt x="166" y="239"/>
                    </a:lnTo>
                    <a:lnTo>
                      <a:pt x="170" y="237"/>
                    </a:lnTo>
                    <a:lnTo>
                      <a:pt x="170" y="237"/>
                    </a:lnTo>
                    <a:lnTo>
                      <a:pt x="171" y="235"/>
                    </a:lnTo>
                    <a:lnTo>
                      <a:pt x="172" y="232"/>
                    </a:lnTo>
                    <a:lnTo>
                      <a:pt x="171" y="228"/>
                    </a:lnTo>
                    <a:lnTo>
                      <a:pt x="170" y="225"/>
                    </a:lnTo>
                    <a:lnTo>
                      <a:pt x="151" y="207"/>
                    </a:lnTo>
                    <a:lnTo>
                      <a:pt x="151" y="207"/>
                    </a:lnTo>
                    <a:close/>
                    <a:moveTo>
                      <a:pt x="223" y="105"/>
                    </a:moveTo>
                    <a:lnTo>
                      <a:pt x="223" y="105"/>
                    </a:lnTo>
                    <a:lnTo>
                      <a:pt x="223" y="105"/>
                    </a:lnTo>
                    <a:lnTo>
                      <a:pt x="222" y="107"/>
                    </a:lnTo>
                    <a:lnTo>
                      <a:pt x="221" y="110"/>
                    </a:lnTo>
                    <a:lnTo>
                      <a:pt x="222" y="113"/>
                    </a:lnTo>
                    <a:lnTo>
                      <a:pt x="223" y="116"/>
                    </a:lnTo>
                    <a:lnTo>
                      <a:pt x="261" y="153"/>
                    </a:lnTo>
                    <a:lnTo>
                      <a:pt x="261" y="153"/>
                    </a:lnTo>
                    <a:lnTo>
                      <a:pt x="263" y="155"/>
                    </a:lnTo>
                    <a:lnTo>
                      <a:pt x="266" y="156"/>
                    </a:lnTo>
                    <a:lnTo>
                      <a:pt x="270" y="155"/>
                    </a:lnTo>
                    <a:lnTo>
                      <a:pt x="272" y="153"/>
                    </a:lnTo>
                    <a:lnTo>
                      <a:pt x="272" y="153"/>
                    </a:lnTo>
                    <a:lnTo>
                      <a:pt x="274" y="150"/>
                    </a:lnTo>
                    <a:lnTo>
                      <a:pt x="274" y="147"/>
                    </a:lnTo>
                    <a:lnTo>
                      <a:pt x="274" y="144"/>
                    </a:lnTo>
                    <a:lnTo>
                      <a:pt x="272" y="141"/>
                    </a:lnTo>
                    <a:lnTo>
                      <a:pt x="235" y="105"/>
                    </a:lnTo>
                    <a:lnTo>
                      <a:pt x="235" y="105"/>
                    </a:lnTo>
                    <a:lnTo>
                      <a:pt x="233" y="102"/>
                    </a:lnTo>
                    <a:lnTo>
                      <a:pt x="229" y="102"/>
                    </a:lnTo>
                    <a:lnTo>
                      <a:pt x="226" y="102"/>
                    </a:lnTo>
                    <a:lnTo>
                      <a:pt x="223" y="105"/>
                    </a:lnTo>
                    <a:lnTo>
                      <a:pt x="223" y="105"/>
                    </a:lnTo>
                    <a:close/>
                    <a:moveTo>
                      <a:pt x="213" y="145"/>
                    </a:moveTo>
                    <a:lnTo>
                      <a:pt x="213" y="145"/>
                    </a:lnTo>
                    <a:lnTo>
                      <a:pt x="213" y="145"/>
                    </a:lnTo>
                    <a:lnTo>
                      <a:pt x="211" y="143"/>
                    </a:lnTo>
                    <a:lnTo>
                      <a:pt x="208" y="143"/>
                    </a:lnTo>
                    <a:lnTo>
                      <a:pt x="204" y="143"/>
                    </a:lnTo>
                    <a:lnTo>
                      <a:pt x="201" y="145"/>
                    </a:lnTo>
                    <a:lnTo>
                      <a:pt x="201" y="145"/>
                    </a:lnTo>
                    <a:lnTo>
                      <a:pt x="200" y="147"/>
                    </a:lnTo>
                    <a:lnTo>
                      <a:pt x="199" y="150"/>
                    </a:lnTo>
                    <a:lnTo>
                      <a:pt x="200" y="153"/>
                    </a:lnTo>
                    <a:lnTo>
                      <a:pt x="201" y="157"/>
                    </a:lnTo>
                    <a:lnTo>
                      <a:pt x="220" y="175"/>
                    </a:lnTo>
                    <a:lnTo>
                      <a:pt x="220" y="175"/>
                    </a:lnTo>
                    <a:lnTo>
                      <a:pt x="223" y="176"/>
                    </a:lnTo>
                    <a:lnTo>
                      <a:pt x="226" y="177"/>
                    </a:lnTo>
                    <a:lnTo>
                      <a:pt x="229" y="176"/>
                    </a:lnTo>
                    <a:lnTo>
                      <a:pt x="231" y="175"/>
                    </a:lnTo>
                    <a:lnTo>
                      <a:pt x="231" y="175"/>
                    </a:lnTo>
                    <a:lnTo>
                      <a:pt x="234" y="172"/>
                    </a:lnTo>
                    <a:lnTo>
                      <a:pt x="234" y="169"/>
                    </a:lnTo>
                    <a:lnTo>
                      <a:pt x="234" y="165"/>
                    </a:lnTo>
                    <a:lnTo>
                      <a:pt x="231" y="163"/>
                    </a:lnTo>
                    <a:lnTo>
                      <a:pt x="213" y="145"/>
                    </a:lnTo>
                    <a:lnTo>
                      <a:pt x="213" y="145"/>
                    </a:lnTo>
                    <a:close/>
                    <a:moveTo>
                      <a:pt x="371" y="146"/>
                    </a:moveTo>
                    <a:lnTo>
                      <a:pt x="371" y="146"/>
                    </a:lnTo>
                    <a:lnTo>
                      <a:pt x="371" y="146"/>
                    </a:lnTo>
                    <a:lnTo>
                      <a:pt x="228" y="3"/>
                    </a:lnTo>
                    <a:lnTo>
                      <a:pt x="228" y="3"/>
                    </a:lnTo>
                    <a:lnTo>
                      <a:pt x="224" y="1"/>
                    </a:lnTo>
                    <a:lnTo>
                      <a:pt x="218" y="0"/>
                    </a:lnTo>
                    <a:lnTo>
                      <a:pt x="213" y="1"/>
                    </a:lnTo>
                    <a:lnTo>
                      <a:pt x="209" y="3"/>
                    </a:lnTo>
                    <a:lnTo>
                      <a:pt x="209" y="3"/>
                    </a:lnTo>
                    <a:lnTo>
                      <a:pt x="205" y="9"/>
                    </a:lnTo>
                    <a:lnTo>
                      <a:pt x="204" y="13"/>
                    </a:lnTo>
                    <a:lnTo>
                      <a:pt x="205" y="19"/>
                    </a:lnTo>
                    <a:lnTo>
                      <a:pt x="209" y="23"/>
                    </a:lnTo>
                    <a:lnTo>
                      <a:pt x="215" y="31"/>
                    </a:lnTo>
                    <a:lnTo>
                      <a:pt x="26" y="220"/>
                    </a:lnTo>
                    <a:lnTo>
                      <a:pt x="26" y="220"/>
                    </a:lnTo>
                    <a:lnTo>
                      <a:pt x="20" y="226"/>
                    </a:lnTo>
                    <a:lnTo>
                      <a:pt x="14" y="234"/>
                    </a:lnTo>
                    <a:lnTo>
                      <a:pt x="10" y="241"/>
                    </a:lnTo>
                    <a:lnTo>
                      <a:pt x="6" y="250"/>
                    </a:lnTo>
                    <a:lnTo>
                      <a:pt x="3" y="258"/>
                    </a:lnTo>
                    <a:lnTo>
                      <a:pt x="1" y="266"/>
                    </a:lnTo>
                    <a:lnTo>
                      <a:pt x="0" y="275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0" y="293"/>
                    </a:lnTo>
                    <a:lnTo>
                      <a:pt x="1" y="301"/>
                    </a:lnTo>
                    <a:lnTo>
                      <a:pt x="3" y="310"/>
                    </a:lnTo>
                    <a:lnTo>
                      <a:pt x="6" y="319"/>
                    </a:lnTo>
                    <a:lnTo>
                      <a:pt x="10" y="326"/>
                    </a:lnTo>
                    <a:lnTo>
                      <a:pt x="14" y="334"/>
                    </a:lnTo>
                    <a:lnTo>
                      <a:pt x="20" y="341"/>
                    </a:lnTo>
                    <a:lnTo>
                      <a:pt x="26" y="348"/>
                    </a:lnTo>
                    <a:lnTo>
                      <a:pt x="26" y="348"/>
                    </a:lnTo>
                    <a:lnTo>
                      <a:pt x="33" y="354"/>
                    </a:lnTo>
                    <a:lnTo>
                      <a:pt x="40" y="360"/>
                    </a:lnTo>
                    <a:lnTo>
                      <a:pt x="48" y="364"/>
                    </a:lnTo>
                    <a:lnTo>
                      <a:pt x="56" y="369"/>
                    </a:lnTo>
                    <a:lnTo>
                      <a:pt x="64" y="371"/>
                    </a:lnTo>
                    <a:lnTo>
                      <a:pt x="73" y="373"/>
                    </a:lnTo>
                    <a:lnTo>
                      <a:pt x="81" y="374"/>
                    </a:lnTo>
                    <a:lnTo>
                      <a:pt x="90" y="375"/>
                    </a:lnTo>
                    <a:lnTo>
                      <a:pt x="90" y="375"/>
                    </a:lnTo>
                    <a:lnTo>
                      <a:pt x="99" y="374"/>
                    </a:lnTo>
                    <a:lnTo>
                      <a:pt x="108" y="373"/>
                    </a:lnTo>
                    <a:lnTo>
                      <a:pt x="116" y="371"/>
                    </a:lnTo>
                    <a:lnTo>
                      <a:pt x="125" y="369"/>
                    </a:lnTo>
                    <a:lnTo>
                      <a:pt x="133" y="364"/>
                    </a:lnTo>
                    <a:lnTo>
                      <a:pt x="140" y="360"/>
                    </a:lnTo>
                    <a:lnTo>
                      <a:pt x="148" y="354"/>
                    </a:lnTo>
                    <a:lnTo>
                      <a:pt x="154" y="348"/>
                    </a:lnTo>
                    <a:lnTo>
                      <a:pt x="345" y="159"/>
                    </a:lnTo>
                    <a:lnTo>
                      <a:pt x="351" y="165"/>
                    </a:lnTo>
                    <a:lnTo>
                      <a:pt x="351" y="165"/>
                    </a:lnTo>
                    <a:lnTo>
                      <a:pt x="355" y="169"/>
                    </a:lnTo>
                    <a:lnTo>
                      <a:pt x="361" y="170"/>
                    </a:lnTo>
                    <a:lnTo>
                      <a:pt x="366" y="169"/>
                    </a:lnTo>
                    <a:lnTo>
                      <a:pt x="371" y="165"/>
                    </a:lnTo>
                    <a:lnTo>
                      <a:pt x="371" y="165"/>
                    </a:lnTo>
                    <a:lnTo>
                      <a:pt x="374" y="161"/>
                    </a:lnTo>
                    <a:lnTo>
                      <a:pt x="375" y="156"/>
                    </a:lnTo>
                    <a:lnTo>
                      <a:pt x="374" y="150"/>
                    </a:lnTo>
                    <a:lnTo>
                      <a:pt x="371" y="146"/>
                    </a:lnTo>
                    <a:lnTo>
                      <a:pt x="371" y="146"/>
                    </a:lnTo>
                    <a:close/>
                    <a:moveTo>
                      <a:pt x="135" y="328"/>
                    </a:moveTo>
                    <a:lnTo>
                      <a:pt x="135" y="328"/>
                    </a:lnTo>
                    <a:lnTo>
                      <a:pt x="135" y="328"/>
                    </a:lnTo>
                    <a:lnTo>
                      <a:pt x="130" y="333"/>
                    </a:lnTo>
                    <a:lnTo>
                      <a:pt x="125" y="337"/>
                    </a:lnTo>
                    <a:lnTo>
                      <a:pt x="114" y="343"/>
                    </a:lnTo>
                    <a:lnTo>
                      <a:pt x="102" y="346"/>
                    </a:lnTo>
                    <a:lnTo>
                      <a:pt x="90" y="347"/>
                    </a:lnTo>
                    <a:lnTo>
                      <a:pt x="90" y="347"/>
                    </a:lnTo>
                    <a:lnTo>
                      <a:pt x="78" y="346"/>
                    </a:lnTo>
                    <a:lnTo>
                      <a:pt x="66" y="343"/>
                    </a:lnTo>
                    <a:lnTo>
                      <a:pt x="55" y="337"/>
                    </a:lnTo>
                    <a:lnTo>
                      <a:pt x="50" y="333"/>
                    </a:lnTo>
                    <a:lnTo>
                      <a:pt x="46" y="328"/>
                    </a:lnTo>
                    <a:lnTo>
                      <a:pt x="46" y="328"/>
                    </a:lnTo>
                    <a:lnTo>
                      <a:pt x="41" y="324"/>
                    </a:lnTo>
                    <a:lnTo>
                      <a:pt x="38" y="319"/>
                    </a:lnTo>
                    <a:lnTo>
                      <a:pt x="31" y="308"/>
                    </a:lnTo>
                    <a:lnTo>
                      <a:pt x="28" y="296"/>
                    </a:lnTo>
                    <a:lnTo>
                      <a:pt x="27" y="284"/>
                    </a:lnTo>
                    <a:lnTo>
                      <a:pt x="27" y="284"/>
                    </a:lnTo>
                    <a:lnTo>
                      <a:pt x="28" y="272"/>
                    </a:lnTo>
                    <a:lnTo>
                      <a:pt x="31" y="260"/>
                    </a:lnTo>
                    <a:lnTo>
                      <a:pt x="38" y="249"/>
                    </a:lnTo>
                    <a:lnTo>
                      <a:pt x="41" y="244"/>
                    </a:lnTo>
                    <a:lnTo>
                      <a:pt x="46" y="239"/>
                    </a:lnTo>
                    <a:lnTo>
                      <a:pt x="86" y="199"/>
                    </a:lnTo>
                    <a:lnTo>
                      <a:pt x="181" y="199"/>
                    </a:lnTo>
                    <a:lnTo>
                      <a:pt x="198" y="215"/>
                    </a:lnTo>
                    <a:lnTo>
                      <a:pt x="198" y="215"/>
                    </a:lnTo>
                    <a:lnTo>
                      <a:pt x="201" y="218"/>
                    </a:lnTo>
                    <a:lnTo>
                      <a:pt x="204" y="218"/>
                    </a:lnTo>
                    <a:lnTo>
                      <a:pt x="206" y="218"/>
                    </a:lnTo>
                    <a:lnTo>
                      <a:pt x="210" y="215"/>
                    </a:lnTo>
                    <a:lnTo>
                      <a:pt x="210" y="215"/>
                    </a:lnTo>
                    <a:lnTo>
                      <a:pt x="212" y="212"/>
                    </a:lnTo>
                    <a:lnTo>
                      <a:pt x="212" y="210"/>
                    </a:lnTo>
                    <a:lnTo>
                      <a:pt x="212" y="207"/>
                    </a:lnTo>
                    <a:lnTo>
                      <a:pt x="210" y="203"/>
                    </a:lnTo>
                    <a:lnTo>
                      <a:pt x="205" y="199"/>
                    </a:lnTo>
                    <a:lnTo>
                      <a:pt x="265" y="199"/>
                    </a:lnTo>
                    <a:lnTo>
                      <a:pt x="135" y="328"/>
                    </a:lnTo>
                    <a:lnTo>
                      <a:pt x="135" y="328"/>
                    </a:lnTo>
                    <a:close/>
                    <a:moveTo>
                      <a:pt x="281" y="183"/>
                    </a:moveTo>
                    <a:lnTo>
                      <a:pt x="281" y="183"/>
                    </a:lnTo>
                    <a:lnTo>
                      <a:pt x="189" y="183"/>
                    </a:lnTo>
                    <a:lnTo>
                      <a:pt x="173" y="166"/>
                    </a:lnTo>
                    <a:lnTo>
                      <a:pt x="173" y="166"/>
                    </a:lnTo>
                    <a:lnTo>
                      <a:pt x="170" y="164"/>
                    </a:lnTo>
                    <a:lnTo>
                      <a:pt x="166" y="164"/>
                    </a:lnTo>
                    <a:lnTo>
                      <a:pt x="164" y="164"/>
                    </a:lnTo>
                    <a:lnTo>
                      <a:pt x="161" y="166"/>
                    </a:lnTo>
                    <a:lnTo>
                      <a:pt x="161" y="166"/>
                    </a:lnTo>
                    <a:lnTo>
                      <a:pt x="159" y="170"/>
                    </a:lnTo>
                    <a:lnTo>
                      <a:pt x="159" y="173"/>
                    </a:lnTo>
                    <a:lnTo>
                      <a:pt x="159" y="175"/>
                    </a:lnTo>
                    <a:lnTo>
                      <a:pt x="161" y="178"/>
                    </a:lnTo>
                    <a:lnTo>
                      <a:pt x="165" y="183"/>
                    </a:lnTo>
                    <a:lnTo>
                      <a:pt x="102" y="183"/>
                    </a:lnTo>
                    <a:lnTo>
                      <a:pt x="235" y="50"/>
                    </a:lnTo>
                    <a:lnTo>
                      <a:pt x="325" y="139"/>
                    </a:lnTo>
                    <a:lnTo>
                      <a:pt x="281" y="183"/>
                    </a:lnTo>
                    <a:lnTo>
                      <a:pt x="281" y="183"/>
                    </a:lnTo>
                    <a:close/>
                    <a:moveTo>
                      <a:pt x="88" y="270"/>
                    </a:moveTo>
                    <a:lnTo>
                      <a:pt x="88" y="270"/>
                    </a:lnTo>
                    <a:lnTo>
                      <a:pt x="88" y="270"/>
                    </a:lnTo>
                    <a:lnTo>
                      <a:pt x="86" y="268"/>
                    </a:lnTo>
                    <a:lnTo>
                      <a:pt x="83" y="268"/>
                    </a:lnTo>
                    <a:lnTo>
                      <a:pt x="79" y="268"/>
                    </a:lnTo>
                    <a:lnTo>
                      <a:pt x="77" y="270"/>
                    </a:lnTo>
                    <a:lnTo>
                      <a:pt x="77" y="270"/>
                    </a:lnTo>
                    <a:lnTo>
                      <a:pt x="75" y="272"/>
                    </a:lnTo>
                    <a:lnTo>
                      <a:pt x="74" y="275"/>
                    </a:lnTo>
                    <a:lnTo>
                      <a:pt x="75" y="278"/>
                    </a:lnTo>
                    <a:lnTo>
                      <a:pt x="77" y="281"/>
                    </a:lnTo>
                    <a:lnTo>
                      <a:pt x="96" y="300"/>
                    </a:lnTo>
                    <a:lnTo>
                      <a:pt x="96" y="300"/>
                    </a:lnTo>
                    <a:lnTo>
                      <a:pt x="98" y="301"/>
                    </a:lnTo>
                    <a:lnTo>
                      <a:pt x="101" y="302"/>
                    </a:lnTo>
                    <a:lnTo>
                      <a:pt x="104" y="301"/>
                    </a:lnTo>
                    <a:lnTo>
                      <a:pt x="106" y="299"/>
                    </a:lnTo>
                    <a:lnTo>
                      <a:pt x="106" y="299"/>
                    </a:lnTo>
                    <a:lnTo>
                      <a:pt x="109" y="297"/>
                    </a:lnTo>
                    <a:lnTo>
                      <a:pt x="110" y="294"/>
                    </a:lnTo>
                    <a:lnTo>
                      <a:pt x="109" y="290"/>
                    </a:lnTo>
                    <a:lnTo>
                      <a:pt x="106" y="288"/>
                    </a:lnTo>
                    <a:lnTo>
                      <a:pt x="88" y="270"/>
                    </a:lnTo>
                    <a:lnTo>
                      <a:pt x="88" y="2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8771896" y="5303136"/>
                <a:ext cx="353300" cy="349329"/>
              </a:xfrm>
              <a:custGeom>
                <a:rect b="b" l="l" r="r" t="t"/>
                <a:pathLst>
                  <a:path extrusionOk="0" h="352" w="354">
                    <a:moveTo>
                      <a:pt x="352" y="339"/>
                    </a:moveTo>
                    <a:lnTo>
                      <a:pt x="320" y="307"/>
                    </a:lnTo>
                    <a:lnTo>
                      <a:pt x="320" y="307"/>
                    </a:lnTo>
                    <a:lnTo>
                      <a:pt x="323" y="301"/>
                    </a:lnTo>
                    <a:lnTo>
                      <a:pt x="325" y="296"/>
                    </a:lnTo>
                    <a:lnTo>
                      <a:pt x="327" y="289"/>
                    </a:lnTo>
                    <a:lnTo>
                      <a:pt x="328" y="284"/>
                    </a:lnTo>
                    <a:lnTo>
                      <a:pt x="328" y="284"/>
                    </a:lnTo>
                    <a:lnTo>
                      <a:pt x="327" y="275"/>
                    </a:lnTo>
                    <a:lnTo>
                      <a:pt x="324" y="267"/>
                    </a:lnTo>
                    <a:lnTo>
                      <a:pt x="320" y="260"/>
                    </a:lnTo>
                    <a:lnTo>
                      <a:pt x="315" y="253"/>
                    </a:lnTo>
                    <a:lnTo>
                      <a:pt x="305" y="244"/>
                    </a:lnTo>
                    <a:lnTo>
                      <a:pt x="316" y="232"/>
                    </a:lnTo>
                    <a:lnTo>
                      <a:pt x="316" y="232"/>
                    </a:lnTo>
                    <a:lnTo>
                      <a:pt x="319" y="227"/>
                    </a:lnTo>
                    <a:lnTo>
                      <a:pt x="320" y="222"/>
                    </a:lnTo>
                    <a:lnTo>
                      <a:pt x="319" y="216"/>
                    </a:lnTo>
                    <a:lnTo>
                      <a:pt x="316" y="212"/>
                    </a:lnTo>
                    <a:lnTo>
                      <a:pt x="161" y="58"/>
                    </a:lnTo>
                    <a:lnTo>
                      <a:pt x="161" y="58"/>
                    </a:lnTo>
                    <a:lnTo>
                      <a:pt x="161" y="58"/>
                    </a:lnTo>
                    <a:lnTo>
                      <a:pt x="157" y="54"/>
                    </a:lnTo>
                    <a:lnTo>
                      <a:pt x="152" y="53"/>
                    </a:lnTo>
                    <a:lnTo>
                      <a:pt x="146" y="54"/>
                    </a:lnTo>
                    <a:lnTo>
                      <a:pt x="142" y="58"/>
                    </a:lnTo>
                    <a:lnTo>
                      <a:pt x="109" y="90"/>
                    </a:lnTo>
                    <a:lnTo>
                      <a:pt x="75" y="55"/>
                    </a:lnTo>
                    <a:lnTo>
                      <a:pt x="108" y="24"/>
                    </a:lnTo>
                    <a:lnTo>
                      <a:pt x="108" y="24"/>
                    </a:lnTo>
                    <a:lnTo>
                      <a:pt x="111" y="19"/>
                    </a:lnTo>
                    <a:lnTo>
                      <a:pt x="112" y="14"/>
                    </a:lnTo>
                    <a:lnTo>
                      <a:pt x="111" y="9"/>
                    </a:lnTo>
                    <a:lnTo>
                      <a:pt x="108" y="4"/>
                    </a:lnTo>
                    <a:lnTo>
                      <a:pt x="108" y="4"/>
                    </a:lnTo>
                    <a:lnTo>
                      <a:pt x="104" y="1"/>
                    </a:lnTo>
                    <a:lnTo>
                      <a:pt x="98" y="0"/>
                    </a:lnTo>
                    <a:lnTo>
                      <a:pt x="93" y="1"/>
                    </a:lnTo>
                    <a:lnTo>
                      <a:pt x="88" y="4"/>
                    </a:lnTo>
                    <a:lnTo>
                      <a:pt x="47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" y="88"/>
                    </a:lnTo>
                    <a:lnTo>
                      <a:pt x="4" y="88"/>
                    </a:lnTo>
                    <a:lnTo>
                      <a:pt x="2" y="92"/>
                    </a:lnTo>
                    <a:lnTo>
                      <a:pt x="0" y="98"/>
                    </a:lnTo>
                    <a:lnTo>
                      <a:pt x="2" y="103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9" y="111"/>
                    </a:lnTo>
                    <a:lnTo>
                      <a:pt x="13" y="112"/>
                    </a:lnTo>
                    <a:lnTo>
                      <a:pt x="19" y="111"/>
                    </a:lnTo>
                    <a:lnTo>
                      <a:pt x="23" y="108"/>
                    </a:lnTo>
                    <a:lnTo>
                      <a:pt x="56" y="75"/>
                    </a:lnTo>
                    <a:lnTo>
                      <a:pt x="91" y="110"/>
                    </a:lnTo>
                    <a:lnTo>
                      <a:pt x="58" y="142"/>
                    </a:lnTo>
                    <a:lnTo>
                      <a:pt x="58" y="142"/>
                    </a:lnTo>
                    <a:lnTo>
                      <a:pt x="55" y="147"/>
                    </a:lnTo>
                    <a:lnTo>
                      <a:pt x="54" y="152"/>
                    </a:lnTo>
                    <a:lnTo>
                      <a:pt x="55" y="157"/>
                    </a:lnTo>
                    <a:lnTo>
                      <a:pt x="58" y="161"/>
                    </a:lnTo>
                    <a:lnTo>
                      <a:pt x="212" y="316"/>
                    </a:lnTo>
                    <a:lnTo>
                      <a:pt x="212" y="316"/>
                    </a:lnTo>
                    <a:lnTo>
                      <a:pt x="217" y="320"/>
                    </a:lnTo>
                    <a:lnTo>
                      <a:pt x="222" y="320"/>
                    </a:lnTo>
                    <a:lnTo>
                      <a:pt x="228" y="320"/>
                    </a:lnTo>
                    <a:lnTo>
                      <a:pt x="232" y="316"/>
                    </a:lnTo>
                    <a:lnTo>
                      <a:pt x="244" y="304"/>
                    </a:lnTo>
                    <a:lnTo>
                      <a:pt x="254" y="314"/>
                    </a:lnTo>
                    <a:lnTo>
                      <a:pt x="254" y="314"/>
                    </a:lnTo>
                    <a:lnTo>
                      <a:pt x="254" y="314"/>
                    </a:lnTo>
                    <a:lnTo>
                      <a:pt x="260" y="320"/>
                    </a:lnTo>
                    <a:lnTo>
                      <a:pt x="268" y="324"/>
                    </a:lnTo>
                    <a:lnTo>
                      <a:pt x="275" y="326"/>
                    </a:lnTo>
                    <a:lnTo>
                      <a:pt x="284" y="327"/>
                    </a:lnTo>
                    <a:lnTo>
                      <a:pt x="284" y="327"/>
                    </a:lnTo>
                    <a:lnTo>
                      <a:pt x="291" y="326"/>
                    </a:lnTo>
                    <a:lnTo>
                      <a:pt x="297" y="325"/>
                    </a:lnTo>
                    <a:lnTo>
                      <a:pt x="303" y="323"/>
                    </a:lnTo>
                    <a:lnTo>
                      <a:pt x="308" y="318"/>
                    </a:lnTo>
                    <a:lnTo>
                      <a:pt x="340" y="350"/>
                    </a:lnTo>
                    <a:lnTo>
                      <a:pt x="340" y="350"/>
                    </a:lnTo>
                    <a:lnTo>
                      <a:pt x="343" y="352"/>
                    </a:lnTo>
                    <a:lnTo>
                      <a:pt x="346" y="352"/>
                    </a:lnTo>
                    <a:lnTo>
                      <a:pt x="349" y="352"/>
                    </a:lnTo>
                    <a:lnTo>
                      <a:pt x="352" y="350"/>
                    </a:lnTo>
                    <a:lnTo>
                      <a:pt x="352" y="350"/>
                    </a:lnTo>
                    <a:lnTo>
                      <a:pt x="354" y="348"/>
                    </a:lnTo>
                    <a:lnTo>
                      <a:pt x="354" y="345"/>
                    </a:lnTo>
                    <a:lnTo>
                      <a:pt x="354" y="341"/>
                    </a:lnTo>
                    <a:lnTo>
                      <a:pt x="352" y="339"/>
                    </a:lnTo>
                    <a:lnTo>
                      <a:pt x="352" y="339"/>
                    </a:lnTo>
                    <a:close/>
                    <a:moveTo>
                      <a:pt x="152" y="87"/>
                    </a:moveTo>
                    <a:lnTo>
                      <a:pt x="152" y="87"/>
                    </a:lnTo>
                    <a:lnTo>
                      <a:pt x="219" y="154"/>
                    </a:lnTo>
                    <a:lnTo>
                      <a:pt x="196" y="176"/>
                    </a:lnTo>
                    <a:lnTo>
                      <a:pt x="129" y="110"/>
                    </a:lnTo>
                    <a:lnTo>
                      <a:pt x="152" y="87"/>
                    </a:lnTo>
                    <a:lnTo>
                      <a:pt x="152" y="87"/>
                    </a:lnTo>
                    <a:close/>
                    <a:moveTo>
                      <a:pt x="87" y="151"/>
                    </a:moveTo>
                    <a:lnTo>
                      <a:pt x="87" y="151"/>
                    </a:lnTo>
                    <a:lnTo>
                      <a:pt x="109" y="129"/>
                    </a:lnTo>
                    <a:lnTo>
                      <a:pt x="177" y="196"/>
                    </a:lnTo>
                    <a:lnTo>
                      <a:pt x="154" y="219"/>
                    </a:lnTo>
                    <a:lnTo>
                      <a:pt x="87" y="151"/>
                    </a:lnTo>
                    <a:lnTo>
                      <a:pt x="87" y="151"/>
                    </a:lnTo>
                    <a:close/>
                    <a:moveTo>
                      <a:pt x="222" y="287"/>
                    </a:moveTo>
                    <a:lnTo>
                      <a:pt x="222" y="287"/>
                    </a:lnTo>
                    <a:lnTo>
                      <a:pt x="166" y="230"/>
                    </a:lnTo>
                    <a:lnTo>
                      <a:pt x="231" y="165"/>
                    </a:lnTo>
                    <a:lnTo>
                      <a:pt x="287" y="222"/>
                    </a:lnTo>
                    <a:lnTo>
                      <a:pt x="275" y="234"/>
                    </a:lnTo>
                    <a:lnTo>
                      <a:pt x="275" y="234"/>
                    </a:lnTo>
                    <a:lnTo>
                      <a:pt x="222" y="287"/>
                    </a:lnTo>
                    <a:lnTo>
                      <a:pt x="222" y="287"/>
                    </a:lnTo>
                    <a:close/>
                    <a:moveTo>
                      <a:pt x="295" y="294"/>
                    </a:moveTo>
                    <a:lnTo>
                      <a:pt x="295" y="294"/>
                    </a:lnTo>
                    <a:lnTo>
                      <a:pt x="294" y="296"/>
                    </a:lnTo>
                    <a:lnTo>
                      <a:pt x="294" y="296"/>
                    </a:lnTo>
                    <a:lnTo>
                      <a:pt x="294" y="296"/>
                    </a:lnTo>
                    <a:lnTo>
                      <a:pt x="289" y="299"/>
                    </a:lnTo>
                    <a:lnTo>
                      <a:pt x="284" y="300"/>
                    </a:lnTo>
                    <a:lnTo>
                      <a:pt x="284" y="300"/>
                    </a:lnTo>
                    <a:lnTo>
                      <a:pt x="279" y="299"/>
                    </a:lnTo>
                    <a:lnTo>
                      <a:pt x="273" y="296"/>
                    </a:lnTo>
                    <a:lnTo>
                      <a:pt x="272" y="295"/>
                    </a:lnTo>
                    <a:lnTo>
                      <a:pt x="264" y="285"/>
                    </a:lnTo>
                    <a:lnTo>
                      <a:pt x="285" y="263"/>
                    </a:lnTo>
                    <a:lnTo>
                      <a:pt x="295" y="273"/>
                    </a:lnTo>
                    <a:lnTo>
                      <a:pt x="295" y="273"/>
                    </a:lnTo>
                    <a:lnTo>
                      <a:pt x="298" y="278"/>
                    </a:lnTo>
                    <a:lnTo>
                      <a:pt x="299" y="284"/>
                    </a:lnTo>
                    <a:lnTo>
                      <a:pt x="299" y="284"/>
                    </a:lnTo>
                    <a:lnTo>
                      <a:pt x="298" y="289"/>
                    </a:lnTo>
                    <a:lnTo>
                      <a:pt x="295" y="294"/>
                    </a:lnTo>
                    <a:lnTo>
                      <a:pt x="295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40"/>
              <p:cNvSpPr txBox="1"/>
              <p:nvPr/>
            </p:nvSpPr>
            <p:spPr>
              <a:xfrm>
                <a:off x="7778138" y="1502763"/>
                <a:ext cx="550151" cy="480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/>
              </a:p>
            </p:txBody>
          </p:sp>
          <p:sp>
            <p:nvSpPr>
              <p:cNvPr id="884" name="Google Shape;884;p40"/>
              <p:cNvSpPr txBox="1"/>
              <p:nvPr/>
            </p:nvSpPr>
            <p:spPr>
              <a:xfrm rot="-3600000">
                <a:off x="8662881" y="4661303"/>
                <a:ext cx="550151" cy="480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/>
              </a:p>
            </p:txBody>
          </p:sp>
          <p:sp>
            <p:nvSpPr>
              <p:cNvPr id="885" name="Google Shape;885;p40"/>
              <p:cNvSpPr txBox="1"/>
              <p:nvPr/>
            </p:nvSpPr>
            <p:spPr>
              <a:xfrm rot="3600000">
                <a:off x="6620569" y="3271199"/>
                <a:ext cx="550151" cy="480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/>
              </a:p>
            </p:txBody>
          </p:sp>
        </p:grpSp>
      </p:grpSp>
      <p:grpSp>
        <p:nvGrpSpPr>
          <p:cNvPr id="886" name="Google Shape;886;p40"/>
          <p:cNvGrpSpPr/>
          <p:nvPr/>
        </p:nvGrpSpPr>
        <p:grpSpPr>
          <a:xfrm>
            <a:off x="297040" y="3385560"/>
            <a:ext cx="2535535" cy="1438457"/>
            <a:chOff x="297040" y="3385560"/>
            <a:chExt cx="2535535" cy="1438457"/>
          </a:xfrm>
        </p:grpSpPr>
        <p:sp>
          <p:nvSpPr>
            <p:cNvPr id="887" name="Google Shape;887;p40"/>
            <p:cNvSpPr/>
            <p:nvPr/>
          </p:nvSpPr>
          <p:spPr>
            <a:xfrm flipH="1" rot="5400000">
              <a:off x="815285" y="2928018"/>
              <a:ext cx="1438457" cy="2353540"/>
            </a:xfrm>
            <a:prstGeom prst="wedgeRoundRectCallout">
              <a:avLst>
                <a:gd fmla="val -71358" name="adj1"/>
                <a:gd fmla="val -40388" name="adj2"/>
                <a:gd fmla="val 16667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0"/>
            <p:cNvSpPr txBox="1"/>
            <p:nvPr/>
          </p:nvSpPr>
          <p:spPr>
            <a:xfrm>
              <a:off x="442258" y="4031964"/>
              <a:ext cx="2390317" cy="524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이미지에 접근하기 위해서는 pixel화 해주는 과정을 한번 더 거쳐야 한다.</a:t>
              </a:r>
              <a:endParaRPr sz="9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0"/>
            <p:cNvSpPr txBox="1"/>
            <p:nvPr/>
          </p:nvSpPr>
          <p:spPr>
            <a:xfrm>
              <a:off x="297040" y="3631854"/>
              <a:ext cx="248799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DICOM -&gt; PNG (2</a:t>
              </a:r>
              <a:r>
                <a:rPr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7986349" y="440278"/>
            <a:ext cx="3255320" cy="2071549"/>
            <a:chOff x="7986349" y="440278"/>
            <a:chExt cx="3255320" cy="2071549"/>
          </a:xfrm>
        </p:grpSpPr>
        <p:sp>
          <p:nvSpPr>
            <p:cNvPr id="891" name="Google Shape;891;p40"/>
            <p:cNvSpPr/>
            <p:nvPr/>
          </p:nvSpPr>
          <p:spPr>
            <a:xfrm>
              <a:off x="8071203" y="440278"/>
              <a:ext cx="2492225" cy="1456417"/>
            </a:xfrm>
            <a:prstGeom prst="wedgeRoundRectCallout">
              <a:avLst>
                <a:gd fmla="val -69996" name="adj1"/>
                <a:gd fmla="val -13861" name="adj2"/>
                <a:gd fmla="val 16667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0"/>
            <p:cNvSpPr txBox="1"/>
            <p:nvPr/>
          </p:nvSpPr>
          <p:spPr>
            <a:xfrm>
              <a:off x="8235733" y="1047644"/>
              <a:ext cx="2327695" cy="726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방대한 양의 데이터로 인해 처리 속도 느려져, 데이터 비율이 가장 큰          no finding  데이터 삭제 결정.</a:t>
              </a:r>
              <a:endParaRPr/>
            </a:p>
          </p:txBody>
        </p:sp>
        <p:sp>
          <p:nvSpPr>
            <p:cNvPr id="893" name="Google Shape;893;p40"/>
            <p:cNvSpPr txBox="1"/>
            <p:nvPr/>
          </p:nvSpPr>
          <p:spPr>
            <a:xfrm>
              <a:off x="8219702" y="619322"/>
              <a:ext cx="15568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데이터 삭제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0"/>
            <p:cNvSpPr txBox="1"/>
            <p:nvPr/>
          </p:nvSpPr>
          <p:spPr>
            <a:xfrm>
              <a:off x="7986349" y="1957829"/>
              <a:ext cx="325532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333741"/>
                  </a:solidFill>
                  <a:latin typeface="Arial"/>
                  <a:ea typeface="Arial"/>
                  <a:cs typeface="Arial"/>
                  <a:sym typeface="Arial"/>
                </a:rPr>
                <a:t>※ 데이터 삭제  → 이중분류 못함 →  다중 분류로 전환.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5" name="Google Shape;895;p40"/>
          <p:cNvGrpSpPr/>
          <p:nvPr/>
        </p:nvGrpSpPr>
        <p:grpSpPr>
          <a:xfrm>
            <a:off x="9317315" y="3327415"/>
            <a:ext cx="2942085" cy="1703842"/>
            <a:chOff x="9317315" y="3327415"/>
            <a:chExt cx="2942085" cy="1703842"/>
          </a:xfrm>
        </p:grpSpPr>
        <p:sp>
          <p:nvSpPr>
            <p:cNvPr id="896" name="Google Shape;896;p40"/>
            <p:cNvSpPr/>
            <p:nvPr/>
          </p:nvSpPr>
          <p:spPr>
            <a:xfrm rot="-5400000">
              <a:off x="9986406" y="3100584"/>
              <a:ext cx="1390104" cy="2471242"/>
            </a:xfrm>
            <a:prstGeom prst="wedgeRoundRectCallout">
              <a:avLst>
                <a:gd fmla="val -71358" name="adj1"/>
                <a:gd fmla="val -40388" name="adj2"/>
                <a:gd fmla="val 16667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7" name="Google Shape;897;p40"/>
            <p:cNvSpPr txBox="1"/>
            <p:nvPr/>
          </p:nvSpPr>
          <p:spPr>
            <a:xfrm>
              <a:off x="9607329" y="4178522"/>
              <a:ext cx="2136569" cy="7219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확장자 안에 환자 정보 값이 불필요하게 들어있어 처리과정이 필요.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 속도가 느려짐 방지.</a:t>
              </a:r>
              <a:endParaRPr/>
            </a:p>
          </p:txBody>
        </p:sp>
        <p:sp>
          <p:nvSpPr>
            <p:cNvPr id="898" name="Google Shape;898;p40"/>
            <p:cNvSpPr txBox="1"/>
            <p:nvPr/>
          </p:nvSpPr>
          <p:spPr>
            <a:xfrm>
              <a:off x="9499438" y="3819826"/>
              <a:ext cx="24712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DICOM -&gt; PNG (1)</a:t>
              </a:r>
              <a:endParaRPr/>
            </a:p>
          </p:txBody>
        </p:sp>
        <p:sp>
          <p:nvSpPr>
            <p:cNvPr id="899" name="Google Shape;899;p40"/>
            <p:cNvSpPr txBox="1"/>
            <p:nvPr/>
          </p:nvSpPr>
          <p:spPr>
            <a:xfrm>
              <a:off x="9317315" y="3327415"/>
              <a:ext cx="29420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※  Dicom : 의료용 디지털 확장자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 txBox="1"/>
          <p:nvPr/>
        </p:nvSpPr>
        <p:spPr>
          <a:xfrm>
            <a:off x="3819216" y="791470"/>
            <a:ext cx="45535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2.다중 분류 하기</a:t>
            </a:r>
            <a:endParaRPr b="1" sz="72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Google Shape;90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81" y="2000705"/>
            <a:ext cx="6962775" cy="140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619" y="3824835"/>
            <a:ext cx="10012746" cy="2644101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41"/>
          <p:cNvSpPr/>
          <p:nvPr/>
        </p:nvSpPr>
        <p:spPr>
          <a:xfrm>
            <a:off x="370921" y="6057900"/>
            <a:ext cx="2483427" cy="529936"/>
          </a:xfrm>
          <a:prstGeom prst="frame">
            <a:avLst>
              <a:gd fmla="val 12500" name="adj1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p41"/>
          <p:cNvSpPr txBox="1"/>
          <p:nvPr/>
        </p:nvSpPr>
        <p:spPr>
          <a:xfrm>
            <a:off x="585981" y="1631373"/>
            <a:ext cx="2510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사이즈 변경</a:t>
            </a:r>
            <a:endParaRPr/>
          </a:p>
        </p:txBody>
      </p:sp>
      <p:sp>
        <p:nvSpPr>
          <p:cNvPr id="909" name="Google Shape;909;p41"/>
          <p:cNvSpPr txBox="1"/>
          <p:nvPr/>
        </p:nvSpPr>
        <p:spPr>
          <a:xfrm>
            <a:off x="585981" y="3449980"/>
            <a:ext cx="2510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원-핫 인코딩, split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1330036" y="2819253"/>
            <a:ext cx="1839191" cy="62345"/>
          </a:xfrm>
          <a:prstGeom prst="mathMinus">
            <a:avLst>
              <a:gd fmla="val 23520" name="adj1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2"/>
          <p:cNvSpPr txBox="1"/>
          <p:nvPr/>
        </p:nvSpPr>
        <p:spPr>
          <a:xfrm>
            <a:off x="3819216" y="791470"/>
            <a:ext cx="45535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2.다중 분류 하기</a:t>
            </a:r>
            <a:endParaRPr b="1" sz="72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2"/>
          <p:cNvSpPr txBox="1"/>
          <p:nvPr/>
        </p:nvSpPr>
        <p:spPr>
          <a:xfrm>
            <a:off x="227237" y="2310656"/>
            <a:ext cx="3104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이미지 경로 확인</a:t>
            </a:r>
            <a:endParaRPr/>
          </a:p>
        </p:txBody>
      </p:sp>
      <p:pic>
        <p:nvPicPr>
          <p:cNvPr id="917" name="Google Shape;91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563" y="2747529"/>
            <a:ext cx="5917550" cy="297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013" y="2679988"/>
            <a:ext cx="5917550" cy="3107748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42"/>
          <p:cNvSpPr/>
          <p:nvPr/>
        </p:nvSpPr>
        <p:spPr>
          <a:xfrm>
            <a:off x="2192225" y="5470813"/>
            <a:ext cx="1392381" cy="498764"/>
          </a:xfrm>
          <a:prstGeom prst="wedgeRoundRectCallout">
            <a:avLst>
              <a:gd fmla="val -72325" name="adj1"/>
              <a:gd fmla="val -27083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3차원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3"/>
          <p:cNvSpPr txBox="1"/>
          <p:nvPr/>
        </p:nvSpPr>
        <p:spPr>
          <a:xfrm>
            <a:off x="2229405" y="1403914"/>
            <a:ext cx="29140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2000"/>
              <a:buFont typeface="Arial"/>
              <a:buNone/>
            </a:pPr>
            <a:r>
              <a:rPr lang="en-US" sz="2000" u="sng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차원의 문제</a:t>
            </a:r>
            <a:endParaRPr/>
          </a:p>
        </p:txBody>
      </p:sp>
      <p:sp>
        <p:nvSpPr>
          <p:cNvPr id="925" name="Google Shape;925;p43"/>
          <p:cNvSpPr/>
          <p:nvPr/>
        </p:nvSpPr>
        <p:spPr>
          <a:xfrm>
            <a:off x="3533631" y="3626160"/>
            <a:ext cx="981776" cy="4845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6" name="Google Shape;926;p43"/>
          <p:cNvSpPr/>
          <p:nvPr/>
        </p:nvSpPr>
        <p:spPr>
          <a:xfrm>
            <a:off x="7391008" y="3626160"/>
            <a:ext cx="981776" cy="4845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7" name="Google Shape;927;p43"/>
          <p:cNvSpPr txBox="1"/>
          <p:nvPr/>
        </p:nvSpPr>
        <p:spPr>
          <a:xfrm>
            <a:off x="772359" y="1096138"/>
            <a:ext cx="29140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0455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잠깐</a:t>
            </a: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sz="72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8" name="Google Shape;928;p43"/>
          <p:cNvGrpSpPr/>
          <p:nvPr/>
        </p:nvGrpSpPr>
        <p:grpSpPr>
          <a:xfrm>
            <a:off x="754027" y="2727494"/>
            <a:ext cx="2984875" cy="2984875"/>
            <a:chOff x="601627" y="2575094"/>
            <a:chExt cx="2984875" cy="2984875"/>
          </a:xfrm>
        </p:grpSpPr>
        <p:grpSp>
          <p:nvGrpSpPr>
            <p:cNvPr id="929" name="Google Shape;929;p43"/>
            <p:cNvGrpSpPr/>
            <p:nvPr/>
          </p:nvGrpSpPr>
          <p:grpSpPr>
            <a:xfrm>
              <a:off x="912632" y="3006199"/>
              <a:ext cx="2235037" cy="2078608"/>
              <a:chOff x="912587" y="3006199"/>
              <a:chExt cx="2235037" cy="2078608"/>
            </a:xfrm>
          </p:grpSpPr>
          <p:sp>
            <p:nvSpPr>
              <p:cNvPr id="930" name="Google Shape;930;p43"/>
              <p:cNvSpPr/>
              <p:nvPr/>
            </p:nvSpPr>
            <p:spPr>
              <a:xfrm>
                <a:off x="1069016" y="3006199"/>
                <a:ext cx="2078608" cy="207860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1" name="Google Shape;931;p43"/>
              <p:cNvSpPr txBox="1"/>
              <p:nvPr/>
            </p:nvSpPr>
            <p:spPr>
              <a:xfrm>
                <a:off x="1132066" y="4054685"/>
                <a:ext cx="1910399" cy="373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algun Gothic"/>
                  <a:buNone/>
                </a:pPr>
                <a:r>
                  <a:rPr b="1" lang="en-US" sz="14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2차원</a:t>
                </a:r>
                <a:endParaRPr b="1" sz="14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1560746" y="3315193"/>
                <a:ext cx="1076762" cy="506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DICOM</a:t>
                </a: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912587" y="3145838"/>
                <a:ext cx="595695" cy="595695"/>
              </a:xfrm>
              <a:prstGeom prst="ellipse">
                <a:avLst/>
              </a:prstGeom>
              <a:solidFill>
                <a:srgbClr val="B6DBDA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1077362" y="3297410"/>
                <a:ext cx="296119" cy="292550"/>
              </a:xfrm>
              <a:custGeom>
                <a:rect b="b" l="l" r="r" t="t"/>
                <a:pathLst>
                  <a:path extrusionOk="0" h="330" w="330">
                    <a:moveTo>
                      <a:pt x="234" y="30"/>
                    </a:moveTo>
                    <a:lnTo>
                      <a:pt x="234" y="30"/>
                    </a:lnTo>
                    <a:lnTo>
                      <a:pt x="229" y="29"/>
                    </a:lnTo>
                    <a:lnTo>
                      <a:pt x="224" y="25"/>
                    </a:lnTo>
                    <a:lnTo>
                      <a:pt x="221" y="21"/>
                    </a:lnTo>
                    <a:lnTo>
                      <a:pt x="220" y="15"/>
                    </a:lnTo>
                    <a:lnTo>
                      <a:pt x="220" y="15"/>
                    </a:lnTo>
                    <a:lnTo>
                      <a:pt x="221" y="9"/>
                    </a:lnTo>
                    <a:lnTo>
                      <a:pt x="224" y="5"/>
                    </a:lnTo>
                    <a:lnTo>
                      <a:pt x="229" y="2"/>
                    </a:lnTo>
                    <a:lnTo>
                      <a:pt x="234" y="0"/>
                    </a:lnTo>
                    <a:lnTo>
                      <a:pt x="314" y="0"/>
                    </a:lnTo>
                    <a:lnTo>
                      <a:pt x="314" y="0"/>
                    </a:lnTo>
                    <a:lnTo>
                      <a:pt x="321" y="2"/>
                    </a:lnTo>
                    <a:lnTo>
                      <a:pt x="325" y="5"/>
                    </a:lnTo>
                    <a:lnTo>
                      <a:pt x="329" y="9"/>
                    </a:lnTo>
                    <a:lnTo>
                      <a:pt x="330" y="15"/>
                    </a:lnTo>
                    <a:lnTo>
                      <a:pt x="330" y="17"/>
                    </a:lnTo>
                    <a:lnTo>
                      <a:pt x="330" y="95"/>
                    </a:lnTo>
                    <a:lnTo>
                      <a:pt x="330" y="95"/>
                    </a:lnTo>
                    <a:lnTo>
                      <a:pt x="329" y="102"/>
                    </a:lnTo>
                    <a:lnTo>
                      <a:pt x="325" y="106"/>
                    </a:lnTo>
                    <a:lnTo>
                      <a:pt x="321" y="109"/>
                    </a:lnTo>
                    <a:lnTo>
                      <a:pt x="314" y="110"/>
                    </a:lnTo>
                    <a:lnTo>
                      <a:pt x="314" y="110"/>
                    </a:lnTo>
                    <a:lnTo>
                      <a:pt x="309" y="109"/>
                    </a:lnTo>
                    <a:lnTo>
                      <a:pt x="305" y="106"/>
                    </a:lnTo>
                    <a:lnTo>
                      <a:pt x="301" y="102"/>
                    </a:lnTo>
                    <a:lnTo>
                      <a:pt x="300" y="95"/>
                    </a:lnTo>
                    <a:lnTo>
                      <a:pt x="300" y="50"/>
                    </a:lnTo>
                    <a:lnTo>
                      <a:pt x="260" y="91"/>
                    </a:lnTo>
                    <a:lnTo>
                      <a:pt x="260" y="91"/>
                    </a:lnTo>
                    <a:lnTo>
                      <a:pt x="268" y="100"/>
                    </a:lnTo>
                    <a:lnTo>
                      <a:pt x="274" y="111"/>
                    </a:lnTo>
                    <a:lnTo>
                      <a:pt x="280" y="123"/>
                    </a:lnTo>
                    <a:lnTo>
                      <a:pt x="284" y="134"/>
                    </a:lnTo>
                    <a:lnTo>
                      <a:pt x="288" y="146"/>
                    </a:lnTo>
                    <a:lnTo>
                      <a:pt x="291" y="158"/>
                    </a:lnTo>
                    <a:lnTo>
                      <a:pt x="293" y="171"/>
                    </a:lnTo>
                    <a:lnTo>
                      <a:pt x="293" y="183"/>
                    </a:lnTo>
                    <a:lnTo>
                      <a:pt x="293" y="183"/>
                    </a:lnTo>
                    <a:lnTo>
                      <a:pt x="293" y="183"/>
                    </a:lnTo>
                    <a:lnTo>
                      <a:pt x="292" y="198"/>
                    </a:lnTo>
                    <a:lnTo>
                      <a:pt x="289" y="212"/>
                    </a:lnTo>
                    <a:lnTo>
                      <a:pt x="286" y="227"/>
                    </a:lnTo>
                    <a:lnTo>
                      <a:pt x="282" y="240"/>
                    </a:lnTo>
                    <a:lnTo>
                      <a:pt x="275" y="253"/>
                    </a:lnTo>
                    <a:lnTo>
                      <a:pt x="268" y="265"/>
                    </a:lnTo>
                    <a:lnTo>
                      <a:pt x="259" y="277"/>
                    </a:lnTo>
                    <a:lnTo>
                      <a:pt x="250" y="286"/>
                    </a:lnTo>
                    <a:lnTo>
                      <a:pt x="239" y="296"/>
                    </a:lnTo>
                    <a:lnTo>
                      <a:pt x="229" y="305"/>
                    </a:lnTo>
                    <a:lnTo>
                      <a:pt x="217" y="311"/>
                    </a:lnTo>
                    <a:lnTo>
                      <a:pt x="204" y="318"/>
                    </a:lnTo>
                    <a:lnTo>
                      <a:pt x="191" y="323"/>
                    </a:lnTo>
                    <a:lnTo>
                      <a:pt x="176" y="327"/>
                    </a:lnTo>
                    <a:lnTo>
                      <a:pt x="161" y="329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32" y="329"/>
                    </a:lnTo>
                    <a:lnTo>
                      <a:pt x="118" y="327"/>
                    </a:lnTo>
                    <a:lnTo>
                      <a:pt x="104" y="322"/>
                    </a:lnTo>
                    <a:lnTo>
                      <a:pt x="89" y="318"/>
                    </a:lnTo>
                    <a:lnTo>
                      <a:pt x="77" y="311"/>
                    </a:lnTo>
                    <a:lnTo>
                      <a:pt x="66" y="304"/>
                    </a:lnTo>
                    <a:lnTo>
                      <a:pt x="54" y="296"/>
                    </a:lnTo>
                    <a:lnTo>
                      <a:pt x="44" y="286"/>
                    </a:lnTo>
                    <a:lnTo>
                      <a:pt x="34" y="275"/>
                    </a:lnTo>
                    <a:lnTo>
                      <a:pt x="25" y="265"/>
                    </a:lnTo>
                    <a:lnTo>
                      <a:pt x="18" y="253"/>
                    </a:lnTo>
                    <a:lnTo>
                      <a:pt x="12" y="240"/>
                    </a:lnTo>
                    <a:lnTo>
                      <a:pt x="7" y="227"/>
                    </a:lnTo>
                    <a:lnTo>
                      <a:pt x="4" y="212"/>
                    </a:lnTo>
                    <a:lnTo>
                      <a:pt x="1" y="19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1" y="168"/>
                    </a:lnTo>
                    <a:lnTo>
                      <a:pt x="4" y="154"/>
                    </a:lnTo>
                    <a:lnTo>
                      <a:pt x="7" y="140"/>
                    </a:lnTo>
                    <a:lnTo>
                      <a:pt x="12" y="127"/>
                    </a:lnTo>
                    <a:lnTo>
                      <a:pt x="18" y="114"/>
                    </a:lnTo>
                    <a:lnTo>
                      <a:pt x="25" y="102"/>
                    </a:lnTo>
                    <a:lnTo>
                      <a:pt x="34" y="91"/>
                    </a:lnTo>
                    <a:lnTo>
                      <a:pt x="44" y="80"/>
                    </a:lnTo>
                    <a:lnTo>
                      <a:pt x="54" y="70"/>
                    </a:lnTo>
                    <a:lnTo>
                      <a:pt x="64" y="62"/>
                    </a:lnTo>
                    <a:lnTo>
                      <a:pt x="77" y="55"/>
                    </a:lnTo>
                    <a:lnTo>
                      <a:pt x="89" y="48"/>
                    </a:lnTo>
                    <a:lnTo>
                      <a:pt x="104" y="44"/>
                    </a:lnTo>
                    <a:lnTo>
                      <a:pt x="118" y="40"/>
                    </a:lnTo>
                    <a:lnTo>
                      <a:pt x="132" y="37"/>
                    </a:lnTo>
                    <a:lnTo>
                      <a:pt x="147" y="37"/>
                    </a:lnTo>
                    <a:lnTo>
                      <a:pt x="147" y="37"/>
                    </a:lnTo>
                    <a:lnTo>
                      <a:pt x="159" y="37"/>
                    </a:lnTo>
                    <a:lnTo>
                      <a:pt x="171" y="39"/>
                    </a:lnTo>
                    <a:lnTo>
                      <a:pt x="183" y="42"/>
                    </a:lnTo>
                    <a:lnTo>
                      <a:pt x="195" y="45"/>
                    </a:lnTo>
                    <a:lnTo>
                      <a:pt x="207" y="49"/>
                    </a:lnTo>
                    <a:lnTo>
                      <a:pt x="218" y="56"/>
                    </a:lnTo>
                    <a:lnTo>
                      <a:pt x="229" y="62"/>
                    </a:lnTo>
                    <a:lnTo>
                      <a:pt x="239" y="70"/>
                    </a:lnTo>
                    <a:lnTo>
                      <a:pt x="280" y="30"/>
                    </a:lnTo>
                    <a:lnTo>
                      <a:pt x="234" y="30"/>
                    </a:lnTo>
                    <a:lnTo>
                      <a:pt x="234" y="30"/>
                    </a:lnTo>
                    <a:close/>
                    <a:moveTo>
                      <a:pt x="147" y="67"/>
                    </a:moveTo>
                    <a:lnTo>
                      <a:pt x="147" y="67"/>
                    </a:lnTo>
                    <a:lnTo>
                      <a:pt x="135" y="67"/>
                    </a:lnTo>
                    <a:lnTo>
                      <a:pt x="123" y="69"/>
                    </a:lnTo>
                    <a:lnTo>
                      <a:pt x="112" y="71"/>
                    </a:lnTo>
                    <a:lnTo>
                      <a:pt x="101" y="75"/>
                    </a:lnTo>
                    <a:lnTo>
                      <a:pt x="91" y="81"/>
                    </a:lnTo>
                    <a:lnTo>
                      <a:pt x="82" y="86"/>
                    </a:lnTo>
                    <a:lnTo>
                      <a:pt x="72" y="93"/>
                    </a:lnTo>
                    <a:lnTo>
                      <a:pt x="64" y="100"/>
                    </a:lnTo>
                    <a:lnTo>
                      <a:pt x="57" y="109"/>
                    </a:lnTo>
                    <a:lnTo>
                      <a:pt x="49" y="118"/>
                    </a:lnTo>
                    <a:lnTo>
                      <a:pt x="44" y="128"/>
                    </a:lnTo>
                    <a:lnTo>
                      <a:pt x="39" y="137"/>
                    </a:lnTo>
                    <a:lnTo>
                      <a:pt x="35" y="148"/>
                    </a:lnTo>
                    <a:lnTo>
                      <a:pt x="32" y="159"/>
                    </a:lnTo>
                    <a:lnTo>
                      <a:pt x="31" y="171"/>
                    </a:lnTo>
                    <a:lnTo>
                      <a:pt x="30" y="183"/>
                    </a:lnTo>
                    <a:lnTo>
                      <a:pt x="30" y="183"/>
                    </a:lnTo>
                    <a:lnTo>
                      <a:pt x="30" y="183"/>
                    </a:lnTo>
                    <a:lnTo>
                      <a:pt x="31" y="195"/>
                    </a:lnTo>
                    <a:lnTo>
                      <a:pt x="32" y="207"/>
                    </a:lnTo>
                    <a:lnTo>
                      <a:pt x="35" y="218"/>
                    </a:lnTo>
                    <a:lnTo>
                      <a:pt x="39" y="229"/>
                    </a:lnTo>
                    <a:lnTo>
                      <a:pt x="44" y="239"/>
                    </a:lnTo>
                    <a:lnTo>
                      <a:pt x="50" y="248"/>
                    </a:lnTo>
                    <a:lnTo>
                      <a:pt x="57" y="257"/>
                    </a:lnTo>
                    <a:lnTo>
                      <a:pt x="64" y="266"/>
                    </a:lnTo>
                    <a:lnTo>
                      <a:pt x="72" y="273"/>
                    </a:lnTo>
                    <a:lnTo>
                      <a:pt x="82" y="280"/>
                    </a:lnTo>
                    <a:lnTo>
                      <a:pt x="92" y="285"/>
                    </a:lnTo>
                    <a:lnTo>
                      <a:pt x="101" y="291"/>
                    </a:lnTo>
                    <a:lnTo>
                      <a:pt x="112" y="295"/>
                    </a:lnTo>
                    <a:lnTo>
                      <a:pt x="123" y="297"/>
                    </a:lnTo>
                    <a:lnTo>
                      <a:pt x="135" y="299"/>
                    </a:lnTo>
                    <a:lnTo>
                      <a:pt x="147" y="300"/>
                    </a:lnTo>
                    <a:lnTo>
                      <a:pt x="147" y="300"/>
                    </a:lnTo>
                    <a:lnTo>
                      <a:pt x="159" y="299"/>
                    </a:lnTo>
                    <a:lnTo>
                      <a:pt x="170" y="297"/>
                    </a:lnTo>
                    <a:lnTo>
                      <a:pt x="182" y="295"/>
                    </a:lnTo>
                    <a:lnTo>
                      <a:pt x="192" y="291"/>
                    </a:lnTo>
                    <a:lnTo>
                      <a:pt x="202" y="286"/>
                    </a:lnTo>
                    <a:lnTo>
                      <a:pt x="212" y="280"/>
                    </a:lnTo>
                    <a:lnTo>
                      <a:pt x="221" y="273"/>
                    </a:lnTo>
                    <a:lnTo>
                      <a:pt x="230" y="266"/>
                    </a:lnTo>
                    <a:lnTo>
                      <a:pt x="237" y="257"/>
                    </a:lnTo>
                    <a:lnTo>
                      <a:pt x="244" y="248"/>
                    </a:lnTo>
                    <a:lnTo>
                      <a:pt x="249" y="239"/>
                    </a:lnTo>
                    <a:lnTo>
                      <a:pt x="255" y="229"/>
                    </a:lnTo>
                    <a:lnTo>
                      <a:pt x="258" y="218"/>
                    </a:lnTo>
                    <a:lnTo>
                      <a:pt x="261" y="207"/>
                    </a:lnTo>
                    <a:lnTo>
                      <a:pt x="263" y="195"/>
                    </a:lnTo>
                    <a:lnTo>
                      <a:pt x="263" y="183"/>
                    </a:lnTo>
                    <a:lnTo>
                      <a:pt x="263" y="183"/>
                    </a:lnTo>
                    <a:lnTo>
                      <a:pt x="263" y="183"/>
                    </a:lnTo>
                    <a:lnTo>
                      <a:pt x="263" y="171"/>
                    </a:lnTo>
                    <a:lnTo>
                      <a:pt x="261" y="159"/>
                    </a:lnTo>
                    <a:lnTo>
                      <a:pt x="258" y="148"/>
                    </a:lnTo>
                    <a:lnTo>
                      <a:pt x="255" y="137"/>
                    </a:lnTo>
                    <a:lnTo>
                      <a:pt x="249" y="128"/>
                    </a:lnTo>
                    <a:lnTo>
                      <a:pt x="244" y="118"/>
                    </a:lnTo>
                    <a:lnTo>
                      <a:pt x="237" y="109"/>
                    </a:lnTo>
                    <a:lnTo>
                      <a:pt x="230" y="100"/>
                    </a:lnTo>
                    <a:lnTo>
                      <a:pt x="221" y="93"/>
                    </a:lnTo>
                    <a:lnTo>
                      <a:pt x="212" y="86"/>
                    </a:lnTo>
                    <a:lnTo>
                      <a:pt x="202" y="81"/>
                    </a:lnTo>
                    <a:lnTo>
                      <a:pt x="192" y="75"/>
                    </a:lnTo>
                    <a:lnTo>
                      <a:pt x="182" y="71"/>
                    </a:lnTo>
                    <a:lnTo>
                      <a:pt x="170" y="69"/>
                    </a:lnTo>
                    <a:lnTo>
                      <a:pt x="159" y="67"/>
                    </a:lnTo>
                    <a:lnTo>
                      <a:pt x="147" y="67"/>
                    </a:lnTo>
                    <a:lnTo>
                      <a:pt x="14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35" name="Google Shape;935;p43"/>
            <p:cNvSpPr/>
            <p:nvPr/>
          </p:nvSpPr>
          <p:spPr>
            <a:xfrm rot="3600000">
              <a:off x="1001524" y="2974991"/>
              <a:ext cx="2185080" cy="2185080"/>
            </a:xfrm>
            <a:prstGeom prst="arc">
              <a:avLst>
                <a:gd fmla="val 10938952" name="adj1"/>
                <a:gd fmla="val 114662" name="adj2"/>
              </a:avLst>
            </a:prstGeom>
            <a:noFill/>
            <a:ln cap="flat" cmpd="sng" w="76200">
              <a:solidFill>
                <a:srgbClr val="B6DBDA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36" name="Google Shape;936;p43"/>
          <p:cNvGrpSpPr/>
          <p:nvPr/>
        </p:nvGrpSpPr>
        <p:grpSpPr>
          <a:xfrm>
            <a:off x="4349926" y="2570253"/>
            <a:ext cx="2984875" cy="2984875"/>
            <a:chOff x="601627" y="2575094"/>
            <a:chExt cx="2984875" cy="2984875"/>
          </a:xfrm>
        </p:grpSpPr>
        <p:grpSp>
          <p:nvGrpSpPr>
            <p:cNvPr id="937" name="Google Shape;937;p43"/>
            <p:cNvGrpSpPr/>
            <p:nvPr/>
          </p:nvGrpSpPr>
          <p:grpSpPr>
            <a:xfrm>
              <a:off x="912632" y="3006199"/>
              <a:ext cx="2235037" cy="2078608"/>
              <a:chOff x="912587" y="3006199"/>
              <a:chExt cx="2235037" cy="2078608"/>
            </a:xfrm>
          </p:grpSpPr>
          <p:sp>
            <p:nvSpPr>
              <p:cNvPr id="938" name="Google Shape;938;p43"/>
              <p:cNvSpPr/>
              <p:nvPr/>
            </p:nvSpPr>
            <p:spPr>
              <a:xfrm>
                <a:off x="1069016" y="3006199"/>
                <a:ext cx="2078608" cy="207860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9" name="Google Shape;939;p43"/>
              <p:cNvSpPr txBox="1"/>
              <p:nvPr/>
            </p:nvSpPr>
            <p:spPr>
              <a:xfrm>
                <a:off x="1149180" y="4017814"/>
                <a:ext cx="1910399" cy="373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algun Gothic"/>
                  <a:buNone/>
                </a:pPr>
                <a:r>
                  <a:rPr b="1" lang="en-US" sz="14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3차원 </a:t>
                </a:r>
                <a:endParaRPr b="1" sz="14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1560746" y="3315193"/>
                <a:ext cx="1076762" cy="506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JPG</a:t>
                </a: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912587" y="3145838"/>
                <a:ext cx="595695" cy="595695"/>
              </a:xfrm>
              <a:prstGeom prst="ellipse">
                <a:avLst/>
              </a:prstGeom>
              <a:solidFill>
                <a:srgbClr val="B6DBDA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1077362" y="3297410"/>
                <a:ext cx="296119" cy="292550"/>
              </a:xfrm>
              <a:custGeom>
                <a:rect b="b" l="l" r="r" t="t"/>
                <a:pathLst>
                  <a:path extrusionOk="0" h="330" w="330">
                    <a:moveTo>
                      <a:pt x="234" y="30"/>
                    </a:moveTo>
                    <a:lnTo>
                      <a:pt x="234" y="30"/>
                    </a:lnTo>
                    <a:lnTo>
                      <a:pt x="229" y="29"/>
                    </a:lnTo>
                    <a:lnTo>
                      <a:pt x="224" y="25"/>
                    </a:lnTo>
                    <a:lnTo>
                      <a:pt x="221" y="21"/>
                    </a:lnTo>
                    <a:lnTo>
                      <a:pt x="220" y="15"/>
                    </a:lnTo>
                    <a:lnTo>
                      <a:pt x="220" y="15"/>
                    </a:lnTo>
                    <a:lnTo>
                      <a:pt x="221" y="9"/>
                    </a:lnTo>
                    <a:lnTo>
                      <a:pt x="224" y="5"/>
                    </a:lnTo>
                    <a:lnTo>
                      <a:pt x="229" y="2"/>
                    </a:lnTo>
                    <a:lnTo>
                      <a:pt x="234" y="0"/>
                    </a:lnTo>
                    <a:lnTo>
                      <a:pt x="314" y="0"/>
                    </a:lnTo>
                    <a:lnTo>
                      <a:pt x="314" y="0"/>
                    </a:lnTo>
                    <a:lnTo>
                      <a:pt x="321" y="2"/>
                    </a:lnTo>
                    <a:lnTo>
                      <a:pt x="325" y="5"/>
                    </a:lnTo>
                    <a:lnTo>
                      <a:pt x="329" y="9"/>
                    </a:lnTo>
                    <a:lnTo>
                      <a:pt x="330" y="15"/>
                    </a:lnTo>
                    <a:lnTo>
                      <a:pt x="330" y="17"/>
                    </a:lnTo>
                    <a:lnTo>
                      <a:pt x="330" y="95"/>
                    </a:lnTo>
                    <a:lnTo>
                      <a:pt x="330" y="95"/>
                    </a:lnTo>
                    <a:lnTo>
                      <a:pt x="329" y="102"/>
                    </a:lnTo>
                    <a:lnTo>
                      <a:pt x="325" y="106"/>
                    </a:lnTo>
                    <a:lnTo>
                      <a:pt x="321" y="109"/>
                    </a:lnTo>
                    <a:lnTo>
                      <a:pt x="314" y="110"/>
                    </a:lnTo>
                    <a:lnTo>
                      <a:pt x="314" y="110"/>
                    </a:lnTo>
                    <a:lnTo>
                      <a:pt x="309" y="109"/>
                    </a:lnTo>
                    <a:lnTo>
                      <a:pt x="305" y="106"/>
                    </a:lnTo>
                    <a:lnTo>
                      <a:pt x="301" y="102"/>
                    </a:lnTo>
                    <a:lnTo>
                      <a:pt x="300" y="95"/>
                    </a:lnTo>
                    <a:lnTo>
                      <a:pt x="300" y="50"/>
                    </a:lnTo>
                    <a:lnTo>
                      <a:pt x="260" y="91"/>
                    </a:lnTo>
                    <a:lnTo>
                      <a:pt x="260" y="91"/>
                    </a:lnTo>
                    <a:lnTo>
                      <a:pt x="268" y="100"/>
                    </a:lnTo>
                    <a:lnTo>
                      <a:pt x="274" y="111"/>
                    </a:lnTo>
                    <a:lnTo>
                      <a:pt x="280" y="123"/>
                    </a:lnTo>
                    <a:lnTo>
                      <a:pt x="284" y="134"/>
                    </a:lnTo>
                    <a:lnTo>
                      <a:pt x="288" y="146"/>
                    </a:lnTo>
                    <a:lnTo>
                      <a:pt x="291" y="158"/>
                    </a:lnTo>
                    <a:lnTo>
                      <a:pt x="293" y="171"/>
                    </a:lnTo>
                    <a:lnTo>
                      <a:pt x="293" y="183"/>
                    </a:lnTo>
                    <a:lnTo>
                      <a:pt x="293" y="183"/>
                    </a:lnTo>
                    <a:lnTo>
                      <a:pt x="293" y="183"/>
                    </a:lnTo>
                    <a:lnTo>
                      <a:pt x="292" y="198"/>
                    </a:lnTo>
                    <a:lnTo>
                      <a:pt x="289" y="212"/>
                    </a:lnTo>
                    <a:lnTo>
                      <a:pt x="286" y="227"/>
                    </a:lnTo>
                    <a:lnTo>
                      <a:pt x="282" y="240"/>
                    </a:lnTo>
                    <a:lnTo>
                      <a:pt x="275" y="253"/>
                    </a:lnTo>
                    <a:lnTo>
                      <a:pt x="268" y="265"/>
                    </a:lnTo>
                    <a:lnTo>
                      <a:pt x="259" y="277"/>
                    </a:lnTo>
                    <a:lnTo>
                      <a:pt x="250" y="286"/>
                    </a:lnTo>
                    <a:lnTo>
                      <a:pt x="239" y="296"/>
                    </a:lnTo>
                    <a:lnTo>
                      <a:pt x="229" y="305"/>
                    </a:lnTo>
                    <a:lnTo>
                      <a:pt x="217" y="311"/>
                    </a:lnTo>
                    <a:lnTo>
                      <a:pt x="204" y="318"/>
                    </a:lnTo>
                    <a:lnTo>
                      <a:pt x="191" y="323"/>
                    </a:lnTo>
                    <a:lnTo>
                      <a:pt x="176" y="327"/>
                    </a:lnTo>
                    <a:lnTo>
                      <a:pt x="161" y="329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32" y="329"/>
                    </a:lnTo>
                    <a:lnTo>
                      <a:pt x="118" y="327"/>
                    </a:lnTo>
                    <a:lnTo>
                      <a:pt x="104" y="322"/>
                    </a:lnTo>
                    <a:lnTo>
                      <a:pt x="89" y="318"/>
                    </a:lnTo>
                    <a:lnTo>
                      <a:pt x="77" y="311"/>
                    </a:lnTo>
                    <a:lnTo>
                      <a:pt x="66" y="304"/>
                    </a:lnTo>
                    <a:lnTo>
                      <a:pt x="54" y="296"/>
                    </a:lnTo>
                    <a:lnTo>
                      <a:pt x="44" y="286"/>
                    </a:lnTo>
                    <a:lnTo>
                      <a:pt x="34" y="275"/>
                    </a:lnTo>
                    <a:lnTo>
                      <a:pt x="25" y="265"/>
                    </a:lnTo>
                    <a:lnTo>
                      <a:pt x="18" y="253"/>
                    </a:lnTo>
                    <a:lnTo>
                      <a:pt x="12" y="240"/>
                    </a:lnTo>
                    <a:lnTo>
                      <a:pt x="7" y="227"/>
                    </a:lnTo>
                    <a:lnTo>
                      <a:pt x="4" y="212"/>
                    </a:lnTo>
                    <a:lnTo>
                      <a:pt x="1" y="19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1" y="168"/>
                    </a:lnTo>
                    <a:lnTo>
                      <a:pt x="4" y="154"/>
                    </a:lnTo>
                    <a:lnTo>
                      <a:pt x="7" y="140"/>
                    </a:lnTo>
                    <a:lnTo>
                      <a:pt x="12" y="127"/>
                    </a:lnTo>
                    <a:lnTo>
                      <a:pt x="18" y="114"/>
                    </a:lnTo>
                    <a:lnTo>
                      <a:pt x="25" y="102"/>
                    </a:lnTo>
                    <a:lnTo>
                      <a:pt x="34" y="91"/>
                    </a:lnTo>
                    <a:lnTo>
                      <a:pt x="44" y="80"/>
                    </a:lnTo>
                    <a:lnTo>
                      <a:pt x="54" y="70"/>
                    </a:lnTo>
                    <a:lnTo>
                      <a:pt x="64" y="62"/>
                    </a:lnTo>
                    <a:lnTo>
                      <a:pt x="77" y="55"/>
                    </a:lnTo>
                    <a:lnTo>
                      <a:pt x="89" y="48"/>
                    </a:lnTo>
                    <a:lnTo>
                      <a:pt x="104" y="44"/>
                    </a:lnTo>
                    <a:lnTo>
                      <a:pt x="118" y="40"/>
                    </a:lnTo>
                    <a:lnTo>
                      <a:pt x="132" y="37"/>
                    </a:lnTo>
                    <a:lnTo>
                      <a:pt x="147" y="37"/>
                    </a:lnTo>
                    <a:lnTo>
                      <a:pt x="147" y="37"/>
                    </a:lnTo>
                    <a:lnTo>
                      <a:pt x="159" y="37"/>
                    </a:lnTo>
                    <a:lnTo>
                      <a:pt x="171" y="39"/>
                    </a:lnTo>
                    <a:lnTo>
                      <a:pt x="183" y="42"/>
                    </a:lnTo>
                    <a:lnTo>
                      <a:pt x="195" y="45"/>
                    </a:lnTo>
                    <a:lnTo>
                      <a:pt x="207" y="49"/>
                    </a:lnTo>
                    <a:lnTo>
                      <a:pt x="218" y="56"/>
                    </a:lnTo>
                    <a:lnTo>
                      <a:pt x="229" y="62"/>
                    </a:lnTo>
                    <a:lnTo>
                      <a:pt x="239" y="70"/>
                    </a:lnTo>
                    <a:lnTo>
                      <a:pt x="280" y="30"/>
                    </a:lnTo>
                    <a:lnTo>
                      <a:pt x="234" y="30"/>
                    </a:lnTo>
                    <a:lnTo>
                      <a:pt x="234" y="30"/>
                    </a:lnTo>
                    <a:close/>
                    <a:moveTo>
                      <a:pt x="147" y="67"/>
                    </a:moveTo>
                    <a:lnTo>
                      <a:pt x="147" y="67"/>
                    </a:lnTo>
                    <a:lnTo>
                      <a:pt x="135" y="67"/>
                    </a:lnTo>
                    <a:lnTo>
                      <a:pt x="123" y="69"/>
                    </a:lnTo>
                    <a:lnTo>
                      <a:pt x="112" y="71"/>
                    </a:lnTo>
                    <a:lnTo>
                      <a:pt x="101" y="75"/>
                    </a:lnTo>
                    <a:lnTo>
                      <a:pt x="91" y="81"/>
                    </a:lnTo>
                    <a:lnTo>
                      <a:pt x="82" y="86"/>
                    </a:lnTo>
                    <a:lnTo>
                      <a:pt x="72" y="93"/>
                    </a:lnTo>
                    <a:lnTo>
                      <a:pt x="64" y="100"/>
                    </a:lnTo>
                    <a:lnTo>
                      <a:pt x="57" y="109"/>
                    </a:lnTo>
                    <a:lnTo>
                      <a:pt x="49" y="118"/>
                    </a:lnTo>
                    <a:lnTo>
                      <a:pt x="44" y="128"/>
                    </a:lnTo>
                    <a:lnTo>
                      <a:pt x="39" y="137"/>
                    </a:lnTo>
                    <a:lnTo>
                      <a:pt x="35" y="148"/>
                    </a:lnTo>
                    <a:lnTo>
                      <a:pt x="32" y="159"/>
                    </a:lnTo>
                    <a:lnTo>
                      <a:pt x="31" y="171"/>
                    </a:lnTo>
                    <a:lnTo>
                      <a:pt x="30" y="183"/>
                    </a:lnTo>
                    <a:lnTo>
                      <a:pt x="30" y="183"/>
                    </a:lnTo>
                    <a:lnTo>
                      <a:pt x="30" y="183"/>
                    </a:lnTo>
                    <a:lnTo>
                      <a:pt x="31" y="195"/>
                    </a:lnTo>
                    <a:lnTo>
                      <a:pt x="32" y="207"/>
                    </a:lnTo>
                    <a:lnTo>
                      <a:pt x="35" y="218"/>
                    </a:lnTo>
                    <a:lnTo>
                      <a:pt x="39" y="229"/>
                    </a:lnTo>
                    <a:lnTo>
                      <a:pt x="44" y="239"/>
                    </a:lnTo>
                    <a:lnTo>
                      <a:pt x="50" y="248"/>
                    </a:lnTo>
                    <a:lnTo>
                      <a:pt x="57" y="257"/>
                    </a:lnTo>
                    <a:lnTo>
                      <a:pt x="64" y="266"/>
                    </a:lnTo>
                    <a:lnTo>
                      <a:pt x="72" y="273"/>
                    </a:lnTo>
                    <a:lnTo>
                      <a:pt x="82" y="280"/>
                    </a:lnTo>
                    <a:lnTo>
                      <a:pt x="92" y="285"/>
                    </a:lnTo>
                    <a:lnTo>
                      <a:pt x="101" y="291"/>
                    </a:lnTo>
                    <a:lnTo>
                      <a:pt x="112" y="295"/>
                    </a:lnTo>
                    <a:lnTo>
                      <a:pt x="123" y="297"/>
                    </a:lnTo>
                    <a:lnTo>
                      <a:pt x="135" y="299"/>
                    </a:lnTo>
                    <a:lnTo>
                      <a:pt x="147" y="300"/>
                    </a:lnTo>
                    <a:lnTo>
                      <a:pt x="147" y="300"/>
                    </a:lnTo>
                    <a:lnTo>
                      <a:pt x="159" y="299"/>
                    </a:lnTo>
                    <a:lnTo>
                      <a:pt x="170" y="297"/>
                    </a:lnTo>
                    <a:lnTo>
                      <a:pt x="182" y="295"/>
                    </a:lnTo>
                    <a:lnTo>
                      <a:pt x="192" y="291"/>
                    </a:lnTo>
                    <a:lnTo>
                      <a:pt x="202" y="286"/>
                    </a:lnTo>
                    <a:lnTo>
                      <a:pt x="212" y="280"/>
                    </a:lnTo>
                    <a:lnTo>
                      <a:pt x="221" y="273"/>
                    </a:lnTo>
                    <a:lnTo>
                      <a:pt x="230" y="266"/>
                    </a:lnTo>
                    <a:lnTo>
                      <a:pt x="237" y="257"/>
                    </a:lnTo>
                    <a:lnTo>
                      <a:pt x="244" y="248"/>
                    </a:lnTo>
                    <a:lnTo>
                      <a:pt x="249" y="239"/>
                    </a:lnTo>
                    <a:lnTo>
                      <a:pt x="255" y="229"/>
                    </a:lnTo>
                    <a:lnTo>
                      <a:pt x="258" y="218"/>
                    </a:lnTo>
                    <a:lnTo>
                      <a:pt x="261" y="207"/>
                    </a:lnTo>
                    <a:lnTo>
                      <a:pt x="263" y="195"/>
                    </a:lnTo>
                    <a:lnTo>
                      <a:pt x="263" y="183"/>
                    </a:lnTo>
                    <a:lnTo>
                      <a:pt x="263" y="183"/>
                    </a:lnTo>
                    <a:lnTo>
                      <a:pt x="263" y="183"/>
                    </a:lnTo>
                    <a:lnTo>
                      <a:pt x="263" y="171"/>
                    </a:lnTo>
                    <a:lnTo>
                      <a:pt x="261" y="159"/>
                    </a:lnTo>
                    <a:lnTo>
                      <a:pt x="258" y="148"/>
                    </a:lnTo>
                    <a:lnTo>
                      <a:pt x="255" y="137"/>
                    </a:lnTo>
                    <a:lnTo>
                      <a:pt x="249" y="128"/>
                    </a:lnTo>
                    <a:lnTo>
                      <a:pt x="244" y="118"/>
                    </a:lnTo>
                    <a:lnTo>
                      <a:pt x="237" y="109"/>
                    </a:lnTo>
                    <a:lnTo>
                      <a:pt x="230" y="100"/>
                    </a:lnTo>
                    <a:lnTo>
                      <a:pt x="221" y="93"/>
                    </a:lnTo>
                    <a:lnTo>
                      <a:pt x="212" y="86"/>
                    </a:lnTo>
                    <a:lnTo>
                      <a:pt x="202" y="81"/>
                    </a:lnTo>
                    <a:lnTo>
                      <a:pt x="192" y="75"/>
                    </a:lnTo>
                    <a:lnTo>
                      <a:pt x="182" y="71"/>
                    </a:lnTo>
                    <a:lnTo>
                      <a:pt x="170" y="69"/>
                    </a:lnTo>
                    <a:lnTo>
                      <a:pt x="159" y="67"/>
                    </a:lnTo>
                    <a:lnTo>
                      <a:pt x="147" y="67"/>
                    </a:lnTo>
                    <a:lnTo>
                      <a:pt x="14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43" name="Google Shape;943;p43"/>
            <p:cNvSpPr/>
            <p:nvPr/>
          </p:nvSpPr>
          <p:spPr>
            <a:xfrm rot="3600000">
              <a:off x="1001524" y="2974991"/>
              <a:ext cx="2185080" cy="2185080"/>
            </a:xfrm>
            <a:prstGeom prst="arc">
              <a:avLst>
                <a:gd fmla="val 10938952" name="adj1"/>
                <a:gd fmla="val 114662" name="adj2"/>
              </a:avLst>
            </a:prstGeom>
            <a:noFill/>
            <a:ln cap="flat" cmpd="sng" w="76200">
              <a:solidFill>
                <a:srgbClr val="B6DBDA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44" name="Google Shape;944;p43"/>
          <p:cNvGrpSpPr/>
          <p:nvPr/>
        </p:nvGrpSpPr>
        <p:grpSpPr>
          <a:xfrm>
            <a:off x="8155818" y="2592281"/>
            <a:ext cx="2984875" cy="2984875"/>
            <a:chOff x="8155818" y="2592281"/>
            <a:chExt cx="2984875" cy="2984875"/>
          </a:xfrm>
        </p:grpSpPr>
        <p:grpSp>
          <p:nvGrpSpPr>
            <p:cNvPr id="945" name="Google Shape;945;p43"/>
            <p:cNvGrpSpPr/>
            <p:nvPr/>
          </p:nvGrpSpPr>
          <p:grpSpPr>
            <a:xfrm>
              <a:off x="8155818" y="2592281"/>
              <a:ext cx="2984875" cy="2984875"/>
              <a:chOff x="601627" y="2575094"/>
              <a:chExt cx="2984875" cy="2984875"/>
            </a:xfrm>
          </p:grpSpPr>
          <p:grpSp>
            <p:nvGrpSpPr>
              <p:cNvPr id="946" name="Google Shape;946;p43"/>
              <p:cNvGrpSpPr/>
              <p:nvPr/>
            </p:nvGrpSpPr>
            <p:grpSpPr>
              <a:xfrm>
                <a:off x="912632" y="3006199"/>
                <a:ext cx="2235037" cy="2078608"/>
                <a:chOff x="912587" y="3006199"/>
                <a:chExt cx="2235037" cy="2078608"/>
              </a:xfrm>
            </p:grpSpPr>
            <p:sp>
              <p:nvSpPr>
                <p:cNvPr id="947" name="Google Shape;947;p43"/>
                <p:cNvSpPr/>
                <p:nvPr/>
              </p:nvSpPr>
              <p:spPr>
                <a:xfrm>
                  <a:off x="1069016" y="3006199"/>
                  <a:ext cx="2078608" cy="2078608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8" name="Google Shape;948;p43"/>
                <p:cNvSpPr txBox="1"/>
                <p:nvPr/>
              </p:nvSpPr>
              <p:spPr>
                <a:xfrm>
                  <a:off x="1149180" y="4017814"/>
                  <a:ext cx="1910399" cy="373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1400"/>
                    <a:buFont typeface="Malgun Gothic"/>
                    <a:buNone/>
                  </a:pPr>
                  <a:r>
                    <a:rPr b="1" lang="en-US" sz="1400">
                      <a:solidFill>
                        <a:srgbClr val="595959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4차원</a:t>
                  </a:r>
                  <a:endParaRPr b="1" sz="14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9" name="Google Shape;949;p43"/>
                <p:cNvSpPr/>
                <p:nvPr/>
              </p:nvSpPr>
              <p:spPr>
                <a:xfrm>
                  <a:off x="1560746" y="3315193"/>
                  <a:ext cx="1076762" cy="5062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50" name="Google Shape;950;p43"/>
                <p:cNvSpPr/>
                <p:nvPr/>
              </p:nvSpPr>
              <p:spPr>
                <a:xfrm>
                  <a:off x="912587" y="3145838"/>
                  <a:ext cx="595695" cy="595695"/>
                </a:xfrm>
                <a:prstGeom prst="ellipse">
                  <a:avLst/>
                </a:prstGeom>
                <a:solidFill>
                  <a:srgbClr val="B6DBDA"/>
                </a:solidFill>
                <a:ln cap="flat" cmpd="sng" w="381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51" name="Google Shape;951;p43"/>
                <p:cNvSpPr/>
                <p:nvPr/>
              </p:nvSpPr>
              <p:spPr>
                <a:xfrm>
                  <a:off x="1077362" y="3297410"/>
                  <a:ext cx="296119" cy="292550"/>
                </a:xfrm>
                <a:custGeom>
                  <a:rect b="b" l="l" r="r" t="t"/>
                  <a:pathLst>
                    <a:path extrusionOk="0" h="330" w="330">
                      <a:moveTo>
                        <a:pt x="234" y="30"/>
                      </a:moveTo>
                      <a:lnTo>
                        <a:pt x="234" y="30"/>
                      </a:lnTo>
                      <a:lnTo>
                        <a:pt x="229" y="29"/>
                      </a:lnTo>
                      <a:lnTo>
                        <a:pt x="224" y="25"/>
                      </a:lnTo>
                      <a:lnTo>
                        <a:pt x="221" y="21"/>
                      </a:lnTo>
                      <a:lnTo>
                        <a:pt x="220" y="15"/>
                      </a:lnTo>
                      <a:lnTo>
                        <a:pt x="220" y="15"/>
                      </a:lnTo>
                      <a:lnTo>
                        <a:pt x="221" y="9"/>
                      </a:lnTo>
                      <a:lnTo>
                        <a:pt x="224" y="5"/>
                      </a:lnTo>
                      <a:lnTo>
                        <a:pt x="229" y="2"/>
                      </a:lnTo>
                      <a:lnTo>
                        <a:pt x="234" y="0"/>
                      </a:lnTo>
                      <a:lnTo>
                        <a:pt x="314" y="0"/>
                      </a:lnTo>
                      <a:lnTo>
                        <a:pt x="314" y="0"/>
                      </a:lnTo>
                      <a:lnTo>
                        <a:pt x="321" y="2"/>
                      </a:lnTo>
                      <a:lnTo>
                        <a:pt x="325" y="5"/>
                      </a:lnTo>
                      <a:lnTo>
                        <a:pt x="329" y="9"/>
                      </a:lnTo>
                      <a:lnTo>
                        <a:pt x="330" y="15"/>
                      </a:lnTo>
                      <a:lnTo>
                        <a:pt x="330" y="17"/>
                      </a:lnTo>
                      <a:lnTo>
                        <a:pt x="330" y="95"/>
                      </a:lnTo>
                      <a:lnTo>
                        <a:pt x="330" y="95"/>
                      </a:lnTo>
                      <a:lnTo>
                        <a:pt x="329" y="102"/>
                      </a:lnTo>
                      <a:lnTo>
                        <a:pt x="325" y="106"/>
                      </a:lnTo>
                      <a:lnTo>
                        <a:pt x="321" y="109"/>
                      </a:lnTo>
                      <a:lnTo>
                        <a:pt x="314" y="110"/>
                      </a:lnTo>
                      <a:lnTo>
                        <a:pt x="314" y="110"/>
                      </a:lnTo>
                      <a:lnTo>
                        <a:pt x="309" y="109"/>
                      </a:lnTo>
                      <a:lnTo>
                        <a:pt x="305" y="106"/>
                      </a:lnTo>
                      <a:lnTo>
                        <a:pt x="301" y="102"/>
                      </a:lnTo>
                      <a:lnTo>
                        <a:pt x="300" y="95"/>
                      </a:lnTo>
                      <a:lnTo>
                        <a:pt x="300" y="50"/>
                      </a:lnTo>
                      <a:lnTo>
                        <a:pt x="260" y="91"/>
                      </a:lnTo>
                      <a:lnTo>
                        <a:pt x="260" y="91"/>
                      </a:lnTo>
                      <a:lnTo>
                        <a:pt x="268" y="100"/>
                      </a:lnTo>
                      <a:lnTo>
                        <a:pt x="274" y="111"/>
                      </a:lnTo>
                      <a:lnTo>
                        <a:pt x="280" y="123"/>
                      </a:lnTo>
                      <a:lnTo>
                        <a:pt x="284" y="134"/>
                      </a:lnTo>
                      <a:lnTo>
                        <a:pt x="288" y="146"/>
                      </a:lnTo>
                      <a:lnTo>
                        <a:pt x="291" y="158"/>
                      </a:lnTo>
                      <a:lnTo>
                        <a:pt x="293" y="171"/>
                      </a:lnTo>
                      <a:lnTo>
                        <a:pt x="293" y="183"/>
                      </a:lnTo>
                      <a:lnTo>
                        <a:pt x="293" y="183"/>
                      </a:lnTo>
                      <a:lnTo>
                        <a:pt x="293" y="183"/>
                      </a:lnTo>
                      <a:lnTo>
                        <a:pt x="292" y="198"/>
                      </a:lnTo>
                      <a:lnTo>
                        <a:pt x="289" y="212"/>
                      </a:lnTo>
                      <a:lnTo>
                        <a:pt x="286" y="227"/>
                      </a:lnTo>
                      <a:lnTo>
                        <a:pt x="282" y="240"/>
                      </a:lnTo>
                      <a:lnTo>
                        <a:pt x="275" y="253"/>
                      </a:lnTo>
                      <a:lnTo>
                        <a:pt x="268" y="265"/>
                      </a:lnTo>
                      <a:lnTo>
                        <a:pt x="259" y="277"/>
                      </a:lnTo>
                      <a:lnTo>
                        <a:pt x="250" y="286"/>
                      </a:lnTo>
                      <a:lnTo>
                        <a:pt x="239" y="296"/>
                      </a:lnTo>
                      <a:lnTo>
                        <a:pt x="229" y="305"/>
                      </a:lnTo>
                      <a:lnTo>
                        <a:pt x="217" y="311"/>
                      </a:lnTo>
                      <a:lnTo>
                        <a:pt x="204" y="318"/>
                      </a:lnTo>
                      <a:lnTo>
                        <a:pt x="191" y="323"/>
                      </a:lnTo>
                      <a:lnTo>
                        <a:pt x="176" y="327"/>
                      </a:lnTo>
                      <a:lnTo>
                        <a:pt x="161" y="329"/>
                      </a:lnTo>
                      <a:lnTo>
                        <a:pt x="147" y="330"/>
                      </a:lnTo>
                      <a:lnTo>
                        <a:pt x="147" y="330"/>
                      </a:lnTo>
                      <a:lnTo>
                        <a:pt x="132" y="329"/>
                      </a:lnTo>
                      <a:lnTo>
                        <a:pt x="118" y="327"/>
                      </a:lnTo>
                      <a:lnTo>
                        <a:pt x="104" y="322"/>
                      </a:lnTo>
                      <a:lnTo>
                        <a:pt x="89" y="318"/>
                      </a:lnTo>
                      <a:lnTo>
                        <a:pt x="77" y="311"/>
                      </a:lnTo>
                      <a:lnTo>
                        <a:pt x="66" y="304"/>
                      </a:lnTo>
                      <a:lnTo>
                        <a:pt x="54" y="296"/>
                      </a:lnTo>
                      <a:lnTo>
                        <a:pt x="44" y="286"/>
                      </a:lnTo>
                      <a:lnTo>
                        <a:pt x="34" y="275"/>
                      </a:lnTo>
                      <a:lnTo>
                        <a:pt x="25" y="265"/>
                      </a:lnTo>
                      <a:lnTo>
                        <a:pt x="18" y="253"/>
                      </a:lnTo>
                      <a:lnTo>
                        <a:pt x="12" y="240"/>
                      </a:lnTo>
                      <a:lnTo>
                        <a:pt x="7" y="227"/>
                      </a:lnTo>
                      <a:lnTo>
                        <a:pt x="4" y="212"/>
                      </a:lnTo>
                      <a:lnTo>
                        <a:pt x="1" y="198"/>
                      </a:lnTo>
                      <a:lnTo>
                        <a:pt x="0" y="183"/>
                      </a:lnTo>
                      <a:lnTo>
                        <a:pt x="0" y="183"/>
                      </a:lnTo>
                      <a:lnTo>
                        <a:pt x="0" y="183"/>
                      </a:lnTo>
                      <a:lnTo>
                        <a:pt x="1" y="168"/>
                      </a:lnTo>
                      <a:lnTo>
                        <a:pt x="4" y="154"/>
                      </a:lnTo>
                      <a:lnTo>
                        <a:pt x="7" y="140"/>
                      </a:lnTo>
                      <a:lnTo>
                        <a:pt x="12" y="127"/>
                      </a:lnTo>
                      <a:lnTo>
                        <a:pt x="18" y="114"/>
                      </a:lnTo>
                      <a:lnTo>
                        <a:pt x="25" y="102"/>
                      </a:lnTo>
                      <a:lnTo>
                        <a:pt x="34" y="91"/>
                      </a:lnTo>
                      <a:lnTo>
                        <a:pt x="44" y="80"/>
                      </a:lnTo>
                      <a:lnTo>
                        <a:pt x="54" y="70"/>
                      </a:lnTo>
                      <a:lnTo>
                        <a:pt x="64" y="62"/>
                      </a:lnTo>
                      <a:lnTo>
                        <a:pt x="77" y="55"/>
                      </a:lnTo>
                      <a:lnTo>
                        <a:pt x="89" y="48"/>
                      </a:lnTo>
                      <a:lnTo>
                        <a:pt x="104" y="44"/>
                      </a:lnTo>
                      <a:lnTo>
                        <a:pt x="118" y="40"/>
                      </a:lnTo>
                      <a:lnTo>
                        <a:pt x="132" y="37"/>
                      </a:lnTo>
                      <a:lnTo>
                        <a:pt x="147" y="37"/>
                      </a:lnTo>
                      <a:lnTo>
                        <a:pt x="147" y="37"/>
                      </a:lnTo>
                      <a:lnTo>
                        <a:pt x="159" y="37"/>
                      </a:lnTo>
                      <a:lnTo>
                        <a:pt x="171" y="39"/>
                      </a:lnTo>
                      <a:lnTo>
                        <a:pt x="183" y="42"/>
                      </a:lnTo>
                      <a:lnTo>
                        <a:pt x="195" y="45"/>
                      </a:lnTo>
                      <a:lnTo>
                        <a:pt x="207" y="49"/>
                      </a:lnTo>
                      <a:lnTo>
                        <a:pt x="218" y="56"/>
                      </a:lnTo>
                      <a:lnTo>
                        <a:pt x="229" y="62"/>
                      </a:lnTo>
                      <a:lnTo>
                        <a:pt x="239" y="70"/>
                      </a:lnTo>
                      <a:lnTo>
                        <a:pt x="280" y="30"/>
                      </a:lnTo>
                      <a:lnTo>
                        <a:pt x="234" y="30"/>
                      </a:lnTo>
                      <a:lnTo>
                        <a:pt x="234" y="30"/>
                      </a:lnTo>
                      <a:close/>
                      <a:moveTo>
                        <a:pt x="147" y="67"/>
                      </a:moveTo>
                      <a:lnTo>
                        <a:pt x="147" y="67"/>
                      </a:lnTo>
                      <a:lnTo>
                        <a:pt x="135" y="67"/>
                      </a:lnTo>
                      <a:lnTo>
                        <a:pt x="123" y="69"/>
                      </a:lnTo>
                      <a:lnTo>
                        <a:pt x="112" y="71"/>
                      </a:lnTo>
                      <a:lnTo>
                        <a:pt x="101" y="75"/>
                      </a:lnTo>
                      <a:lnTo>
                        <a:pt x="91" y="81"/>
                      </a:lnTo>
                      <a:lnTo>
                        <a:pt x="82" y="86"/>
                      </a:lnTo>
                      <a:lnTo>
                        <a:pt x="72" y="93"/>
                      </a:lnTo>
                      <a:lnTo>
                        <a:pt x="64" y="100"/>
                      </a:lnTo>
                      <a:lnTo>
                        <a:pt x="57" y="109"/>
                      </a:lnTo>
                      <a:lnTo>
                        <a:pt x="49" y="118"/>
                      </a:lnTo>
                      <a:lnTo>
                        <a:pt x="44" y="128"/>
                      </a:lnTo>
                      <a:lnTo>
                        <a:pt x="39" y="137"/>
                      </a:lnTo>
                      <a:lnTo>
                        <a:pt x="35" y="148"/>
                      </a:lnTo>
                      <a:lnTo>
                        <a:pt x="32" y="159"/>
                      </a:lnTo>
                      <a:lnTo>
                        <a:pt x="31" y="171"/>
                      </a:lnTo>
                      <a:lnTo>
                        <a:pt x="30" y="183"/>
                      </a:lnTo>
                      <a:lnTo>
                        <a:pt x="30" y="183"/>
                      </a:lnTo>
                      <a:lnTo>
                        <a:pt x="30" y="183"/>
                      </a:lnTo>
                      <a:lnTo>
                        <a:pt x="31" y="195"/>
                      </a:lnTo>
                      <a:lnTo>
                        <a:pt x="32" y="207"/>
                      </a:lnTo>
                      <a:lnTo>
                        <a:pt x="35" y="218"/>
                      </a:lnTo>
                      <a:lnTo>
                        <a:pt x="39" y="229"/>
                      </a:lnTo>
                      <a:lnTo>
                        <a:pt x="44" y="239"/>
                      </a:lnTo>
                      <a:lnTo>
                        <a:pt x="50" y="248"/>
                      </a:lnTo>
                      <a:lnTo>
                        <a:pt x="57" y="257"/>
                      </a:lnTo>
                      <a:lnTo>
                        <a:pt x="64" y="266"/>
                      </a:lnTo>
                      <a:lnTo>
                        <a:pt x="72" y="273"/>
                      </a:lnTo>
                      <a:lnTo>
                        <a:pt x="82" y="280"/>
                      </a:lnTo>
                      <a:lnTo>
                        <a:pt x="92" y="285"/>
                      </a:lnTo>
                      <a:lnTo>
                        <a:pt x="101" y="291"/>
                      </a:lnTo>
                      <a:lnTo>
                        <a:pt x="112" y="295"/>
                      </a:lnTo>
                      <a:lnTo>
                        <a:pt x="123" y="297"/>
                      </a:lnTo>
                      <a:lnTo>
                        <a:pt x="135" y="299"/>
                      </a:lnTo>
                      <a:lnTo>
                        <a:pt x="147" y="300"/>
                      </a:lnTo>
                      <a:lnTo>
                        <a:pt x="147" y="300"/>
                      </a:lnTo>
                      <a:lnTo>
                        <a:pt x="159" y="299"/>
                      </a:lnTo>
                      <a:lnTo>
                        <a:pt x="170" y="297"/>
                      </a:lnTo>
                      <a:lnTo>
                        <a:pt x="182" y="295"/>
                      </a:lnTo>
                      <a:lnTo>
                        <a:pt x="192" y="291"/>
                      </a:lnTo>
                      <a:lnTo>
                        <a:pt x="202" y="286"/>
                      </a:lnTo>
                      <a:lnTo>
                        <a:pt x="212" y="280"/>
                      </a:lnTo>
                      <a:lnTo>
                        <a:pt x="221" y="273"/>
                      </a:lnTo>
                      <a:lnTo>
                        <a:pt x="230" y="266"/>
                      </a:lnTo>
                      <a:lnTo>
                        <a:pt x="237" y="257"/>
                      </a:lnTo>
                      <a:lnTo>
                        <a:pt x="244" y="248"/>
                      </a:lnTo>
                      <a:lnTo>
                        <a:pt x="249" y="239"/>
                      </a:lnTo>
                      <a:lnTo>
                        <a:pt x="255" y="229"/>
                      </a:lnTo>
                      <a:lnTo>
                        <a:pt x="258" y="218"/>
                      </a:lnTo>
                      <a:lnTo>
                        <a:pt x="261" y="207"/>
                      </a:lnTo>
                      <a:lnTo>
                        <a:pt x="263" y="195"/>
                      </a:lnTo>
                      <a:lnTo>
                        <a:pt x="263" y="183"/>
                      </a:lnTo>
                      <a:lnTo>
                        <a:pt x="263" y="183"/>
                      </a:lnTo>
                      <a:lnTo>
                        <a:pt x="263" y="183"/>
                      </a:lnTo>
                      <a:lnTo>
                        <a:pt x="263" y="171"/>
                      </a:lnTo>
                      <a:lnTo>
                        <a:pt x="261" y="159"/>
                      </a:lnTo>
                      <a:lnTo>
                        <a:pt x="258" y="148"/>
                      </a:lnTo>
                      <a:lnTo>
                        <a:pt x="255" y="137"/>
                      </a:lnTo>
                      <a:lnTo>
                        <a:pt x="249" y="128"/>
                      </a:lnTo>
                      <a:lnTo>
                        <a:pt x="244" y="118"/>
                      </a:lnTo>
                      <a:lnTo>
                        <a:pt x="237" y="109"/>
                      </a:lnTo>
                      <a:lnTo>
                        <a:pt x="230" y="100"/>
                      </a:lnTo>
                      <a:lnTo>
                        <a:pt x="221" y="93"/>
                      </a:lnTo>
                      <a:lnTo>
                        <a:pt x="212" y="86"/>
                      </a:lnTo>
                      <a:lnTo>
                        <a:pt x="202" y="81"/>
                      </a:lnTo>
                      <a:lnTo>
                        <a:pt x="192" y="75"/>
                      </a:lnTo>
                      <a:lnTo>
                        <a:pt x="182" y="71"/>
                      </a:lnTo>
                      <a:lnTo>
                        <a:pt x="170" y="69"/>
                      </a:lnTo>
                      <a:lnTo>
                        <a:pt x="159" y="67"/>
                      </a:lnTo>
                      <a:lnTo>
                        <a:pt x="147" y="67"/>
                      </a:lnTo>
                      <a:lnTo>
                        <a:pt x="147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952" name="Google Shape;952;p43"/>
              <p:cNvSpPr/>
              <p:nvPr/>
            </p:nvSpPr>
            <p:spPr>
              <a:xfrm rot="3600000">
                <a:off x="1001524" y="2974991"/>
                <a:ext cx="2185080" cy="2185080"/>
              </a:xfrm>
              <a:prstGeom prst="arc">
                <a:avLst>
                  <a:gd fmla="val 10938952" name="adj1"/>
                  <a:gd fmla="val 114662" name="adj2"/>
                </a:avLst>
              </a:prstGeom>
              <a:noFill/>
              <a:ln cap="flat" cmpd="sng" w="76200">
                <a:solidFill>
                  <a:srgbClr val="B6DBDA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53" name="Google Shape;953;p43"/>
            <p:cNvSpPr txBox="1"/>
            <p:nvPr/>
          </p:nvSpPr>
          <p:spPr>
            <a:xfrm>
              <a:off x="8969458" y="3492904"/>
              <a:ext cx="17067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Loader 클래스</a:t>
              </a:r>
              <a:endParaRPr b="1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54" name="Google Shape;954;p43"/>
          <p:cNvSpPr/>
          <p:nvPr/>
        </p:nvSpPr>
        <p:spPr>
          <a:xfrm>
            <a:off x="3896591" y="3023386"/>
            <a:ext cx="188517" cy="58376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BDA"/>
          </a:solidFill>
          <a:ln cap="flat" cmpd="sng" w="12700">
            <a:solidFill>
              <a:srgbClr val="B6DBD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5" name="Google Shape;955;p43"/>
          <p:cNvSpPr txBox="1"/>
          <p:nvPr/>
        </p:nvSpPr>
        <p:spPr>
          <a:xfrm>
            <a:off x="2693657" y="2422396"/>
            <a:ext cx="2661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Mritopng 라이브러리로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확장자 변경</a:t>
            </a:r>
            <a:endParaRPr/>
          </a:p>
        </p:txBody>
      </p:sp>
      <p:sp>
        <p:nvSpPr>
          <p:cNvPr id="956" name="Google Shape;956;p43"/>
          <p:cNvSpPr/>
          <p:nvPr/>
        </p:nvSpPr>
        <p:spPr>
          <a:xfrm>
            <a:off x="9500696" y="5212229"/>
            <a:ext cx="322119" cy="40688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BDA"/>
          </a:solidFill>
          <a:ln cap="flat" cmpd="sng" w="12700">
            <a:solidFill>
              <a:srgbClr val="B6DBD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7" name="Google Shape;957;p43"/>
          <p:cNvSpPr txBox="1"/>
          <p:nvPr/>
        </p:nvSpPr>
        <p:spPr>
          <a:xfrm>
            <a:off x="8559698" y="5638930"/>
            <a:ext cx="2648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최종으로 필요한 차원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3220207"/>
            <a:ext cx="54483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44"/>
          <p:cNvSpPr txBox="1"/>
          <p:nvPr/>
        </p:nvSpPr>
        <p:spPr>
          <a:xfrm>
            <a:off x="550719" y="2734483"/>
            <a:ext cx="4177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카테고리화, 이미지 차원 확인</a:t>
            </a:r>
            <a:endParaRPr/>
          </a:p>
        </p:txBody>
      </p:sp>
      <p:sp>
        <p:nvSpPr>
          <p:cNvPr id="964" name="Google Shape;964;p44"/>
          <p:cNvSpPr txBox="1"/>
          <p:nvPr/>
        </p:nvSpPr>
        <p:spPr>
          <a:xfrm>
            <a:off x="3819216" y="791470"/>
            <a:ext cx="45535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2.다중 분류 하기</a:t>
            </a:r>
            <a:endParaRPr b="1" sz="72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9828" y="4712302"/>
            <a:ext cx="24003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3593" y="2782260"/>
            <a:ext cx="4533224" cy="1133306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44"/>
          <p:cNvSpPr/>
          <p:nvPr/>
        </p:nvSpPr>
        <p:spPr>
          <a:xfrm>
            <a:off x="8969424" y="3964601"/>
            <a:ext cx="405245" cy="5403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8" name="Google Shape;968;p44"/>
          <p:cNvSpPr txBox="1"/>
          <p:nvPr/>
        </p:nvSpPr>
        <p:spPr>
          <a:xfrm>
            <a:off x="6189856" y="5756361"/>
            <a:ext cx="6120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데이터 3차원 → 모델 데이터 </a:t>
            </a:r>
            <a:r>
              <a:rPr lang="en-US" sz="1800">
                <a:solidFill>
                  <a:schemeClr val="dk1"/>
                </a:solidFill>
                <a:highlight>
                  <a:srgbClr val="FFAFA5"/>
                </a:highlight>
                <a:latin typeface="Malgun Gothic"/>
                <a:ea typeface="Malgun Gothic"/>
                <a:cs typeface="Malgun Gothic"/>
                <a:sym typeface="Malgun Gothic"/>
              </a:rPr>
              <a:t>4차원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변경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5"/>
          <p:cNvSpPr txBox="1"/>
          <p:nvPr/>
        </p:nvSpPr>
        <p:spPr>
          <a:xfrm>
            <a:off x="3819216" y="791470"/>
            <a:ext cx="45535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2.다중 분류 하기</a:t>
            </a:r>
            <a:endParaRPr b="1" sz="72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5"/>
          <p:cNvSpPr/>
          <p:nvPr/>
        </p:nvSpPr>
        <p:spPr>
          <a:xfrm>
            <a:off x="537885" y="1645911"/>
            <a:ext cx="381870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(5) 모델 확인</a:t>
            </a:r>
            <a:endParaRPr sz="16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5" name="Google Shape;97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4" y="2182567"/>
            <a:ext cx="4740697" cy="420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8215" y="2182567"/>
            <a:ext cx="4187537" cy="194262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45"/>
          <p:cNvSpPr/>
          <p:nvPr/>
        </p:nvSpPr>
        <p:spPr>
          <a:xfrm>
            <a:off x="5986638" y="3116761"/>
            <a:ext cx="1641763" cy="45719"/>
          </a:xfrm>
          <a:prstGeom prst="mathMinus">
            <a:avLst>
              <a:gd fmla="val 23520" name="adj1"/>
            </a:avLst>
          </a:prstGeom>
          <a:solidFill>
            <a:srgbClr val="FF705D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p45"/>
          <p:cNvSpPr/>
          <p:nvPr/>
        </p:nvSpPr>
        <p:spPr>
          <a:xfrm>
            <a:off x="5742194" y="2410691"/>
            <a:ext cx="3203864" cy="45719"/>
          </a:xfrm>
          <a:prstGeom prst="mathMinus">
            <a:avLst>
              <a:gd fmla="val 23520" name="adj1"/>
            </a:avLst>
          </a:prstGeom>
          <a:solidFill>
            <a:schemeClr val="accent2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9" name="Google Shape;97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2194" y="4284410"/>
            <a:ext cx="5869403" cy="2190776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45"/>
          <p:cNvSpPr/>
          <p:nvPr/>
        </p:nvSpPr>
        <p:spPr>
          <a:xfrm>
            <a:off x="6807519" y="5210385"/>
            <a:ext cx="3708081" cy="58616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FF70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Google Shape;98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90AB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7" name="Google Shape;987;p46"/>
          <p:cNvSpPr txBox="1"/>
          <p:nvPr/>
        </p:nvSpPr>
        <p:spPr>
          <a:xfrm>
            <a:off x="8518357" y="1844671"/>
            <a:ext cx="22139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7"/>
          <p:cNvSpPr txBox="1"/>
          <p:nvPr>
            <p:ph type="title"/>
          </p:nvPr>
        </p:nvSpPr>
        <p:spPr>
          <a:xfrm>
            <a:off x="479277" y="623343"/>
            <a:ext cx="3212250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시각화 (그래프)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3" name="Google Shape;9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41" y="2216670"/>
            <a:ext cx="3936527" cy="3035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447" y="1911101"/>
            <a:ext cx="3054891" cy="303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5351" y="1981525"/>
            <a:ext cx="3116843" cy="305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8"/>
          <p:cNvSpPr/>
          <p:nvPr/>
        </p:nvSpPr>
        <p:spPr>
          <a:xfrm>
            <a:off x="6566405" y="2519783"/>
            <a:ext cx="1463171" cy="1471902"/>
          </a:xfrm>
          <a:custGeom>
            <a:rect b="b" l="l" r="r" t="t"/>
            <a:pathLst>
              <a:path extrusionOk="0" h="843" w="838">
                <a:moveTo>
                  <a:pt x="214" y="44"/>
                </a:moveTo>
                <a:lnTo>
                  <a:pt x="346" y="175"/>
                </a:lnTo>
                <a:lnTo>
                  <a:pt x="0" y="521"/>
                </a:lnTo>
                <a:lnTo>
                  <a:pt x="322" y="843"/>
                </a:lnTo>
                <a:lnTo>
                  <a:pt x="364" y="803"/>
                </a:lnTo>
                <a:lnTo>
                  <a:pt x="668" y="497"/>
                </a:lnTo>
                <a:lnTo>
                  <a:pt x="792" y="623"/>
                </a:lnTo>
                <a:lnTo>
                  <a:pt x="838" y="0"/>
                </a:lnTo>
                <a:lnTo>
                  <a:pt x="214" y="44"/>
                </a:lnTo>
                <a:lnTo>
                  <a:pt x="214" y="44"/>
                </a:lnTo>
                <a:lnTo>
                  <a:pt x="214" y="44"/>
                </a:lnTo>
                <a:close/>
              </a:path>
            </a:pathLst>
          </a:custGeom>
          <a:solidFill>
            <a:srgbClr val="FF89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1" name="Google Shape;1001;p48"/>
          <p:cNvSpPr/>
          <p:nvPr/>
        </p:nvSpPr>
        <p:spPr>
          <a:xfrm>
            <a:off x="4305300" y="3530734"/>
            <a:ext cx="1457934" cy="1475393"/>
          </a:xfrm>
          <a:custGeom>
            <a:rect b="b" l="l" r="r" t="t"/>
            <a:pathLst>
              <a:path extrusionOk="0" h="845" w="835">
                <a:moveTo>
                  <a:pt x="620" y="801"/>
                </a:moveTo>
                <a:lnTo>
                  <a:pt x="492" y="669"/>
                </a:lnTo>
                <a:lnTo>
                  <a:pt x="835" y="324"/>
                </a:lnTo>
                <a:lnTo>
                  <a:pt x="510" y="0"/>
                </a:lnTo>
                <a:lnTo>
                  <a:pt x="474" y="42"/>
                </a:lnTo>
                <a:lnTo>
                  <a:pt x="166" y="346"/>
                </a:lnTo>
                <a:lnTo>
                  <a:pt x="44" y="222"/>
                </a:lnTo>
                <a:lnTo>
                  <a:pt x="0" y="845"/>
                </a:lnTo>
                <a:lnTo>
                  <a:pt x="620" y="801"/>
                </a:lnTo>
                <a:lnTo>
                  <a:pt x="620" y="801"/>
                </a:lnTo>
                <a:lnTo>
                  <a:pt x="620" y="801"/>
                </a:lnTo>
                <a:close/>
              </a:path>
            </a:pathLst>
          </a:custGeom>
          <a:solidFill>
            <a:srgbClr val="B6DB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2" name="Google Shape;1002;p48"/>
          <p:cNvSpPr/>
          <p:nvPr/>
        </p:nvSpPr>
        <p:spPr>
          <a:xfrm>
            <a:off x="4336728" y="2519783"/>
            <a:ext cx="2358884" cy="1775710"/>
          </a:xfrm>
          <a:custGeom>
            <a:rect b="b" l="l" r="r" t="t"/>
            <a:pathLst>
              <a:path extrusionOk="0" h="1017" w="1351">
                <a:moveTo>
                  <a:pt x="1351" y="1017"/>
                </a:moveTo>
                <a:lnTo>
                  <a:pt x="805" y="471"/>
                </a:lnTo>
                <a:lnTo>
                  <a:pt x="498" y="167"/>
                </a:lnTo>
                <a:lnTo>
                  <a:pt x="624" y="44"/>
                </a:lnTo>
                <a:lnTo>
                  <a:pt x="0" y="0"/>
                </a:lnTo>
                <a:lnTo>
                  <a:pt x="44" y="623"/>
                </a:lnTo>
                <a:lnTo>
                  <a:pt x="176" y="491"/>
                </a:lnTo>
                <a:lnTo>
                  <a:pt x="705" y="1017"/>
                </a:lnTo>
                <a:lnTo>
                  <a:pt x="1351" y="1017"/>
                </a:lnTo>
                <a:lnTo>
                  <a:pt x="1351" y="1017"/>
                </a:lnTo>
                <a:lnTo>
                  <a:pt x="1351" y="1017"/>
                </a:lnTo>
                <a:close/>
              </a:path>
            </a:pathLst>
          </a:custGeom>
          <a:solidFill>
            <a:srgbClr val="FF89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3" name="Google Shape;1003;p48"/>
          <p:cNvSpPr/>
          <p:nvPr/>
        </p:nvSpPr>
        <p:spPr>
          <a:xfrm>
            <a:off x="5630534" y="3237401"/>
            <a:ext cx="2357137" cy="1768726"/>
          </a:xfrm>
          <a:custGeom>
            <a:rect b="b" l="l" r="r" t="t"/>
            <a:pathLst>
              <a:path extrusionOk="0" h="1013" w="1350">
                <a:moveTo>
                  <a:pt x="0" y="0"/>
                </a:moveTo>
                <a:lnTo>
                  <a:pt x="544" y="542"/>
                </a:lnTo>
                <a:lnTo>
                  <a:pt x="850" y="845"/>
                </a:lnTo>
                <a:lnTo>
                  <a:pt x="730" y="969"/>
                </a:lnTo>
                <a:lnTo>
                  <a:pt x="1350" y="1013"/>
                </a:lnTo>
                <a:lnTo>
                  <a:pt x="1304" y="392"/>
                </a:lnTo>
                <a:lnTo>
                  <a:pt x="1176" y="524"/>
                </a:lnTo>
                <a:lnTo>
                  <a:pt x="64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6DB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4" name="Google Shape;1004;p48"/>
          <p:cNvSpPr/>
          <p:nvPr/>
        </p:nvSpPr>
        <p:spPr>
          <a:xfrm>
            <a:off x="4448067" y="4482099"/>
            <a:ext cx="250089" cy="337421"/>
          </a:xfrm>
          <a:custGeom>
            <a:rect b="b" l="l" r="r" t="t"/>
            <a:pathLst>
              <a:path extrusionOk="0" h="340" w="250">
                <a:moveTo>
                  <a:pt x="94" y="212"/>
                </a:moveTo>
                <a:lnTo>
                  <a:pt x="117" y="212"/>
                </a:lnTo>
                <a:lnTo>
                  <a:pt x="117" y="235"/>
                </a:lnTo>
                <a:lnTo>
                  <a:pt x="117" y="235"/>
                </a:lnTo>
                <a:lnTo>
                  <a:pt x="117" y="238"/>
                </a:lnTo>
                <a:lnTo>
                  <a:pt x="119" y="240"/>
                </a:lnTo>
                <a:lnTo>
                  <a:pt x="122" y="242"/>
                </a:lnTo>
                <a:lnTo>
                  <a:pt x="125" y="242"/>
                </a:lnTo>
                <a:lnTo>
                  <a:pt x="125" y="242"/>
                </a:lnTo>
                <a:lnTo>
                  <a:pt x="128" y="242"/>
                </a:lnTo>
                <a:lnTo>
                  <a:pt x="131" y="240"/>
                </a:lnTo>
                <a:lnTo>
                  <a:pt x="133" y="238"/>
                </a:lnTo>
                <a:lnTo>
                  <a:pt x="134" y="235"/>
                </a:lnTo>
                <a:lnTo>
                  <a:pt x="134" y="212"/>
                </a:lnTo>
                <a:lnTo>
                  <a:pt x="156" y="212"/>
                </a:lnTo>
                <a:lnTo>
                  <a:pt x="156" y="212"/>
                </a:lnTo>
                <a:lnTo>
                  <a:pt x="160" y="211"/>
                </a:lnTo>
                <a:lnTo>
                  <a:pt x="162" y="210"/>
                </a:lnTo>
                <a:lnTo>
                  <a:pt x="164" y="207"/>
                </a:lnTo>
                <a:lnTo>
                  <a:pt x="164" y="203"/>
                </a:lnTo>
                <a:lnTo>
                  <a:pt x="164" y="203"/>
                </a:lnTo>
                <a:lnTo>
                  <a:pt x="164" y="200"/>
                </a:lnTo>
                <a:lnTo>
                  <a:pt x="162" y="198"/>
                </a:lnTo>
                <a:lnTo>
                  <a:pt x="160" y="196"/>
                </a:lnTo>
                <a:lnTo>
                  <a:pt x="156" y="196"/>
                </a:lnTo>
                <a:lnTo>
                  <a:pt x="134" y="196"/>
                </a:lnTo>
                <a:lnTo>
                  <a:pt x="134" y="173"/>
                </a:lnTo>
                <a:lnTo>
                  <a:pt x="134" y="173"/>
                </a:lnTo>
                <a:lnTo>
                  <a:pt x="133" y="170"/>
                </a:lnTo>
                <a:lnTo>
                  <a:pt x="131" y="166"/>
                </a:lnTo>
                <a:lnTo>
                  <a:pt x="128" y="165"/>
                </a:lnTo>
                <a:lnTo>
                  <a:pt x="125" y="164"/>
                </a:lnTo>
                <a:lnTo>
                  <a:pt x="125" y="164"/>
                </a:lnTo>
                <a:lnTo>
                  <a:pt x="122" y="165"/>
                </a:lnTo>
                <a:lnTo>
                  <a:pt x="119" y="166"/>
                </a:lnTo>
                <a:lnTo>
                  <a:pt x="117" y="170"/>
                </a:lnTo>
                <a:lnTo>
                  <a:pt x="117" y="173"/>
                </a:lnTo>
                <a:lnTo>
                  <a:pt x="117" y="196"/>
                </a:lnTo>
                <a:lnTo>
                  <a:pt x="94" y="196"/>
                </a:lnTo>
                <a:lnTo>
                  <a:pt x="94" y="196"/>
                </a:lnTo>
                <a:lnTo>
                  <a:pt x="91" y="196"/>
                </a:lnTo>
                <a:lnTo>
                  <a:pt x="88" y="198"/>
                </a:lnTo>
                <a:lnTo>
                  <a:pt x="87" y="200"/>
                </a:lnTo>
                <a:lnTo>
                  <a:pt x="86" y="203"/>
                </a:lnTo>
                <a:lnTo>
                  <a:pt x="86" y="203"/>
                </a:lnTo>
                <a:lnTo>
                  <a:pt x="87" y="207"/>
                </a:lnTo>
                <a:lnTo>
                  <a:pt x="88" y="210"/>
                </a:lnTo>
                <a:lnTo>
                  <a:pt x="91" y="211"/>
                </a:lnTo>
                <a:lnTo>
                  <a:pt x="94" y="212"/>
                </a:lnTo>
                <a:lnTo>
                  <a:pt x="94" y="212"/>
                </a:lnTo>
                <a:close/>
                <a:moveTo>
                  <a:pt x="237" y="101"/>
                </a:moveTo>
                <a:lnTo>
                  <a:pt x="237" y="101"/>
                </a:lnTo>
                <a:lnTo>
                  <a:pt x="237" y="101"/>
                </a:lnTo>
                <a:lnTo>
                  <a:pt x="231" y="95"/>
                </a:lnTo>
                <a:lnTo>
                  <a:pt x="225" y="88"/>
                </a:lnTo>
                <a:lnTo>
                  <a:pt x="218" y="84"/>
                </a:lnTo>
                <a:lnTo>
                  <a:pt x="212" y="79"/>
                </a:lnTo>
                <a:lnTo>
                  <a:pt x="212" y="55"/>
                </a:lnTo>
                <a:lnTo>
                  <a:pt x="212" y="55"/>
                </a:lnTo>
                <a:lnTo>
                  <a:pt x="210" y="50"/>
                </a:lnTo>
                <a:lnTo>
                  <a:pt x="208" y="46"/>
                </a:lnTo>
                <a:lnTo>
                  <a:pt x="203" y="42"/>
                </a:lnTo>
                <a:lnTo>
                  <a:pt x="198" y="41"/>
                </a:lnTo>
                <a:lnTo>
                  <a:pt x="196" y="41"/>
                </a:lnTo>
                <a:lnTo>
                  <a:pt x="196" y="8"/>
                </a:lnTo>
                <a:lnTo>
                  <a:pt x="196" y="8"/>
                </a:lnTo>
                <a:lnTo>
                  <a:pt x="194" y="4"/>
                </a:lnTo>
                <a:lnTo>
                  <a:pt x="193" y="2"/>
                </a:lnTo>
                <a:lnTo>
                  <a:pt x="190" y="0"/>
                </a:lnTo>
                <a:lnTo>
                  <a:pt x="187" y="0"/>
                </a:lnTo>
                <a:lnTo>
                  <a:pt x="63" y="0"/>
                </a:lnTo>
                <a:lnTo>
                  <a:pt x="63" y="0"/>
                </a:lnTo>
                <a:lnTo>
                  <a:pt x="60" y="0"/>
                </a:lnTo>
                <a:lnTo>
                  <a:pt x="58" y="2"/>
                </a:lnTo>
                <a:lnTo>
                  <a:pt x="55" y="4"/>
                </a:lnTo>
                <a:lnTo>
                  <a:pt x="55" y="8"/>
                </a:lnTo>
                <a:lnTo>
                  <a:pt x="55" y="41"/>
                </a:lnTo>
                <a:lnTo>
                  <a:pt x="53" y="41"/>
                </a:lnTo>
                <a:lnTo>
                  <a:pt x="53" y="41"/>
                </a:lnTo>
                <a:lnTo>
                  <a:pt x="48" y="42"/>
                </a:lnTo>
                <a:lnTo>
                  <a:pt x="43" y="46"/>
                </a:lnTo>
                <a:lnTo>
                  <a:pt x="40" y="50"/>
                </a:lnTo>
                <a:lnTo>
                  <a:pt x="39" y="55"/>
                </a:lnTo>
                <a:lnTo>
                  <a:pt x="39" y="79"/>
                </a:lnTo>
                <a:lnTo>
                  <a:pt x="39" y="79"/>
                </a:lnTo>
                <a:lnTo>
                  <a:pt x="31" y="84"/>
                </a:lnTo>
                <a:lnTo>
                  <a:pt x="25" y="88"/>
                </a:lnTo>
                <a:lnTo>
                  <a:pt x="18" y="95"/>
                </a:lnTo>
                <a:lnTo>
                  <a:pt x="14" y="101"/>
                </a:lnTo>
                <a:lnTo>
                  <a:pt x="14" y="101"/>
                </a:lnTo>
                <a:lnTo>
                  <a:pt x="8" y="110"/>
                </a:lnTo>
                <a:lnTo>
                  <a:pt x="4" y="120"/>
                </a:lnTo>
                <a:lnTo>
                  <a:pt x="1" y="130"/>
                </a:lnTo>
                <a:lnTo>
                  <a:pt x="0" y="142"/>
                </a:lnTo>
                <a:lnTo>
                  <a:pt x="0" y="270"/>
                </a:lnTo>
                <a:lnTo>
                  <a:pt x="0" y="270"/>
                </a:lnTo>
                <a:lnTo>
                  <a:pt x="1" y="277"/>
                </a:lnTo>
                <a:lnTo>
                  <a:pt x="2" y="284"/>
                </a:lnTo>
                <a:lnTo>
                  <a:pt x="3" y="290"/>
                </a:lnTo>
                <a:lnTo>
                  <a:pt x="5" y="297"/>
                </a:lnTo>
                <a:lnTo>
                  <a:pt x="9" y="303"/>
                </a:lnTo>
                <a:lnTo>
                  <a:pt x="13" y="309"/>
                </a:lnTo>
                <a:lnTo>
                  <a:pt x="21" y="320"/>
                </a:lnTo>
                <a:lnTo>
                  <a:pt x="21" y="320"/>
                </a:lnTo>
                <a:lnTo>
                  <a:pt x="31" y="328"/>
                </a:lnTo>
                <a:lnTo>
                  <a:pt x="38" y="332"/>
                </a:lnTo>
                <a:lnTo>
                  <a:pt x="43" y="335"/>
                </a:lnTo>
                <a:lnTo>
                  <a:pt x="50" y="337"/>
                </a:lnTo>
                <a:lnTo>
                  <a:pt x="56" y="339"/>
                </a:lnTo>
                <a:lnTo>
                  <a:pt x="64" y="340"/>
                </a:lnTo>
                <a:lnTo>
                  <a:pt x="72" y="340"/>
                </a:lnTo>
                <a:lnTo>
                  <a:pt x="179" y="340"/>
                </a:lnTo>
                <a:lnTo>
                  <a:pt x="179" y="340"/>
                </a:lnTo>
                <a:lnTo>
                  <a:pt x="187" y="340"/>
                </a:lnTo>
                <a:lnTo>
                  <a:pt x="193" y="339"/>
                </a:lnTo>
                <a:lnTo>
                  <a:pt x="200" y="337"/>
                </a:lnTo>
                <a:lnTo>
                  <a:pt x="206" y="335"/>
                </a:lnTo>
                <a:lnTo>
                  <a:pt x="213" y="332"/>
                </a:lnTo>
                <a:lnTo>
                  <a:pt x="218" y="328"/>
                </a:lnTo>
                <a:lnTo>
                  <a:pt x="229" y="320"/>
                </a:lnTo>
                <a:lnTo>
                  <a:pt x="229" y="320"/>
                </a:lnTo>
                <a:lnTo>
                  <a:pt x="238" y="309"/>
                </a:lnTo>
                <a:lnTo>
                  <a:pt x="241" y="303"/>
                </a:lnTo>
                <a:lnTo>
                  <a:pt x="244" y="297"/>
                </a:lnTo>
                <a:lnTo>
                  <a:pt x="247" y="290"/>
                </a:lnTo>
                <a:lnTo>
                  <a:pt x="249" y="284"/>
                </a:lnTo>
                <a:lnTo>
                  <a:pt x="250" y="277"/>
                </a:lnTo>
                <a:lnTo>
                  <a:pt x="250" y="270"/>
                </a:lnTo>
                <a:lnTo>
                  <a:pt x="250" y="142"/>
                </a:lnTo>
                <a:lnTo>
                  <a:pt x="250" y="142"/>
                </a:lnTo>
                <a:lnTo>
                  <a:pt x="249" y="130"/>
                </a:lnTo>
                <a:lnTo>
                  <a:pt x="247" y="120"/>
                </a:lnTo>
                <a:lnTo>
                  <a:pt x="242" y="110"/>
                </a:lnTo>
                <a:lnTo>
                  <a:pt x="237" y="101"/>
                </a:lnTo>
                <a:lnTo>
                  <a:pt x="237" y="101"/>
                </a:lnTo>
                <a:close/>
                <a:moveTo>
                  <a:pt x="72" y="16"/>
                </a:moveTo>
                <a:lnTo>
                  <a:pt x="72" y="16"/>
                </a:lnTo>
                <a:lnTo>
                  <a:pt x="179" y="16"/>
                </a:lnTo>
                <a:lnTo>
                  <a:pt x="179" y="41"/>
                </a:lnTo>
                <a:lnTo>
                  <a:pt x="72" y="41"/>
                </a:lnTo>
                <a:lnTo>
                  <a:pt x="72" y="16"/>
                </a:lnTo>
                <a:lnTo>
                  <a:pt x="72" y="16"/>
                </a:lnTo>
                <a:close/>
                <a:moveTo>
                  <a:pt x="222" y="270"/>
                </a:moveTo>
                <a:lnTo>
                  <a:pt x="222" y="270"/>
                </a:lnTo>
                <a:lnTo>
                  <a:pt x="222" y="270"/>
                </a:lnTo>
                <a:lnTo>
                  <a:pt x="222" y="278"/>
                </a:lnTo>
                <a:lnTo>
                  <a:pt x="218" y="286"/>
                </a:lnTo>
                <a:lnTo>
                  <a:pt x="215" y="293"/>
                </a:lnTo>
                <a:lnTo>
                  <a:pt x="210" y="300"/>
                </a:lnTo>
                <a:lnTo>
                  <a:pt x="210" y="300"/>
                </a:lnTo>
                <a:lnTo>
                  <a:pt x="203" y="305"/>
                </a:lnTo>
                <a:lnTo>
                  <a:pt x="196" y="309"/>
                </a:lnTo>
                <a:lnTo>
                  <a:pt x="188" y="312"/>
                </a:lnTo>
                <a:lnTo>
                  <a:pt x="179" y="313"/>
                </a:lnTo>
                <a:lnTo>
                  <a:pt x="72" y="313"/>
                </a:lnTo>
                <a:lnTo>
                  <a:pt x="72" y="313"/>
                </a:lnTo>
                <a:lnTo>
                  <a:pt x="63" y="312"/>
                </a:lnTo>
                <a:lnTo>
                  <a:pt x="54" y="309"/>
                </a:lnTo>
                <a:lnTo>
                  <a:pt x="47" y="305"/>
                </a:lnTo>
                <a:lnTo>
                  <a:pt x="41" y="300"/>
                </a:lnTo>
                <a:lnTo>
                  <a:pt x="41" y="300"/>
                </a:lnTo>
                <a:lnTo>
                  <a:pt x="36" y="293"/>
                </a:lnTo>
                <a:lnTo>
                  <a:pt x="31" y="286"/>
                </a:lnTo>
                <a:lnTo>
                  <a:pt x="29" y="278"/>
                </a:lnTo>
                <a:lnTo>
                  <a:pt x="28" y="270"/>
                </a:lnTo>
                <a:lnTo>
                  <a:pt x="28" y="142"/>
                </a:lnTo>
                <a:lnTo>
                  <a:pt x="28" y="142"/>
                </a:lnTo>
                <a:lnTo>
                  <a:pt x="28" y="135"/>
                </a:lnTo>
                <a:lnTo>
                  <a:pt x="30" y="128"/>
                </a:lnTo>
                <a:lnTo>
                  <a:pt x="33" y="123"/>
                </a:lnTo>
                <a:lnTo>
                  <a:pt x="36" y="117"/>
                </a:lnTo>
                <a:lnTo>
                  <a:pt x="36" y="117"/>
                </a:lnTo>
                <a:lnTo>
                  <a:pt x="40" y="112"/>
                </a:lnTo>
                <a:lnTo>
                  <a:pt x="46" y="108"/>
                </a:lnTo>
                <a:lnTo>
                  <a:pt x="51" y="104"/>
                </a:lnTo>
                <a:lnTo>
                  <a:pt x="58" y="101"/>
                </a:lnTo>
                <a:lnTo>
                  <a:pt x="58" y="101"/>
                </a:lnTo>
                <a:lnTo>
                  <a:pt x="61" y="99"/>
                </a:lnTo>
                <a:lnTo>
                  <a:pt x="64" y="96"/>
                </a:lnTo>
                <a:lnTo>
                  <a:pt x="66" y="92"/>
                </a:lnTo>
                <a:lnTo>
                  <a:pt x="67" y="88"/>
                </a:lnTo>
                <a:lnTo>
                  <a:pt x="67" y="88"/>
                </a:lnTo>
                <a:lnTo>
                  <a:pt x="67" y="70"/>
                </a:lnTo>
                <a:lnTo>
                  <a:pt x="184" y="70"/>
                </a:lnTo>
                <a:lnTo>
                  <a:pt x="184" y="88"/>
                </a:lnTo>
                <a:lnTo>
                  <a:pt x="184" y="88"/>
                </a:lnTo>
                <a:lnTo>
                  <a:pt x="185" y="92"/>
                </a:lnTo>
                <a:lnTo>
                  <a:pt x="187" y="97"/>
                </a:lnTo>
                <a:lnTo>
                  <a:pt x="190" y="100"/>
                </a:lnTo>
                <a:lnTo>
                  <a:pt x="193" y="101"/>
                </a:lnTo>
                <a:lnTo>
                  <a:pt x="193" y="101"/>
                </a:lnTo>
                <a:lnTo>
                  <a:pt x="200" y="104"/>
                </a:lnTo>
                <a:lnTo>
                  <a:pt x="205" y="108"/>
                </a:lnTo>
                <a:lnTo>
                  <a:pt x="210" y="112"/>
                </a:lnTo>
                <a:lnTo>
                  <a:pt x="214" y="117"/>
                </a:lnTo>
                <a:lnTo>
                  <a:pt x="214" y="117"/>
                </a:lnTo>
                <a:lnTo>
                  <a:pt x="217" y="123"/>
                </a:lnTo>
                <a:lnTo>
                  <a:pt x="219" y="128"/>
                </a:lnTo>
                <a:lnTo>
                  <a:pt x="222" y="135"/>
                </a:lnTo>
                <a:lnTo>
                  <a:pt x="222" y="142"/>
                </a:lnTo>
                <a:lnTo>
                  <a:pt x="222" y="270"/>
                </a:lnTo>
                <a:lnTo>
                  <a:pt x="222" y="270"/>
                </a:lnTo>
                <a:close/>
                <a:moveTo>
                  <a:pt x="200" y="129"/>
                </a:moveTo>
                <a:lnTo>
                  <a:pt x="200" y="129"/>
                </a:lnTo>
                <a:lnTo>
                  <a:pt x="50" y="129"/>
                </a:lnTo>
                <a:lnTo>
                  <a:pt x="50" y="129"/>
                </a:lnTo>
                <a:lnTo>
                  <a:pt x="47" y="129"/>
                </a:lnTo>
                <a:lnTo>
                  <a:pt x="43" y="132"/>
                </a:lnTo>
                <a:lnTo>
                  <a:pt x="42" y="134"/>
                </a:lnTo>
                <a:lnTo>
                  <a:pt x="41" y="137"/>
                </a:lnTo>
                <a:lnTo>
                  <a:pt x="41" y="270"/>
                </a:lnTo>
                <a:lnTo>
                  <a:pt x="41" y="270"/>
                </a:lnTo>
                <a:lnTo>
                  <a:pt x="42" y="273"/>
                </a:lnTo>
                <a:lnTo>
                  <a:pt x="43" y="275"/>
                </a:lnTo>
                <a:lnTo>
                  <a:pt x="47" y="277"/>
                </a:lnTo>
                <a:lnTo>
                  <a:pt x="50" y="278"/>
                </a:lnTo>
                <a:lnTo>
                  <a:pt x="200" y="278"/>
                </a:lnTo>
                <a:lnTo>
                  <a:pt x="200" y="278"/>
                </a:lnTo>
                <a:lnTo>
                  <a:pt x="203" y="277"/>
                </a:lnTo>
                <a:lnTo>
                  <a:pt x="206" y="275"/>
                </a:lnTo>
                <a:lnTo>
                  <a:pt x="209" y="273"/>
                </a:lnTo>
                <a:lnTo>
                  <a:pt x="209" y="270"/>
                </a:lnTo>
                <a:lnTo>
                  <a:pt x="209" y="137"/>
                </a:lnTo>
                <a:lnTo>
                  <a:pt x="209" y="137"/>
                </a:lnTo>
                <a:lnTo>
                  <a:pt x="209" y="134"/>
                </a:lnTo>
                <a:lnTo>
                  <a:pt x="206" y="132"/>
                </a:lnTo>
                <a:lnTo>
                  <a:pt x="203" y="129"/>
                </a:lnTo>
                <a:lnTo>
                  <a:pt x="200" y="129"/>
                </a:lnTo>
                <a:lnTo>
                  <a:pt x="200" y="129"/>
                </a:lnTo>
                <a:close/>
                <a:moveTo>
                  <a:pt x="192" y="261"/>
                </a:moveTo>
                <a:lnTo>
                  <a:pt x="192" y="261"/>
                </a:lnTo>
                <a:lnTo>
                  <a:pt x="59" y="261"/>
                </a:lnTo>
                <a:lnTo>
                  <a:pt x="59" y="146"/>
                </a:lnTo>
                <a:lnTo>
                  <a:pt x="192" y="146"/>
                </a:lnTo>
                <a:lnTo>
                  <a:pt x="192" y="261"/>
                </a:lnTo>
                <a:lnTo>
                  <a:pt x="192" y="2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5" name="Google Shape;1005;p48"/>
          <p:cNvSpPr/>
          <p:nvPr/>
        </p:nvSpPr>
        <p:spPr>
          <a:xfrm>
            <a:off x="4469555" y="2671959"/>
            <a:ext cx="353300" cy="353300"/>
          </a:xfrm>
          <a:custGeom>
            <a:rect b="b" l="l" r="r" t="t"/>
            <a:pathLst>
              <a:path extrusionOk="0" h="358" w="358">
                <a:moveTo>
                  <a:pt x="280" y="21"/>
                </a:moveTo>
                <a:lnTo>
                  <a:pt x="338" y="78"/>
                </a:lnTo>
                <a:lnTo>
                  <a:pt x="338" y="78"/>
                </a:lnTo>
                <a:lnTo>
                  <a:pt x="338" y="79"/>
                </a:lnTo>
                <a:lnTo>
                  <a:pt x="338" y="79"/>
                </a:lnTo>
                <a:lnTo>
                  <a:pt x="343" y="85"/>
                </a:lnTo>
                <a:lnTo>
                  <a:pt x="347" y="90"/>
                </a:lnTo>
                <a:lnTo>
                  <a:pt x="350" y="96"/>
                </a:lnTo>
                <a:lnTo>
                  <a:pt x="354" y="102"/>
                </a:lnTo>
                <a:lnTo>
                  <a:pt x="357" y="115"/>
                </a:lnTo>
                <a:lnTo>
                  <a:pt x="358" y="128"/>
                </a:lnTo>
                <a:lnTo>
                  <a:pt x="357" y="141"/>
                </a:lnTo>
                <a:lnTo>
                  <a:pt x="352" y="154"/>
                </a:lnTo>
                <a:lnTo>
                  <a:pt x="350" y="161"/>
                </a:lnTo>
                <a:lnTo>
                  <a:pt x="347" y="166"/>
                </a:lnTo>
                <a:lnTo>
                  <a:pt x="343" y="172"/>
                </a:lnTo>
                <a:lnTo>
                  <a:pt x="338" y="177"/>
                </a:lnTo>
                <a:lnTo>
                  <a:pt x="338" y="177"/>
                </a:lnTo>
                <a:lnTo>
                  <a:pt x="338" y="177"/>
                </a:lnTo>
                <a:lnTo>
                  <a:pt x="177" y="338"/>
                </a:lnTo>
                <a:lnTo>
                  <a:pt x="177" y="338"/>
                </a:lnTo>
                <a:lnTo>
                  <a:pt x="172" y="342"/>
                </a:lnTo>
                <a:lnTo>
                  <a:pt x="167" y="347"/>
                </a:lnTo>
                <a:lnTo>
                  <a:pt x="161" y="350"/>
                </a:lnTo>
                <a:lnTo>
                  <a:pt x="155" y="353"/>
                </a:lnTo>
                <a:lnTo>
                  <a:pt x="148" y="356"/>
                </a:lnTo>
                <a:lnTo>
                  <a:pt x="142" y="357"/>
                </a:lnTo>
                <a:lnTo>
                  <a:pt x="129" y="358"/>
                </a:lnTo>
                <a:lnTo>
                  <a:pt x="114" y="357"/>
                </a:lnTo>
                <a:lnTo>
                  <a:pt x="108" y="356"/>
                </a:lnTo>
                <a:lnTo>
                  <a:pt x="101" y="353"/>
                </a:lnTo>
                <a:lnTo>
                  <a:pt x="96" y="350"/>
                </a:lnTo>
                <a:lnTo>
                  <a:pt x="89" y="347"/>
                </a:lnTo>
                <a:lnTo>
                  <a:pt x="84" y="342"/>
                </a:lnTo>
                <a:lnTo>
                  <a:pt x="79" y="338"/>
                </a:lnTo>
                <a:lnTo>
                  <a:pt x="20" y="279"/>
                </a:lnTo>
                <a:lnTo>
                  <a:pt x="20" y="279"/>
                </a:lnTo>
                <a:lnTo>
                  <a:pt x="15" y="274"/>
                </a:lnTo>
                <a:lnTo>
                  <a:pt x="11" y="269"/>
                </a:lnTo>
                <a:lnTo>
                  <a:pt x="8" y="263"/>
                </a:lnTo>
                <a:lnTo>
                  <a:pt x="5" y="257"/>
                </a:lnTo>
                <a:lnTo>
                  <a:pt x="2" y="250"/>
                </a:lnTo>
                <a:lnTo>
                  <a:pt x="1" y="244"/>
                </a:lnTo>
                <a:lnTo>
                  <a:pt x="0" y="229"/>
                </a:lnTo>
                <a:lnTo>
                  <a:pt x="1" y="216"/>
                </a:lnTo>
                <a:lnTo>
                  <a:pt x="2" y="210"/>
                </a:lnTo>
                <a:lnTo>
                  <a:pt x="5" y="203"/>
                </a:lnTo>
                <a:lnTo>
                  <a:pt x="8" y="197"/>
                </a:lnTo>
                <a:lnTo>
                  <a:pt x="11" y="191"/>
                </a:lnTo>
                <a:lnTo>
                  <a:pt x="15" y="186"/>
                </a:lnTo>
                <a:lnTo>
                  <a:pt x="20" y="181"/>
                </a:lnTo>
                <a:lnTo>
                  <a:pt x="181" y="21"/>
                </a:lnTo>
                <a:lnTo>
                  <a:pt x="181" y="21"/>
                </a:lnTo>
                <a:lnTo>
                  <a:pt x="186" y="15"/>
                </a:lnTo>
                <a:lnTo>
                  <a:pt x="192" y="11"/>
                </a:lnTo>
                <a:lnTo>
                  <a:pt x="197" y="8"/>
                </a:lnTo>
                <a:lnTo>
                  <a:pt x="204" y="4"/>
                </a:lnTo>
                <a:lnTo>
                  <a:pt x="210" y="2"/>
                </a:lnTo>
                <a:lnTo>
                  <a:pt x="217" y="1"/>
                </a:lnTo>
                <a:lnTo>
                  <a:pt x="230" y="0"/>
                </a:lnTo>
                <a:lnTo>
                  <a:pt x="244" y="1"/>
                </a:lnTo>
                <a:lnTo>
                  <a:pt x="250" y="2"/>
                </a:lnTo>
                <a:lnTo>
                  <a:pt x="257" y="4"/>
                </a:lnTo>
                <a:lnTo>
                  <a:pt x="262" y="8"/>
                </a:lnTo>
                <a:lnTo>
                  <a:pt x="269" y="11"/>
                </a:lnTo>
                <a:lnTo>
                  <a:pt x="274" y="15"/>
                </a:lnTo>
                <a:lnTo>
                  <a:pt x="280" y="21"/>
                </a:lnTo>
                <a:lnTo>
                  <a:pt x="280" y="21"/>
                </a:lnTo>
                <a:close/>
                <a:moveTo>
                  <a:pt x="185" y="117"/>
                </a:moveTo>
                <a:lnTo>
                  <a:pt x="185" y="117"/>
                </a:lnTo>
                <a:lnTo>
                  <a:pt x="185" y="117"/>
                </a:lnTo>
                <a:lnTo>
                  <a:pt x="182" y="115"/>
                </a:lnTo>
                <a:lnTo>
                  <a:pt x="179" y="114"/>
                </a:lnTo>
                <a:lnTo>
                  <a:pt x="176" y="115"/>
                </a:lnTo>
                <a:lnTo>
                  <a:pt x="173" y="117"/>
                </a:lnTo>
                <a:lnTo>
                  <a:pt x="173" y="117"/>
                </a:lnTo>
                <a:lnTo>
                  <a:pt x="171" y="120"/>
                </a:lnTo>
                <a:lnTo>
                  <a:pt x="171" y="123"/>
                </a:lnTo>
                <a:lnTo>
                  <a:pt x="171" y="126"/>
                </a:lnTo>
                <a:lnTo>
                  <a:pt x="173" y="128"/>
                </a:lnTo>
                <a:lnTo>
                  <a:pt x="173" y="128"/>
                </a:lnTo>
                <a:lnTo>
                  <a:pt x="176" y="131"/>
                </a:lnTo>
                <a:lnTo>
                  <a:pt x="179" y="132"/>
                </a:lnTo>
                <a:lnTo>
                  <a:pt x="182" y="131"/>
                </a:lnTo>
                <a:lnTo>
                  <a:pt x="185" y="128"/>
                </a:lnTo>
                <a:lnTo>
                  <a:pt x="185" y="128"/>
                </a:lnTo>
                <a:lnTo>
                  <a:pt x="187" y="126"/>
                </a:lnTo>
                <a:lnTo>
                  <a:pt x="187" y="123"/>
                </a:lnTo>
                <a:lnTo>
                  <a:pt x="187" y="120"/>
                </a:lnTo>
                <a:lnTo>
                  <a:pt x="185" y="117"/>
                </a:lnTo>
                <a:lnTo>
                  <a:pt x="185" y="117"/>
                </a:lnTo>
                <a:close/>
                <a:moveTo>
                  <a:pt x="204" y="136"/>
                </a:moveTo>
                <a:lnTo>
                  <a:pt x="204" y="136"/>
                </a:lnTo>
                <a:lnTo>
                  <a:pt x="204" y="136"/>
                </a:lnTo>
                <a:lnTo>
                  <a:pt x="201" y="134"/>
                </a:lnTo>
                <a:lnTo>
                  <a:pt x="198" y="134"/>
                </a:lnTo>
                <a:lnTo>
                  <a:pt x="195" y="134"/>
                </a:lnTo>
                <a:lnTo>
                  <a:pt x="192" y="136"/>
                </a:lnTo>
                <a:lnTo>
                  <a:pt x="192" y="136"/>
                </a:lnTo>
                <a:lnTo>
                  <a:pt x="190" y="138"/>
                </a:lnTo>
                <a:lnTo>
                  <a:pt x="189" y="141"/>
                </a:lnTo>
                <a:lnTo>
                  <a:pt x="190" y="145"/>
                </a:lnTo>
                <a:lnTo>
                  <a:pt x="192" y="147"/>
                </a:lnTo>
                <a:lnTo>
                  <a:pt x="192" y="147"/>
                </a:lnTo>
                <a:lnTo>
                  <a:pt x="195" y="149"/>
                </a:lnTo>
                <a:lnTo>
                  <a:pt x="198" y="150"/>
                </a:lnTo>
                <a:lnTo>
                  <a:pt x="201" y="149"/>
                </a:lnTo>
                <a:lnTo>
                  <a:pt x="204" y="147"/>
                </a:lnTo>
                <a:lnTo>
                  <a:pt x="204" y="147"/>
                </a:lnTo>
                <a:lnTo>
                  <a:pt x="206" y="145"/>
                </a:lnTo>
                <a:lnTo>
                  <a:pt x="206" y="141"/>
                </a:lnTo>
                <a:lnTo>
                  <a:pt x="206" y="138"/>
                </a:lnTo>
                <a:lnTo>
                  <a:pt x="204" y="136"/>
                </a:lnTo>
                <a:lnTo>
                  <a:pt x="204" y="136"/>
                </a:lnTo>
                <a:close/>
                <a:moveTo>
                  <a:pt x="222" y="154"/>
                </a:moveTo>
                <a:lnTo>
                  <a:pt x="222" y="154"/>
                </a:lnTo>
                <a:lnTo>
                  <a:pt x="222" y="154"/>
                </a:lnTo>
                <a:lnTo>
                  <a:pt x="220" y="152"/>
                </a:lnTo>
                <a:lnTo>
                  <a:pt x="217" y="152"/>
                </a:lnTo>
                <a:lnTo>
                  <a:pt x="213" y="152"/>
                </a:lnTo>
                <a:lnTo>
                  <a:pt x="211" y="154"/>
                </a:lnTo>
                <a:lnTo>
                  <a:pt x="211" y="154"/>
                </a:lnTo>
                <a:lnTo>
                  <a:pt x="209" y="157"/>
                </a:lnTo>
                <a:lnTo>
                  <a:pt x="208" y="160"/>
                </a:lnTo>
                <a:lnTo>
                  <a:pt x="209" y="163"/>
                </a:lnTo>
                <a:lnTo>
                  <a:pt x="211" y="166"/>
                </a:lnTo>
                <a:lnTo>
                  <a:pt x="211" y="166"/>
                </a:lnTo>
                <a:lnTo>
                  <a:pt x="213" y="167"/>
                </a:lnTo>
                <a:lnTo>
                  <a:pt x="217" y="169"/>
                </a:lnTo>
                <a:lnTo>
                  <a:pt x="220" y="167"/>
                </a:lnTo>
                <a:lnTo>
                  <a:pt x="222" y="166"/>
                </a:lnTo>
                <a:lnTo>
                  <a:pt x="222" y="166"/>
                </a:lnTo>
                <a:lnTo>
                  <a:pt x="224" y="163"/>
                </a:lnTo>
                <a:lnTo>
                  <a:pt x="225" y="160"/>
                </a:lnTo>
                <a:lnTo>
                  <a:pt x="224" y="157"/>
                </a:lnTo>
                <a:lnTo>
                  <a:pt x="222" y="154"/>
                </a:lnTo>
                <a:lnTo>
                  <a:pt x="222" y="154"/>
                </a:lnTo>
                <a:close/>
                <a:moveTo>
                  <a:pt x="242" y="173"/>
                </a:moveTo>
                <a:lnTo>
                  <a:pt x="242" y="173"/>
                </a:lnTo>
                <a:lnTo>
                  <a:pt x="242" y="173"/>
                </a:lnTo>
                <a:lnTo>
                  <a:pt x="238" y="171"/>
                </a:lnTo>
                <a:lnTo>
                  <a:pt x="235" y="171"/>
                </a:lnTo>
                <a:lnTo>
                  <a:pt x="232" y="171"/>
                </a:lnTo>
                <a:lnTo>
                  <a:pt x="230" y="173"/>
                </a:lnTo>
                <a:lnTo>
                  <a:pt x="230" y="173"/>
                </a:lnTo>
                <a:lnTo>
                  <a:pt x="227" y="176"/>
                </a:lnTo>
                <a:lnTo>
                  <a:pt x="227" y="179"/>
                </a:lnTo>
                <a:lnTo>
                  <a:pt x="227" y="182"/>
                </a:lnTo>
                <a:lnTo>
                  <a:pt x="230" y="185"/>
                </a:lnTo>
                <a:lnTo>
                  <a:pt x="230" y="185"/>
                </a:lnTo>
                <a:lnTo>
                  <a:pt x="232" y="187"/>
                </a:lnTo>
                <a:lnTo>
                  <a:pt x="235" y="187"/>
                </a:lnTo>
                <a:lnTo>
                  <a:pt x="238" y="187"/>
                </a:lnTo>
                <a:lnTo>
                  <a:pt x="242" y="185"/>
                </a:lnTo>
                <a:lnTo>
                  <a:pt x="242" y="185"/>
                </a:lnTo>
                <a:lnTo>
                  <a:pt x="243" y="182"/>
                </a:lnTo>
                <a:lnTo>
                  <a:pt x="244" y="179"/>
                </a:lnTo>
                <a:lnTo>
                  <a:pt x="243" y="176"/>
                </a:lnTo>
                <a:lnTo>
                  <a:pt x="242" y="173"/>
                </a:lnTo>
                <a:lnTo>
                  <a:pt x="242" y="173"/>
                </a:lnTo>
                <a:close/>
                <a:moveTo>
                  <a:pt x="157" y="126"/>
                </a:moveTo>
                <a:lnTo>
                  <a:pt x="157" y="126"/>
                </a:lnTo>
                <a:lnTo>
                  <a:pt x="157" y="126"/>
                </a:lnTo>
                <a:lnTo>
                  <a:pt x="155" y="124"/>
                </a:lnTo>
                <a:lnTo>
                  <a:pt x="151" y="124"/>
                </a:lnTo>
                <a:lnTo>
                  <a:pt x="148" y="124"/>
                </a:lnTo>
                <a:lnTo>
                  <a:pt x="145" y="126"/>
                </a:lnTo>
                <a:lnTo>
                  <a:pt x="145" y="126"/>
                </a:lnTo>
                <a:lnTo>
                  <a:pt x="144" y="129"/>
                </a:lnTo>
                <a:lnTo>
                  <a:pt x="143" y="133"/>
                </a:lnTo>
                <a:lnTo>
                  <a:pt x="144" y="135"/>
                </a:lnTo>
                <a:lnTo>
                  <a:pt x="145" y="138"/>
                </a:lnTo>
                <a:lnTo>
                  <a:pt x="145" y="138"/>
                </a:lnTo>
                <a:lnTo>
                  <a:pt x="148" y="140"/>
                </a:lnTo>
                <a:lnTo>
                  <a:pt x="151" y="140"/>
                </a:lnTo>
                <a:lnTo>
                  <a:pt x="155" y="140"/>
                </a:lnTo>
                <a:lnTo>
                  <a:pt x="157" y="138"/>
                </a:lnTo>
                <a:lnTo>
                  <a:pt x="157" y="138"/>
                </a:lnTo>
                <a:lnTo>
                  <a:pt x="159" y="135"/>
                </a:lnTo>
                <a:lnTo>
                  <a:pt x="159" y="133"/>
                </a:lnTo>
                <a:lnTo>
                  <a:pt x="159" y="129"/>
                </a:lnTo>
                <a:lnTo>
                  <a:pt x="157" y="126"/>
                </a:lnTo>
                <a:lnTo>
                  <a:pt x="157" y="126"/>
                </a:lnTo>
                <a:close/>
                <a:moveTo>
                  <a:pt x="147" y="154"/>
                </a:moveTo>
                <a:lnTo>
                  <a:pt x="147" y="154"/>
                </a:lnTo>
                <a:lnTo>
                  <a:pt x="147" y="154"/>
                </a:lnTo>
                <a:lnTo>
                  <a:pt x="145" y="152"/>
                </a:lnTo>
                <a:lnTo>
                  <a:pt x="142" y="152"/>
                </a:lnTo>
                <a:lnTo>
                  <a:pt x="138" y="152"/>
                </a:lnTo>
                <a:lnTo>
                  <a:pt x="136" y="154"/>
                </a:lnTo>
                <a:lnTo>
                  <a:pt x="136" y="154"/>
                </a:lnTo>
                <a:lnTo>
                  <a:pt x="134" y="157"/>
                </a:lnTo>
                <a:lnTo>
                  <a:pt x="133" y="160"/>
                </a:lnTo>
                <a:lnTo>
                  <a:pt x="134" y="163"/>
                </a:lnTo>
                <a:lnTo>
                  <a:pt x="136" y="166"/>
                </a:lnTo>
                <a:lnTo>
                  <a:pt x="136" y="166"/>
                </a:lnTo>
                <a:lnTo>
                  <a:pt x="138" y="167"/>
                </a:lnTo>
                <a:lnTo>
                  <a:pt x="142" y="169"/>
                </a:lnTo>
                <a:lnTo>
                  <a:pt x="145" y="167"/>
                </a:lnTo>
                <a:lnTo>
                  <a:pt x="147" y="166"/>
                </a:lnTo>
                <a:lnTo>
                  <a:pt x="147" y="166"/>
                </a:lnTo>
                <a:lnTo>
                  <a:pt x="149" y="163"/>
                </a:lnTo>
                <a:lnTo>
                  <a:pt x="150" y="160"/>
                </a:lnTo>
                <a:lnTo>
                  <a:pt x="149" y="157"/>
                </a:lnTo>
                <a:lnTo>
                  <a:pt x="147" y="154"/>
                </a:lnTo>
                <a:lnTo>
                  <a:pt x="147" y="154"/>
                </a:lnTo>
                <a:close/>
                <a:moveTo>
                  <a:pt x="167" y="173"/>
                </a:moveTo>
                <a:lnTo>
                  <a:pt x="167" y="173"/>
                </a:lnTo>
                <a:lnTo>
                  <a:pt x="167" y="173"/>
                </a:lnTo>
                <a:lnTo>
                  <a:pt x="163" y="171"/>
                </a:lnTo>
                <a:lnTo>
                  <a:pt x="160" y="171"/>
                </a:lnTo>
                <a:lnTo>
                  <a:pt x="157" y="171"/>
                </a:lnTo>
                <a:lnTo>
                  <a:pt x="155" y="173"/>
                </a:lnTo>
                <a:lnTo>
                  <a:pt x="155" y="173"/>
                </a:lnTo>
                <a:lnTo>
                  <a:pt x="152" y="176"/>
                </a:lnTo>
                <a:lnTo>
                  <a:pt x="152" y="179"/>
                </a:lnTo>
                <a:lnTo>
                  <a:pt x="152" y="182"/>
                </a:lnTo>
                <a:lnTo>
                  <a:pt x="155" y="185"/>
                </a:lnTo>
                <a:lnTo>
                  <a:pt x="155" y="185"/>
                </a:lnTo>
                <a:lnTo>
                  <a:pt x="157" y="187"/>
                </a:lnTo>
                <a:lnTo>
                  <a:pt x="160" y="187"/>
                </a:lnTo>
                <a:lnTo>
                  <a:pt x="163" y="187"/>
                </a:lnTo>
                <a:lnTo>
                  <a:pt x="167" y="185"/>
                </a:lnTo>
                <a:lnTo>
                  <a:pt x="167" y="185"/>
                </a:lnTo>
                <a:lnTo>
                  <a:pt x="168" y="182"/>
                </a:lnTo>
                <a:lnTo>
                  <a:pt x="169" y="179"/>
                </a:lnTo>
                <a:lnTo>
                  <a:pt x="168" y="176"/>
                </a:lnTo>
                <a:lnTo>
                  <a:pt x="167" y="173"/>
                </a:lnTo>
                <a:lnTo>
                  <a:pt x="167" y="173"/>
                </a:lnTo>
                <a:close/>
                <a:moveTo>
                  <a:pt x="185" y="191"/>
                </a:moveTo>
                <a:lnTo>
                  <a:pt x="185" y="191"/>
                </a:lnTo>
                <a:lnTo>
                  <a:pt x="185" y="191"/>
                </a:lnTo>
                <a:lnTo>
                  <a:pt x="182" y="190"/>
                </a:lnTo>
                <a:lnTo>
                  <a:pt x="179" y="189"/>
                </a:lnTo>
                <a:lnTo>
                  <a:pt x="176" y="190"/>
                </a:lnTo>
                <a:lnTo>
                  <a:pt x="173" y="191"/>
                </a:lnTo>
                <a:lnTo>
                  <a:pt x="173" y="191"/>
                </a:lnTo>
                <a:lnTo>
                  <a:pt x="171" y="195"/>
                </a:lnTo>
                <a:lnTo>
                  <a:pt x="171" y="198"/>
                </a:lnTo>
                <a:lnTo>
                  <a:pt x="171" y="201"/>
                </a:lnTo>
                <a:lnTo>
                  <a:pt x="173" y="203"/>
                </a:lnTo>
                <a:lnTo>
                  <a:pt x="173" y="203"/>
                </a:lnTo>
                <a:lnTo>
                  <a:pt x="176" y="206"/>
                </a:lnTo>
                <a:lnTo>
                  <a:pt x="179" y="206"/>
                </a:lnTo>
                <a:lnTo>
                  <a:pt x="182" y="206"/>
                </a:lnTo>
                <a:lnTo>
                  <a:pt x="185" y="203"/>
                </a:lnTo>
                <a:lnTo>
                  <a:pt x="185" y="203"/>
                </a:lnTo>
                <a:lnTo>
                  <a:pt x="187" y="201"/>
                </a:lnTo>
                <a:lnTo>
                  <a:pt x="187" y="198"/>
                </a:lnTo>
                <a:lnTo>
                  <a:pt x="187" y="195"/>
                </a:lnTo>
                <a:lnTo>
                  <a:pt x="185" y="191"/>
                </a:lnTo>
                <a:lnTo>
                  <a:pt x="185" y="191"/>
                </a:lnTo>
                <a:close/>
                <a:moveTo>
                  <a:pt x="204" y="211"/>
                </a:moveTo>
                <a:lnTo>
                  <a:pt x="204" y="211"/>
                </a:lnTo>
                <a:lnTo>
                  <a:pt x="204" y="211"/>
                </a:lnTo>
                <a:lnTo>
                  <a:pt x="201" y="209"/>
                </a:lnTo>
                <a:lnTo>
                  <a:pt x="198" y="208"/>
                </a:lnTo>
                <a:lnTo>
                  <a:pt x="195" y="209"/>
                </a:lnTo>
                <a:lnTo>
                  <a:pt x="192" y="211"/>
                </a:lnTo>
                <a:lnTo>
                  <a:pt x="192" y="211"/>
                </a:lnTo>
                <a:lnTo>
                  <a:pt x="190" y="213"/>
                </a:lnTo>
                <a:lnTo>
                  <a:pt x="189" y="216"/>
                </a:lnTo>
                <a:lnTo>
                  <a:pt x="190" y="220"/>
                </a:lnTo>
                <a:lnTo>
                  <a:pt x="192" y="222"/>
                </a:lnTo>
                <a:lnTo>
                  <a:pt x="192" y="222"/>
                </a:lnTo>
                <a:lnTo>
                  <a:pt x="195" y="224"/>
                </a:lnTo>
                <a:lnTo>
                  <a:pt x="198" y="225"/>
                </a:lnTo>
                <a:lnTo>
                  <a:pt x="201" y="224"/>
                </a:lnTo>
                <a:lnTo>
                  <a:pt x="204" y="222"/>
                </a:lnTo>
                <a:lnTo>
                  <a:pt x="204" y="222"/>
                </a:lnTo>
                <a:lnTo>
                  <a:pt x="206" y="220"/>
                </a:lnTo>
                <a:lnTo>
                  <a:pt x="206" y="216"/>
                </a:lnTo>
                <a:lnTo>
                  <a:pt x="206" y="213"/>
                </a:lnTo>
                <a:lnTo>
                  <a:pt x="204" y="211"/>
                </a:lnTo>
                <a:lnTo>
                  <a:pt x="204" y="211"/>
                </a:lnTo>
                <a:close/>
                <a:moveTo>
                  <a:pt x="175" y="145"/>
                </a:moveTo>
                <a:lnTo>
                  <a:pt x="175" y="145"/>
                </a:lnTo>
                <a:lnTo>
                  <a:pt x="175" y="145"/>
                </a:lnTo>
                <a:lnTo>
                  <a:pt x="173" y="144"/>
                </a:lnTo>
                <a:lnTo>
                  <a:pt x="170" y="142"/>
                </a:lnTo>
                <a:lnTo>
                  <a:pt x="167" y="144"/>
                </a:lnTo>
                <a:lnTo>
                  <a:pt x="163" y="145"/>
                </a:lnTo>
                <a:lnTo>
                  <a:pt x="163" y="145"/>
                </a:lnTo>
                <a:lnTo>
                  <a:pt x="162" y="148"/>
                </a:lnTo>
                <a:lnTo>
                  <a:pt x="161" y="151"/>
                </a:lnTo>
                <a:lnTo>
                  <a:pt x="162" y="154"/>
                </a:lnTo>
                <a:lnTo>
                  <a:pt x="163" y="157"/>
                </a:lnTo>
                <a:lnTo>
                  <a:pt x="163" y="157"/>
                </a:lnTo>
                <a:lnTo>
                  <a:pt x="167" y="159"/>
                </a:lnTo>
                <a:lnTo>
                  <a:pt x="170" y="159"/>
                </a:lnTo>
                <a:lnTo>
                  <a:pt x="173" y="159"/>
                </a:lnTo>
                <a:lnTo>
                  <a:pt x="175" y="157"/>
                </a:lnTo>
                <a:lnTo>
                  <a:pt x="175" y="157"/>
                </a:lnTo>
                <a:lnTo>
                  <a:pt x="177" y="154"/>
                </a:lnTo>
                <a:lnTo>
                  <a:pt x="179" y="151"/>
                </a:lnTo>
                <a:lnTo>
                  <a:pt x="177" y="148"/>
                </a:lnTo>
                <a:lnTo>
                  <a:pt x="175" y="145"/>
                </a:lnTo>
                <a:lnTo>
                  <a:pt x="175" y="145"/>
                </a:lnTo>
                <a:close/>
                <a:moveTo>
                  <a:pt x="194" y="164"/>
                </a:moveTo>
                <a:lnTo>
                  <a:pt x="194" y="164"/>
                </a:lnTo>
                <a:lnTo>
                  <a:pt x="194" y="164"/>
                </a:lnTo>
                <a:lnTo>
                  <a:pt x="192" y="162"/>
                </a:lnTo>
                <a:lnTo>
                  <a:pt x="188" y="161"/>
                </a:lnTo>
                <a:lnTo>
                  <a:pt x="185" y="162"/>
                </a:lnTo>
                <a:lnTo>
                  <a:pt x="183" y="164"/>
                </a:lnTo>
                <a:lnTo>
                  <a:pt x="183" y="164"/>
                </a:lnTo>
                <a:lnTo>
                  <a:pt x="181" y="166"/>
                </a:lnTo>
                <a:lnTo>
                  <a:pt x="180" y="170"/>
                </a:lnTo>
                <a:lnTo>
                  <a:pt x="181" y="173"/>
                </a:lnTo>
                <a:lnTo>
                  <a:pt x="183" y="175"/>
                </a:lnTo>
                <a:lnTo>
                  <a:pt x="183" y="175"/>
                </a:lnTo>
                <a:lnTo>
                  <a:pt x="185" y="177"/>
                </a:lnTo>
                <a:lnTo>
                  <a:pt x="188" y="178"/>
                </a:lnTo>
                <a:lnTo>
                  <a:pt x="192" y="177"/>
                </a:lnTo>
                <a:lnTo>
                  <a:pt x="194" y="175"/>
                </a:lnTo>
                <a:lnTo>
                  <a:pt x="194" y="175"/>
                </a:lnTo>
                <a:lnTo>
                  <a:pt x="196" y="173"/>
                </a:lnTo>
                <a:lnTo>
                  <a:pt x="197" y="170"/>
                </a:lnTo>
                <a:lnTo>
                  <a:pt x="196" y="166"/>
                </a:lnTo>
                <a:lnTo>
                  <a:pt x="194" y="164"/>
                </a:lnTo>
                <a:lnTo>
                  <a:pt x="194" y="164"/>
                </a:lnTo>
                <a:close/>
                <a:moveTo>
                  <a:pt x="213" y="183"/>
                </a:moveTo>
                <a:lnTo>
                  <a:pt x="213" y="183"/>
                </a:lnTo>
                <a:lnTo>
                  <a:pt x="213" y="183"/>
                </a:lnTo>
                <a:lnTo>
                  <a:pt x="210" y="181"/>
                </a:lnTo>
                <a:lnTo>
                  <a:pt x="207" y="181"/>
                </a:lnTo>
                <a:lnTo>
                  <a:pt x="204" y="181"/>
                </a:lnTo>
                <a:lnTo>
                  <a:pt x="201" y="183"/>
                </a:lnTo>
                <a:lnTo>
                  <a:pt x="201" y="183"/>
                </a:lnTo>
                <a:lnTo>
                  <a:pt x="199" y="185"/>
                </a:lnTo>
                <a:lnTo>
                  <a:pt x="199" y="188"/>
                </a:lnTo>
                <a:lnTo>
                  <a:pt x="199" y="191"/>
                </a:lnTo>
                <a:lnTo>
                  <a:pt x="201" y="195"/>
                </a:lnTo>
                <a:lnTo>
                  <a:pt x="201" y="195"/>
                </a:lnTo>
                <a:lnTo>
                  <a:pt x="204" y="196"/>
                </a:lnTo>
                <a:lnTo>
                  <a:pt x="207" y="197"/>
                </a:lnTo>
                <a:lnTo>
                  <a:pt x="210" y="196"/>
                </a:lnTo>
                <a:lnTo>
                  <a:pt x="213" y="195"/>
                </a:lnTo>
                <a:lnTo>
                  <a:pt x="213" y="195"/>
                </a:lnTo>
                <a:lnTo>
                  <a:pt x="214" y="191"/>
                </a:lnTo>
                <a:lnTo>
                  <a:pt x="216" y="188"/>
                </a:lnTo>
                <a:lnTo>
                  <a:pt x="214" y="185"/>
                </a:lnTo>
                <a:lnTo>
                  <a:pt x="213" y="183"/>
                </a:lnTo>
                <a:lnTo>
                  <a:pt x="213" y="183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32" y="201"/>
                </a:lnTo>
                <a:lnTo>
                  <a:pt x="229" y="199"/>
                </a:lnTo>
                <a:lnTo>
                  <a:pt x="226" y="199"/>
                </a:lnTo>
                <a:lnTo>
                  <a:pt x="223" y="199"/>
                </a:lnTo>
                <a:lnTo>
                  <a:pt x="220" y="201"/>
                </a:lnTo>
                <a:lnTo>
                  <a:pt x="220" y="201"/>
                </a:lnTo>
                <a:lnTo>
                  <a:pt x="218" y="203"/>
                </a:lnTo>
                <a:lnTo>
                  <a:pt x="218" y="207"/>
                </a:lnTo>
                <a:lnTo>
                  <a:pt x="218" y="210"/>
                </a:lnTo>
                <a:lnTo>
                  <a:pt x="220" y="213"/>
                </a:lnTo>
                <a:lnTo>
                  <a:pt x="220" y="213"/>
                </a:lnTo>
                <a:lnTo>
                  <a:pt x="223" y="214"/>
                </a:lnTo>
                <a:lnTo>
                  <a:pt x="226" y="215"/>
                </a:lnTo>
                <a:lnTo>
                  <a:pt x="229" y="214"/>
                </a:lnTo>
                <a:lnTo>
                  <a:pt x="232" y="213"/>
                </a:lnTo>
                <a:lnTo>
                  <a:pt x="232" y="213"/>
                </a:lnTo>
                <a:lnTo>
                  <a:pt x="234" y="210"/>
                </a:lnTo>
                <a:lnTo>
                  <a:pt x="234" y="207"/>
                </a:lnTo>
                <a:lnTo>
                  <a:pt x="234" y="203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120" y="164"/>
                </a:moveTo>
                <a:lnTo>
                  <a:pt x="120" y="164"/>
                </a:lnTo>
                <a:lnTo>
                  <a:pt x="120" y="164"/>
                </a:lnTo>
                <a:lnTo>
                  <a:pt x="117" y="162"/>
                </a:lnTo>
                <a:lnTo>
                  <a:pt x="113" y="161"/>
                </a:lnTo>
                <a:lnTo>
                  <a:pt x="110" y="162"/>
                </a:lnTo>
                <a:lnTo>
                  <a:pt x="108" y="164"/>
                </a:lnTo>
                <a:lnTo>
                  <a:pt x="108" y="164"/>
                </a:lnTo>
                <a:lnTo>
                  <a:pt x="106" y="166"/>
                </a:lnTo>
                <a:lnTo>
                  <a:pt x="106" y="170"/>
                </a:lnTo>
                <a:lnTo>
                  <a:pt x="106" y="173"/>
                </a:lnTo>
                <a:lnTo>
                  <a:pt x="108" y="175"/>
                </a:lnTo>
                <a:lnTo>
                  <a:pt x="108" y="175"/>
                </a:lnTo>
                <a:lnTo>
                  <a:pt x="110" y="177"/>
                </a:lnTo>
                <a:lnTo>
                  <a:pt x="113" y="178"/>
                </a:lnTo>
                <a:lnTo>
                  <a:pt x="117" y="177"/>
                </a:lnTo>
                <a:lnTo>
                  <a:pt x="120" y="175"/>
                </a:lnTo>
                <a:lnTo>
                  <a:pt x="120" y="175"/>
                </a:lnTo>
                <a:lnTo>
                  <a:pt x="121" y="173"/>
                </a:lnTo>
                <a:lnTo>
                  <a:pt x="122" y="170"/>
                </a:lnTo>
                <a:lnTo>
                  <a:pt x="121" y="166"/>
                </a:lnTo>
                <a:lnTo>
                  <a:pt x="120" y="164"/>
                </a:lnTo>
                <a:lnTo>
                  <a:pt x="120" y="164"/>
                </a:lnTo>
                <a:close/>
                <a:moveTo>
                  <a:pt x="138" y="183"/>
                </a:moveTo>
                <a:lnTo>
                  <a:pt x="138" y="183"/>
                </a:lnTo>
                <a:lnTo>
                  <a:pt x="138" y="183"/>
                </a:lnTo>
                <a:lnTo>
                  <a:pt x="135" y="181"/>
                </a:lnTo>
                <a:lnTo>
                  <a:pt x="132" y="181"/>
                </a:lnTo>
                <a:lnTo>
                  <a:pt x="130" y="181"/>
                </a:lnTo>
                <a:lnTo>
                  <a:pt x="126" y="183"/>
                </a:lnTo>
                <a:lnTo>
                  <a:pt x="126" y="183"/>
                </a:lnTo>
                <a:lnTo>
                  <a:pt x="124" y="185"/>
                </a:lnTo>
                <a:lnTo>
                  <a:pt x="124" y="188"/>
                </a:lnTo>
                <a:lnTo>
                  <a:pt x="124" y="191"/>
                </a:lnTo>
                <a:lnTo>
                  <a:pt x="126" y="195"/>
                </a:lnTo>
                <a:lnTo>
                  <a:pt x="126" y="195"/>
                </a:lnTo>
                <a:lnTo>
                  <a:pt x="130" y="196"/>
                </a:lnTo>
                <a:lnTo>
                  <a:pt x="132" y="197"/>
                </a:lnTo>
                <a:lnTo>
                  <a:pt x="135" y="196"/>
                </a:lnTo>
                <a:lnTo>
                  <a:pt x="138" y="195"/>
                </a:lnTo>
                <a:lnTo>
                  <a:pt x="138" y="195"/>
                </a:lnTo>
                <a:lnTo>
                  <a:pt x="140" y="191"/>
                </a:lnTo>
                <a:lnTo>
                  <a:pt x="140" y="188"/>
                </a:lnTo>
                <a:lnTo>
                  <a:pt x="140" y="185"/>
                </a:lnTo>
                <a:lnTo>
                  <a:pt x="138" y="183"/>
                </a:lnTo>
                <a:lnTo>
                  <a:pt x="138" y="183"/>
                </a:lnTo>
                <a:close/>
                <a:moveTo>
                  <a:pt x="157" y="201"/>
                </a:moveTo>
                <a:lnTo>
                  <a:pt x="157" y="201"/>
                </a:lnTo>
                <a:lnTo>
                  <a:pt x="157" y="201"/>
                </a:lnTo>
                <a:lnTo>
                  <a:pt x="155" y="199"/>
                </a:lnTo>
                <a:lnTo>
                  <a:pt x="151" y="199"/>
                </a:lnTo>
                <a:lnTo>
                  <a:pt x="148" y="199"/>
                </a:lnTo>
                <a:lnTo>
                  <a:pt x="145" y="201"/>
                </a:lnTo>
                <a:lnTo>
                  <a:pt x="145" y="201"/>
                </a:lnTo>
                <a:lnTo>
                  <a:pt x="144" y="203"/>
                </a:lnTo>
                <a:lnTo>
                  <a:pt x="143" y="207"/>
                </a:lnTo>
                <a:lnTo>
                  <a:pt x="144" y="210"/>
                </a:lnTo>
                <a:lnTo>
                  <a:pt x="145" y="213"/>
                </a:lnTo>
                <a:lnTo>
                  <a:pt x="145" y="213"/>
                </a:lnTo>
                <a:lnTo>
                  <a:pt x="148" y="214"/>
                </a:lnTo>
                <a:lnTo>
                  <a:pt x="151" y="215"/>
                </a:lnTo>
                <a:lnTo>
                  <a:pt x="155" y="214"/>
                </a:lnTo>
                <a:lnTo>
                  <a:pt x="157" y="213"/>
                </a:lnTo>
                <a:lnTo>
                  <a:pt x="157" y="213"/>
                </a:lnTo>
                <a:lnTo>
                  <a:pt x="159" y="210"/>
                </a:lnTo>
                <a:lnTo>
                  <a:pt x="159" y="207"/>
                </a:lnTo>
                <a:lnTo>
                  <a:pt x="159" y="203"/>
                </a:lnTo>
                <a:lnTo>
                  <a:pt x="157" y="201"/>
                </a:lnTo>
                <a:lnTo>
                  <a:pt x="157" y="201"/>
                </a:lnTo>
                <a:close/>
                <a:moveTo>
                  <a:pt x="175" y="220"/>
                </a:moveTo>
                <a:lnTo>
                  <a:pt x="175" y="220"/>
                </a:lnTo>
                <a:lnTo>
                  <a:pt x="175" y="220"/>
                </a:lnTo>
                <a:lnTo>
                  <a:pt x="173" y="219"/>
                </a:lnTo>
                <a:lnTo>
                  <a:pt x="170" y="217"/>
                </a:lnTo>
                <a:lnTo>
                  <a:pt x="167" y="219"/>
                </a:lnTo>
                <a:lnTo>
                  <a:pt x="163" y="220"/>
                </a:lnTo>
                <a:lnTo>
                  <a:pt x="163" y="220"/>
                </a:lnTo>
                <a:lnTo>
                  <a:pt x="162" y="223"/>
                </a:lnTo>
                <a:lnTo>
                  <a:pt x="161" y="226"/>
                </a:lnTo>
                <a:lnTo>
                  <a:pt x="162" y="228"/>
                </a:lnTo>
                <a:lnTo>
                  <a:pt x="163" y="232"/>
                </a:lnTo>
                <a:lnTo>
                  <a:pt x="163" y="232"/>
                </a:lnTo>
                <a:lnTo>
                  <a:pt x="167" y="234"/>
                </a:lnTo>
                <a:lnTo>
                  <a:pt x="170" y="234"/>
                </a:lnTo>
                <a:lnTo>
                  <a:pt x="173" y="234"/>
                </a:lnTo>
                <a:lnTo>
                  <a:pt x="175" y="232"/>
                </a:lnTo>
                <a:lnTo>
                  <a:pt x="175" y="232"/>
                </a:lnTo>
                <a:lnTo>
                  <a:pt x="177" y="228"/>
                </a:lnTo>
                <a:lnTo>
                  <a:pt x="179" y="226"/>
                </a:lnTo>
                <a:lnTo>
                  <a:pt x="177" y="223"/>
                </a:lnTo>
                <a:lnTo>
                  <a:pt x="175" y="220"/>
                </a:lnTo>
                <a:lnTo>
                  <a:pt x="175" y="220"/>
                </a:lnTo>
                <a:close/>
                <a:moveTo>
                  <a:pt x="194" y="238"/>
                </a:moveTo>
                <a:lnTo>
                  <a:pt x="194" y="238"/>
                </a:lnTo>
                <a:lnTo>
                  <a:pt x="194" y="238"/>
                </a:lnTo>
                <a:lnTo>
                  <a:pt x="192" y="237"/>
                </a:lnTo>
                <a:lnTo>
                  <a:pt x="188" y="236"/>
                </a:lnTo>
                <a:lnTo>
                  <a:pt x="185" y="237"/>
                </a:lnTo>
                <a:lnTo>
                  <a:pt x="183" y="238"/>
                </a:lnTo>
                <a:lnTo>
                  <a:pt x="183" y="238"/>
                </a:lnTo>
                <a:lnTo>
                  <a:pt x="181" y="241"/>
                </a:lnTo>
                <a:lnTo>
                  <a:pt x="180" y="245"/>
                </a:lnTo>
                <a:lnTo>
                  <a:pt x="181" y="248"/>
                </a:lnTo>
                <a:lnTo>
                  <a:pt x="183" y="250"/>
                </a:lnTo>
                <a:lnTo>
                  <a:pt x="183" y="250"/>
                </a:lnTo>
                <a:lnTo>
                  <a:pt x="185" y="252"/>
                </a:lnTo>
                <a:lnTo>
                  <a:pt x="188" y="252"/>
                </a:lnTo>
                <a:lnTo>
                  <a:pt x="192" y="252"/>
                </a:lnTo>
                <a:lnTo>
                  <a:pt x="194" y="250"/>
                </a:lnTo>
                <a:lnTo>
                  <a:pt x="194" y="250"/>
                </a:lnTo>
                <a:lnTo>
                  <a:pt x="196" y="248"/>
                </a:lnTo>
                <a:lnTo>
                  <a:pt x="197" y="245"/>
                </a:lnTo>
                <a:lnTo>
                  <a:pt x="196" y="241"/>
                </a:lnTo>
                <a:lnTo>
                  <a:pt x="194" y="238"/>
                </a:lnTo>
                <a:lnTo>
                  <a:pt x="194" y="238"/>
                </a:lnTo>
                <a:close/>
                <a:moveTo>
                  <a:pt x="213" y="98"/>
                </a:moveTo>
                <a:lnTo>
                  <a:pt x="213" y="98"/>
                </a:lnTo>
                <a:lnTo>
                  <a:pt x="260" y="145"/>
                </a:lnTo>
                <a:lnTo>
                  <a:pt x="260" y="145"/>
                </a:lnTo>
                <a:lnTo>
                  <a:pt x="260" y="145"/>
                </a:lnTo>
                <a:lnTo>
                  <a:pt x="260" y="146"/>
                </a:lnTo>
                <a:lnTo>
                  <a:pt x="260" y="146"/>
                </a:lnTo>
                <a:lnTo>
                  <a:pt x="266" y="152"/>
                </a:lnTo>
                <a:lnTo>
                  <a:pt x="270" y="159"/>
                </a:lnTo>
                <a:lnTo>
                  <a:pt x="273" y="166"/>
                </a:lnTo>
                <a:lnTo>
                  <a:pt x="275" y="174"/>
                </a:lnTo>
                <a:lnTo>
                  <a:pt x="275" y="182"/>
                </a:lnTo>
                <a:lnTo>
                  <a:pt x="275" y="190"/>
                </a:lnTo>
                <a:lnTo>
                  <a:pt x="274" y="198"/>
                </a:lnTo>
                <a:lnTo>
                  <a:pt x="271" y="206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24" y="151"/>
                </a:lnTo>
                <a:lnTo>
                  <a:pt x="327" y="145"/>
                </a:lnTo>
                <a:lnTo>
                  <a:pt x="330" y="136"/>
                </a:lnTo>
                <a:lnTo>
                  <a:pt x="331" y="128"/>
                </a:lnTo>
                <a:lnTo>
                  <a:pt x="330" y="121"/>
                </a:lnTo>
                <a:lnTo>
                  <a:pt x="327" y="112"/>
                </a:lnTo>
                <a:lnTo>
                  <a:pt x="324" y="106"/>
                </a:lnTo>
                <a:lnTo>
                  <a:pt x="319" y="98"/>
                </a:lnTo>
                <a:lnTo>
                  <a:pt x="319" y="98"/>
                </a:lnTo>
                <a:lnTo>
                  <a:pt x="319" y="98"/>
                </a:lnTo>
                <a:lnTo>
                  <a:pt x="260" y="39"/>
                </a:lnTo>
                <a:lnTo>
                  <a:pt x="260" y="39"/>
                </a:lnTo>
                <a:lnTo>
                  <a:pt x="254" y="34"/>
                </a:lnTo>
                <a:lnTo>
                  <a:pt x="246" y="31"/>
                </a:lnTo>
                <a:lnTo>
                  <a:pt x="238" y="28"/>
                </a:lnTo>
                <a:lnTo>
                  <a:pt x="230" y="27"/>
                </a:lnTo>
                <a:lnTo>
                  <a:pt x="222" y="28"/>
                </a:lnTo>
                <a:lnTo>
                  <a:pt x="214" y="31"/>
                </a:lnTo>
                <a:lnTo>
                  <a:pt x="207" y="34"/>
                </a:lnTo>
                <a:lnTo>
                  <a:pt x="200" y="39"/>
                </a:lnTo>
                <a:lnTo>
                  <a:pt x="152" y="87"/>
                </a:lnTo>
                <a:lnTo>
                  <a:pt x="152" y="87"/>
                </a:lnTo>
                <a:lnTo>
                  <a:pt x="160" y="84"/>
                </a:lnTo>
                <a:lnTo>
                  <a:pt x="169" y="83"/>
                </a:lnTo>
                <a:lnTo>
                  <a:pt x="176" y="83"/>
                </a:lnTo>
                <a:lnTo>
                  <a:pt x="184" y="83"/>
                </a:lnTo>
                <a:lnTo>
                  <a:pt x="193" y="85"/>
                </a:lnTo>
                <a:lnTo>
                  <a:pt x="200" y="88"/>
                </a:lnTo>
                <a:lnTo>
                  <a:pt x="207" y="92"/>
                </a:lnTo>
                <a:lnTo>
                  <a:pt x="213" y="98"/>
                </a:lnTo>
                <a:lnTo>
                  <a:pt x="213" y="98"/>
                </a:lnTo>
                <a:lnTo>
                  <a:pt x="213" y="98"/>
                </a:lnTo>
                <a:close/>
                <a:moveTo>
                  <a:pt x="206" y="271"/>
                </a:moveTo>
                <a:lnTo>
                  <a:pt x="206" y="271"/>
                </a:lnTo>
                <a:lnTo>
                  <a:pt x="206" y="271"/>
                </a:lnTo>
                <a:lnTo>
                  <a:pt x="198" y="274"/>
                </a:lnTo>
                <a:lnTo>
                  <a:pt x="189" y="275"/>
                </a:lnTo>
                <a:lnTo>
                  <a:pt x="182" y="275"/>
                </a:lnTo>
                <a:lnTo>
                  <a:pt x="174" y="275"/>
                </a:lnTo>
                <a:lnTo>
                  <a:pt x="165" y="273"/>
                </a:lnTo>
                <a:lnTo>
                  <a:pt x="159" y="270"/>
                </a:lnTo>
                <a:lnTo>
                  <a:pt x="151" y="265"/>
                </a:lnTo>
                <a:lnTo>
                  <a:pt x="145" y="260"/>
                </a:lnTo>
                <a:lnTo>
                  <a:pt x="98" y="213"/>
                </a:lnTo>
                <a:lnTo>
                  <a:pt x="98" y="213"/>
                </a:lnTo>
                <a:lnTo>
                  <a:pt x="93" y="207"/>
                </a:lnTo>
                <a:lnTo>
                  <a:pt x="88" y="200"/>
                </a:lnTo>
                <a:lnTo>
                  <a:pt x="85" y="192"/>
                </a:lnTo>
                <a:lnTo>
                  <a:pt x="83" y="184"/>
                </a:lnTo>
                <a:lnTo>
                  <a:pt x="83" y="176"/>
                </a:lnTo>
                <a:lnTo>
                  <a:pt x="83" y="169"/>
                </a:lnTo>
                <a:lnTo>
                  <a:pt x="84" y="160"/>
                </a:lnTo>
                <a:lnTo>
                  <a:pt x="87" y="152"/>
                </a:lnTo>
                <a:lnTo>
                  <a:pt x="39" y="200"/>
                </a:lnTo>
                <a:lnTo>
                  <a:pt x="39" y="200"/>
                </a:lnTo>
                <a:lnTo>
                  <a:pt x="34" y="207"/>
                </a:lnTo>
                <a:lnTo>
                  <a:pt x="31" y="214"/>
                </a:lnTo>
                <a:lnTo>
                  <a:pt x="29" y="222"/>
                </a:lnTo>
                <a:lnTo>
                  <a:pt x="27" y="229"/>
                </a:lnTo>
                <a:lnTo>
                  <a:pt x="29" y="238"/>
                </a:lnTo>
                <a:lnTo>
                  <a:pt x="31" y="246"/>
                </a:lnTo>
                <a:lnTo>
                  <a:pt x="34" y="253"/>
                </a:lnTo>
                <a:lnTo>
                  <a:pt x="39" y="260"/>
                </a:lnTo>
                <a:lnTo>
                  <a:pt x="98" y="319"/>
                </a:lnTo>
                <a:lnTo>
                  <a:pt x="98" y="319"/>
                </a:lnTo>
                <a:lnTo>
                  <a:pt x="105" y="324"/>
                </a:lnTo>
                <a:lnTo>
                  <a:pt x="112" y="327"/>
                </a:lnTo>
                <a:lnTo>
                  <a:pt x="120" y="329"/>
                </a:lnTo>
                <a:lnTo>
                  <a:pt x="129" y="331"/>
                </a:lnTo>
                <a:lnTo>
                  <a:pt x="136" y="329"/>
                </a:lnTo>
                <a:lnTo>
                  <a:pt x="144" y="327"/>
                </a:lnTo>
                <a:lnTo>
                  <a:pt x="151" y="324"/>
                </a:lnTo>
                <a:lnTo>
                  <a:pt x="158" y="319"/>
                </a:lnTo>
                <a:lnTo>
                  <a:pt x="206" y="271"/>
                </a:lnTo>
                <a:lnTo>
                  <a:pt x="206" y="271"/>
                </a:lnTo>
                <a:close/>
                <a:moveTo>
                  <a:pt x="248" y="157"/>
                </a:moveTo>
                <a:lnTo>
                  <a:pt x="248" y="157"/>
                </a:lnTo>
                <a:lnTo>
                  <a:pt x="201" y="110"/>
                </a:lnTo>
                <a:lnTo>
                  <a:pt x="201" y="110"/>
                </a:lnTo>
                <a:lnTo>
                  <a:pt x="201" y="110"/>
                </a:lnTo>
                <a:lnTo>
                  <a:pt x="196" y="106"/>
                </a:lnTo>
                <a:lnTo>
                  <a:pt x="189" y="101"/>
                </a:lnTo>
                <a:lnTo>
                  <a:pt x="182" y="100"/>
                </a:lnTo>
                <a:lnTo>
                  <a:pt x="175" y="99"/>
                </a:lnTo>
                <a:lnTo>
                  <a:pt x="168" y="99"/>
                </a:lnTo>
                <a:lnTo>
                  <a:pt x="161" y="101"/>
                </a:lnTo>
                <a:lnTo>
                  <a:pt x="155" y="104"/>
                </a:lnTo>
                <a:lnTo>
                  <a:pt x="149" y="109"/>
                </a:lnTo>
                <a:lnTo>
                  <a:pt x="148" y="110"/>
                </a:lnTo>
                <a:lnTo>
                  <a:pt x="110" y="148"/>
                </a:lnTo>
                <a:lnTo>
                  <a:pt x="110" y="148"/>
                </a:lnTo>
                <a:lnTo>
                  <a:pt x="110" y="148"/>
                </a:lnTo>
                <a:lnTo>
                  <a:pt x="105" y="154"/>
                </a:lnTo>
                <a:lnTo>
                  <a:pt x="101" y="161"/>
                </a:lnTo>
                <a:lnTo>
                  <a:pt x="99" y="167"/>
                </a:lnTo>
                <a:lnTo>
                  <a:pt x="99" y="175"/>
                </a:lnTo>
                <a:lnTo>
                  <a:pt x="99" y="182"/>
                </a:lnTo>
                <a:lnTo>
                  <a:pt x="101" y="189"/>
                </a:lnTo>
                <a:lnTo>
                  <a:pt x="105" y="196"/>
                </a:lnTo>
                <a:lnTo>
                  <a:pt x="110" y="201"/>
                </a:lnTo>
                <a:lnTo>
                  <a:pt x="157" y="248"/>
                </a:lnTo>
                <a:lnTo>
                  <a:pt x="157" y="248"/>
                </a:lnTo>
                <a:lnTo>
                  <a:pt x="162" y="253"/>
                </a:lnTo>
                <a:lnTo>
                  <a:pt x="169" y="257"/>
                </a:lnTo>
                <a:lnTo>
                  <a:pt x="176" y="259"/>
                </a:lnTo>
                <a:lnTo>
                  <a:pt x="183" y="259"/>
                </a:lnTo>
                <a:lnTo>
                  <a:pt x="190" y="259"/>
                </a:lnTo>
                <a:lnTo>
                  <a:pt x="197" y="257"/>
                </a:lnTo>
                <a:lnTo>
                  <a:pt x="204" y="253"/>
                </a:lnTo>
                <a:lnTo>
                  <a:pt x="210" y="248"/>
                </a:lnTo>
                <a:lnTo>
                  <a:pt x="248" y="210"/>
                </a:lnTo>
                <a:lnTo>
                  <a:pt x="248" y="210"/>
                </a:lnTo>
                <a:lnTo>
                  <a:pt x="248" y="210"/>
                </a:lnTo>
                <a:lnTo>
                  <a:pt x="248" y="210"/>
                </a:lnTo>
                <a:lnTo>
                  <a:pt x="254" y="203"/>
                </a:lnTo>
                <a:lnTo>
                  <a:pt x="257" y="197"/>
                </a:lnTo>
                <a:lnTo>
                  <a:pt x="259" y="190"/>
                </a:lnTo>
                <a:lnTo>
                  <a:pt x="259" y="184"/>
                </a:lnTo>
                <a:lnTo>
                  <a:pt x="259" y="176"/>
                </a:lnTo>
                <a:lnTo>
                  <a:pt x="257" y="170"/>
                </a:lnTo>
                <a:lnTo>
                  <a:pt x="254" y="163"/>
                </a:lnTo>
                <a:lnTo>
                  <a:pt x="249" y="158"/>
                </a:lnTo>
                <a:lnTo>
                  <a:pt x="248" y="157"/>
                </a:lnTo>
                <a:lnTo>
                  <a:pt x="248" y="157"/>
                </a:lnTo>
                <a:lnTo>
                  <a:pt x="248" y="157"/>
                </a:lnTo>
                <a:lnTo>
                  <a:pt x="248" y="157"/>
                </a:lnTo>
                <a:lnTo>
                  <a:pt x="248" y="1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6" name="Google Shape;1006;p48"/>
          <p:cNvSpPr/>
          <p:nvPr/>
        </p:nvSpPr>
        <p:spPr>
          <a:xfrm>
            <a:off x="7556170" y="2701942"/>
            <a:ext cx="285815" cy="353300"/>
          </a:xfrm>
          <a:custGeom>
            <a:rect b="b" l="l" r="r" t="t"/>
            <a:pathLst>
              <a:path extrusionOk="0" h="358" w="289">
                <a:moveTo>
                  <a:pt x="37" y="115"/>
                </a:moveTo>
                <a:lnTo>
                  <a:pt x="37" y="115"/>
                </a:lnTo>
                <a:lnTo>
                  <a:pt x="49" y="102"/>
                </a:lnTo>
                <a:lnTo>
                  <a:pt x="62" y="89"/>
                </a:lnTo>
                <a:lnTo>
                  <a:pt x="88" y="65"/>
                </a:lnTo>
                <a:lnTo>
                  <a:pt x="101" y="53"/>
                </a:lnTo>
                <a:lnTo>
                  <a:pt x="113" y="40"/>
                </a:lnTo>
                <a:lnTo>
                  <a:pt x="124" y="25"/>
                </a:lnTo>
                <a:lnTo>
                  <a:pt x="128" y="17"/>
                </a:lnTo>
                <a:lnTo>
                  <a:pt x="132" y="9"/>
                </a:lnTo>
                <a:lnTo>
                  <a:pt x="132" y="9"/>
                </a:lnTo>
                <a:lnTo>
                  <a:pt x="135" y="4"/>
                </a:lnTo>
                <a:lnTo>
                  <a:pt x="137" y="2"/>
                </a:lnTo>
                <a:lnTo>
                  <a:pt x="141" y="0"/>
                </a:lnTo>
                <a:lnTo>
                  <a:pt x="144" y="0"/>
                </a:lnTo>
                <a:lnTo>
                  <a:pt x="144" y="0"/>
                </a:lnTo>
                <a:lnTo>
                  <a:pt x="144" y="0"/>
                </a:lnTo>
                <a:lnTo>
                  <a:pt x="149" y="1"/>
                </a:lnTo>
                <a:lnTo>
                  <a:pt x="153" y="2"/>
                </a:lnTo>
                <a:lnTo>
                  <a:pt x="155" y="6"/>
                </a:lnTo>
                <a:lnTo>
                  <a:pt x="157" y="9"/>
                </a:lnTo>
                <a:lnTo>
                  <a:pt x="157" y="9"/>
                </a:lnTo>
                <a:lnTo>
                  <a:pt x="162" y="17"/>
                </a:lnTo>
                <a:lnTo>
                  <a:pt x="166" y="26"/>
                </a:lnTo>
                <a:lnTo>
                  <a:pt x="177" y="40"/>
                </a:lnTo>
                <a:lnTo>
                  <a:pt x="189" y="53"/>
                </a:lnTo>
                <a:lnTo>
                  <a:pt x="201" y="66"/>
                </a:lnTo>
                <a:lnTo>
                  <a:pt x="228" y="89"/>
                </a:lnTo>
                <a:lnTo>
                  <a:pt x="240" y="102"/>
                </a:lnTo>
                <a:lnTo>
                  <a:pt x="253" y="115"/>
                </a:lnTo>
                <a:lnTo>
                  <a:pt x="253" y="115"/>
                </a:lnTo>
                <a:lnTo>
                  <a:pt x="264" y="131"/>
                </a:lnTo>
                <a:lnTo>
                  <a:pt x="274" y="147"/>
                </a:lnTo>
                <a:lnTo>
                  <a:pt x="281" y="164"/>
                </a:lnTo>
                <a:lnTo>
                  <a:pt x="286" y="182"/>
                </a:lnTo>
                <a:lnTo>
                  <a:pt x="289" y="200"/>
                </a:lnTo>
                <a:lnTo>
                  <a:pt x="289" y="220"/>
                </a:lnTo>
                <a:lnTo>
                  <a:pt x="287" y="238"/>
                </a:lnTo>
                <a:lnTo>
                  <a:pt x="282" y="257"/>
                </a:lnTo>
                <a:lnTo>
                  <a:pt x="282" y="257"/>
                </a:lnTo>
                <a:lnTo>
                  <a:pt x="277" y="273"/>
                </a:lnTo>
                <a:lnTo>
                  <a:pt x="268" y="288"/>
                </a:lnTo>
                <a:lnTo>
                  <a:pt x="259" y="302"/>
                </a:lnTo>
                <a:lnTo>
                  <a:pt x="247" y="316"/>
                </a:lnTo>
                <a:lnTo>
                  <a:pt x="247" y="316"/>
                </a:lnTo>
                <a:lnTo>
                  <a:pt x="236" y="326"/>
                </a:lnTo>
                <a:lnTo>
                  <a:pt x="225" y="334"/>
                </a:lnTo>
                <a:lnTo>
                  <a:pt x="212" y="341"/>
                </a:lnTo>
                <a:lnTo>
                  <a:pt x="200" y="348"/>
                </a:lnTo>
                <a:lnTo>
                  <a:pt x="186" y="352"/>
                </a:lnTo>
                <a:lnTo>
                  <a:pt x="173" y="356"/>
                </a:lnTo>
                <a:lnTo>
                  <a:pt x="159" y="358"/>
                </a:lnTo>
                <a:lnTo>
                  <a:pt x="144" y="358"/>
                </a:lnTo>
                <a:lnTo>
                  <a:pt x="130" y="358"/>
                </a:lnTo>
                <a:lnTo>
                  <a:pt x="117" y="356"/>
                </a:lnTo>
                <a:lnTo>
                  <a:pt x="103" y="352"/>
                </a:lnTo>
                <a:lnTo>
                  <a:pt x="90" y="348"/>
                </a:lnTo>
                <a:lnTo>
                  <a:pt x="77" y="341"/>
                </a:lnTo>
                <a:lnTo>
                  <a:pt x="65" y="334"/>
                </a:lnTo>
                <a:lnTo>
                  <a:pt x="53" y="326"/>
                </a:lnTo>
                <a:lnTo>
                  <a:pt x="42" y="316"/>
                </a:lnTo>
                <a:lnTo>
                  <a:pt x="42" y="316"/>
                </a:lnTo>
                <a:lnTo>
                  <a:pt x="30" y="302"/>
                </a:lnTo>
                <a:lnTo>
                  <a:pt x="20" y="288"/>
                </a:lnTo>
                <a:lnTo>
                  <a:pt x="13" y="273"/>
                </a:lnTo>
                <a:lnTo>
                  <a:pt x="6" y="257"/>
                </a:lnTo>
                <a:lnTo>
                  <a:pt x="6" y="257"/>
                </a:lnTo>
                <a:lnTo>
                  <a:pt x="2" y="238"/>
                </a:lnTo>
                <a:lnTo>
                  <a:pt x="0" y="219"/>
                </a:lnTo>
                <a:lnTo>
                  <a:pt x="1" y="200"/>
                </a:lnTo>
                <a:lnTo>
                  <a:pt x="3" y="182"/>
                </a:lnTo>
                <a:lnTo>
                  <a:pt x="9" y="164"/>
                </a:lnTo>
                <a:lnTo>
                  <a:pt x="15" y="147"/>
                </a:lnTo>
                <a:lnTo>
                  <a:pt x="25" y="131"/>
                </a:lnTo>
                <a:lnTo>
                  <a:pt x="37" y="115"/>
                </a:lnTo>
                <a:lnTo>
                  <a:pt x="37" y="115"/>
                </a:lnTo>
                <a:close/>
                <a:moveTo>
                  <a:pt x="67" y="181"/>
                </a:moveTo>
                <a:lnTo>
                  <a:pt x="67" y="181"/>
                </a:lnTo>
                <a:lnTo>
                  <a:pt x="67" y="181"/>
                </a:lnTo>
                <a:lnTo>
                  <a:pt x="70" y="173"/>
                </a:lnTo>
                <a:lnTo>
                  <a:pt x="75" y="166"/>
                </a:lnTo>
                <a:lnTo>
                  <a:pt x="75" y="166"/>
                </a:lnTo>
                <a:lnTo>
                  <a:pt x="75" y="166"/>
                </a:lnTo>
                <a:lnTo>
                  <a:pt x="79" y="160"/>
                </a:lnTo>
                <a:lnTo>
                  <a:pt x="85" y="153"/>
                </a:lnTo>
                <a:lnTo>
                  <a:pt x="85" y="153"/>
                </a:lnTo>
                <a:lnTo>
                  <a:pt x="87" y="151"/>
                </a:lnTo>
                <a:lnTo>
                  <a:pt x="88" y="148"/>
                </a:lnTo>
                <a:lnTo>
                  <a:pt x="87" y="145"/>
                </a:lnTo>
                <a:lnTo>
                  <a:pt x="85" y="142"/>
                </a:lnTo>
                <a:lnTo>
                  <a:pt x="85" y="142"/>
                </a:lnTo>
                <a:lnTo>
                  <a:pt x="82" y="140"/>
                </a:lnTo>
                <a:lnTo>
                  <a:pt x="79" y="139"/>
                </a:lnTo>
                <a:lnTo>
                  <a:pt x="76" y="140"/>
                </a:lnTo>
                <a:lnTo>
                  <a:pt x="74" y="142"/>
                </a:lnTo>
                <a:lnTo>
                  <a:pt x="74" y="142"/>
                </a:lnTo>
                <a:lnTo>
                  <a:pt x="67" y="149"/>
                </a:lnTo>
                <a:lnTo>
                  <a:pt x="61" y="157"/>
                </a:lnTo>
                <a:lnTo>
                  <a:pt x="61" y="157"/>
                </a:lnTo>
                <a:lnTo>
                  <a:pt x="61" y="158"/>
                </a:lnTo>
                <a:lnTo>
                  <a:pt x="61" y="158"/>
                </a:lnTo>
                <a:lnTo>
                  <a:pt x="56" y="165"/>
                </a:lnTo>
                <a:lnTo>
                  <a:pt x="52" y="174"/>
                </a:lnTo>
                <a:lnTo>
                  <a:pt x="52" y="174"/>
                </a:lnTo>
                <a:lnTo>
                  <a:pt x="51" y="177"/>
                </a:lnTo>
                <a:lnTo>
                  <a:pt x="52" y="181"/>
                </a:lnTo>
                <a:lnTo>
                  <a:pt x="53" y="183"/>
                </a:lnTo>
                <a:lnTo>
                  <a:pt x="56" y="185"/>
                </a:lnTo>
                <a:lnTo>
                  <a:pt x="56" y="185"/>
                </a:lnTo>
                <a:lnTo>
                  <a:pt x="60" y="186"/>
                </a:lnTo>
                <a:lnTo>
                  <a:pt x="63" y="185"/>
                </a:lnTo>
                <a:lnTo>
                  <a:pt x="65" y="184"/>
                </a:lnTo>
                <a:lnTo>
                  <a:pt x="67" y="181"/>
                </a:lnTo>
                <a:lnTo>
                  <a:pt x="67" y="181"/>
                </a:lnTo>
                <a:close/>
                <a:moveTo>
                  <a:pt x="229" y="213"/>
                </a:moveTo>
                <a:lnTo>
                  <a:pt x="229" y="213"/>
                </a:lnTo>
                <a:lnTo>
                  <a:pt x="229" y="213"/>
                </a:lnTo>
                <a:lnTo>
                  <a:pt x="228" y="222"/>
                </a:lnTo>
                <a:lnTo>
                  <a:pt x="227" y="231"/>
                </a:lnTo>
                <a:lnTo>
                  <a:pt x="227" y="231"/>
                </a:lnTo>
                <a:lnTo>
                  <a:pt x="225" y="238"/>
                </a:lnTo>
                <a:lnTo>
                  <a:pt x="223" y="246"/>
                </a:lnTo>
                <a:lnTo>
                  <a:pt x="223" y="246"/>
                </a:lnTo>
                <a:lnTo>
                  <a:pt x="218" y="253"/>
                </a:lnTo>
                <a:lnTo>
                  <a:pt x="215" y="260"/>
                </a:lnTo>
                <a:lnTo>
                  <a:pt x="215" y="260"/>
                </a:lnTo>
                <a:lnTo>
                  <a:pt x="215" y="260"/>
                </a:lnTo>
                <a:lnTo>
                  <a:pt x="210" y="266"/>
                </a:lnTo>
                <a:lnTo>
                  <a:pt x="204" y="273"/>
                </a:lnTo>
                <a:lnTo>
                  <a:pt x="204" y="273"/>
                </a:lnTo>
                <a:lnTo>
                  <a:pt x="198" y="278"/>
                </a:lnTo>
                <a:lnTo>
                  <a:pt x="191" y="284"/>
                </a:lnTo>
                <a:lnTo>
                  <a:pt x="191" y="284"/>
                </a:lnTo>
                <a:lnTo>
                  <a:pt x="191" y="284"/>
                </a:lnTo>
                <a:lnTo>
                  <a:pt x="185" y="288"/>
                </a:lnTo>
                <a:lnTo>
                  <a:pt x="177" y="291"/>
                </a:lnTo>
                <a:lnTo>
                  <a:pt x="177" y="291"/>
                </a:lnTo>
                <a:lnTo>
                  <a:pt x="175" y="292"/>
                </a:lnTo>
                <a:lnTo>
                  <a:pt x="173" y="296"/>
                </a:lnTo>
                <a:lnTo>
                  <a:pt x="173" y="299"/>
                </a:lnTo>
                <a:lnTo>
                  <a:pt x="173" y="302"/>
                </a:lnTo>
                <a:lnTo>
                  <a:pt x="173" y="302"/>
                </a:lnTo>
                <a:lnTo>
                  <a:pt x="175" y="304"/>
                </a:lnTo>
                <a:lnTo>
                  <a:pt x="177" y="307"/>
                </a:lnTo>
                <a:lnTo>
                  <a:pt x="180" y="307"/>
                </a:lnTo>
                <a:lnTo>
                  <a:pt x="184" y="307"/>
                </a:lnTo>
                <a:lnTo>
                  <a:pt x="184" y="307"/>
                </a:lnTo>
                <a:lnTo>
                  <a:pt x="192" y="302"/>
                </a:lnTo>
                <a:lnTo>
                  <a:pt x="201" y="297"/>
                </a:lnTo>
                <a:lnTo>
                  <a:pt x="201" y="297"/>
                </a:lnTo>
                <a:lnTo>
                  <a:pt x="201" y="297"/>
                </a:lnTo>
                <a:lnTo>
                  <a:pt x="209" y="291"/>
                </a:lnTo>
                <a:lnTo>
                  <a:pt x="216" y="285"/>
                </a:lnTo>
                <a:lnTo>
                  <a:pt x="216" y="285"/>
                </a:lnTo>
                <a:lnTo>
                  <a:pt x="223" y="277"/>
                </a:lnTo>
                <a:lnTo>
                  <a:pt x="228" y="270"/>
                </a:lnTo>
                <a:lnTo>
                  <a:pt x="228" y="270"/>
                </a:lnTo>
                <a:lnTo>
                  <a:pt x="228" y="270"/>
                </a:lnTo>
                <a:lnTo>
                  <a:pt x="228" y="270"/>
                </a:lnTo>
                <a:lnTo>
                  <a:pt x="234" y="261"/>
                </a:lnTo>
                <a:lnTo>
                  <a:pt x="238" y="252"/>
                </a:lnTo>
                <a:lnTo>
                  <a:pt x="238" y="252"/>
                </a:lnTo>
                <a:lnTo>
                  <a:pt x="241" y="244"/>
                </a:lnTo>
                <a:lnTo>
                  <a:pt x="243" y="234"/>
                </a:lnTo>
                <a:lnTo>
                  <a:pt x="243" y="234"/>
                </a:lnTo>
                <a:lnTo>
                  <a:pt x="244" y="223"/>
                </a:lnTo>
                <a:lnTo>
                  <a:pt x="245" y="213"/>
                </a:lnTo>
                <a:lnTo>
                  <a:pt x="245" y="213"/>
                </a:lnTo>
                <a:lnTo>
                  <a:pt x="244" y="210"/>
                </a:lnTo>
                <a:lnTo>
                  <a:pt x="243" y="208"/>
                </a:lnTo>
                <a:lnTo>
                  <a:pt x="240" y="206"/>
                </a:lnTo>
                <a:lnTo>
                  <a:pt x="237" y="206"/>
                </a:lnTo>
                <a:lnTo>
                  <a:pt x="237" y="206"/>
                </a:lnTo>
                <a:lnTo>
                  <a:pt x="234" y="206"/>
                </a:lnTo>
                <a:lnTo>
                  <a:pt x="231" y="208"/>
                </a:lnTo>
                <a:lnTo>
                  <a:pt x="229" y="210"/>
                </a:lnTo>
                <a:lnTo>
                  <a:pt x="229" y="213"/>
                </a:lnTo>
                <a:lnTo>
                  <a:pt x="229" y="213"/>
                </a:lnTo>
                <a:close/>
                <a:moveTo>
                  <a:pt x="57" y="133"/>
                </a:moveTo>
                <a:lnTo>
                  <a:pt x="57" y="133"/>
                </a:lnTo>
                <a:lnTo>
                  <a:pt x="57" y="133"/>
                </a:lnTo>
                <a:lnTo>
                  <a:pt x="48" y="146"/>
                </a:lnTo>
                <a:lnTo>
                  <a:pt x="40" y="159"/>
                </a:lnTo>
                <a:lnTo>
                  <a:pt x="35" y="173"/>
                </a:lnTo>
                <a:lnTo>
                  <a:pt x="30" y="187"/>
                </a:lnTo>
                <a:lnTo>
                  <a:pt x="28" y="202"/>
                </a:lnTo>
                <a:lnTo>
                  <a:pt x="27" y="217"/>
                </a:lnTo>
                <a:lnTo>
                  <a:pt x="29" y="233"/>
                </a:lnTo>
                <a:lnTo>
                  <a:pt x="32" y="248"/>
                </a:lnTo>
                <a:lnTo>
                  <a:pt x="32" y="248"/>
                </a:lnTo>
                <a:lnTo>
                  <a:pt x="38" y="261"/>
                </a:lnTo>
                <a:lnTo>
                  <a:pt x="44" y="274"/>
                </a:lnTo>
                <a:lnTo>
                  <a:pt x="52" y="286"/>
                </a:lnTo>
                <a:lnTo>
                  <a:pt x="62" y="297"/>
                </a:lnTo>
                <a:lnTo>
                  <a:pt x="62" y="297"/>
                </a:lnTo>
                <a:lnTo>
                  <a:pt x="70" y="304"/>
                </a:lnTo>
                <a:lnTo>
                  <a:pt x="80" y="311"/>
                </a:lnTo>
                <a:lnTo>
                  <a:pt x="90" y="317"/>
                </a:lnTo>
                <a:lnTo>
                  <a:pt x="101" y="322"/>
                </a:lnTo>
                <a:lnTo>
                  <a:pt x="111" y="326"/>
                </a:lnTo>
                <a:lnTo>
                  <a:pt x="123" y="328"/>
                </a:lnTo>
                <a:lnTo>
                  <a:pt x="134" y="329"/>
                </a:lnTo>
                <a:lnTo>
                  <a:pt x="144" y="331"/>
                </a:lnTo>
                <a:lnTo>
                  <a:pt x="156" y="329"/>
                </a:lnTo>
                <a:lnTo>
                  <a:pt x="167" y="328"/>
                </a:lnTo>
                <a:lnTo>
                  <a:pt x="178" y="325"/>
                </a:lnTo>
                <a:lnTo>
                  <a:pt x="189" y="322"/>
                </a:lnTo>
                <a:lnTo>
                  <a:pt x="200" y="317"/>
                </a:lnTo>
                <a:lnTo>
                  <a:pt x="210" y="311"/>
                </a:lnTo>
                <a:lnTo>
                  <a:pt x="218" y="304"/>
                </a:lnTo>
                <a:lnTo>
                  <a:pt x="228" y="297"/>
                </a:lnTo>
                <a:lnTo>
                  <a:pt x="228" y="297"/>
                </a:lnTo>
                <a:lnTo>
                  <a:pt x="237" y="286"/>
                </a:lnTo>
                <a:lnTo>
                  <a:pt x="245" y="274"/>
                </a:lnTo>
                <a:lnTo>
                  <a:pt x="252" y="261"/>
                </a:lnTo>
                <a:lnTo>
                  <a:pt x="256" y="248"/>
                </a:lnTo>
                <a:lnTo>
                  <a:pt x="256" y="248"/>
                </a:lnTo>
                <a:lnTo>
                  <a:pt x="261" y="233"/>
                </a:lnTo>
                <a:lnTo>
                  <a:pt x="262" y="217"/>
                </a:lnTo>
                <a:lnTo>
                  <a:pt x="262" y="202"/>
                </a:lnTo>
                <a:lnTo>
                  <a:pt x="259" y="187"/>
                </a:lnTo>
                <a:lnTo>
                  <a:pt x="255" y="173"/>
                </a:lnTo>
                <a:lnTo>
                  <a:pt x="249" y="159"/>
                </a:lnTo>
                <a:lnTo>
                  <a:pt x="241" y="146"/>
                </a:lnTo>
                <a:lnTo>
                  <a:pt x="231" y="133"/>
                </a:lnTo>
                <a:lnTo>
                  <a:pt x="231" y="133"/>
                </a:lnTo>
                <a:lnTo>
                  <a:pt x="222" y="121"/>
                </a:lnTo>
                <a:lnTo>
                  <a:pt x="210" y="111"/>
                </a:lnTo>
                <a:lnTo>
                  <a:pt x="187" y="90"/>
                </a:lnTo>
                <a:lnTo>
                  <a:pt x="175" y="79"/>
                </a:lnTo>
                <a:lnTo>
                  <a:pt x="164" y="69"/>
                </a:lnTo>
                <a:lnTo>
                  <a:pt x="154" y="57"/>
                </a:lnTo>
                <a:lnTo>
                  <a:pt x="144" y="44"/>
                </a:lnTo>
                <a:lnTo>
                  <a:pt x="144" y="44"/>
                </a:lnTo>
                <a:lnTo>
                  <a:pt x="135" y="57"/>
                </a:lnTo>
                <a:lnTo>
                  <a:pt x="125" y="69"/>
                </a:lnTo>
                <a:lnTo>
                  <a:pt x="114" y="79"/>
                </a:lnTo>
                <a:lnTo>
                  <a:pt x="102" y="90"/>
                </a:lnTo>
                <a:lnTo>
                  <a:pt x="79" y="111"/>
                </a:lnTo>
                <a:lnTo>
                  <a:pt x="68" y="121"/>
                </a:lnTo>
                <a:lnTo>
                  <a:pt x="57" y="133"/>
                </a:lnTo>
                <a:lnTo>
                  <a:pt x="57" y="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7" name="Google Shape;1007;p48"/>
          <p:cNvSpPr/>
          <p:nvPr/>
        </p:nvSpPr>
        <p:spPr>
          <a:xfrm>
            <a:off x="7403674" y="4466220"/>
            <a:ext cx="357268" cy="353300"/>
          </a:xfrm>
          <a:custGeom>
            <a:rect b="b" l="l" r="r" t="t"/>
            <a:pathLst>
              <a:path extrusionOk="0" h="358" w="359">
                <a:moveTo>
                  <a:pt x="286" y="33"/>
                </a:moveTo>
                <a:lnTo>
                  <a:pt x="285" y="36"/>
                </a:lnTo>
                <a:lnTo>
                  <a:pt x="285" y="36"/>
                </a:lnTo>
                <a:lnTo>
                  <a:pt x="284" y="38"/>
                </a:lnTo>
                <a:lnTo>
                  <a:pt x="281" y="40"/>
                </a:lnTo>
                <a:lnTo>
                  <a:pt x="278" y="41"/>
                </a:lnTo>
                <a:lnTo>
                  <a:pt x="275" y="41"/>
                </a:lnTo>
                <a:lnTo>
                  <a:pt x="275" y="41"/>
                </a:lnTo>
                <a:lnTo>
                  <a:pt x="272" y="40"/>
                </a:lnTo>
                <a:lnTo>
                  <a:pt x="269" y="38"/>
                </a:lnTo>
                <a:lnTo>
                  <a:pt x="268" y="35"/>
                </a:lnTo>
                <a:lnTo>
                  <a:pt x="269" y="32"/>
                </a:lnTo>
                <a:lnTo>
                  <a:pt x="269" y="28"/>
                </a:lnTo>
                <a:lnTo>
                  <a:pt x="269" y="28"/>
                </a:lnTo>
                <a:lnTo>
                  <a:pt x="260" y="27"/>
                </a:lnTo>
                <a:lnTo>
                  <a:pt x="260" y="27"/>
                </a:lnTo>
                <a:lnTo>
                  <a:pt x="249" y="28"/>
                </a:lnTo>
                <a:lnTo>
                  <a:pt x="250" y="32"/>
                </a:lnTo>
                <a:lnTo>
                  <a:pt x="250" y="32"/>
                </a:lnTo>
                <a:lnTo>
                  <a:pt x="250" y="35"/>
                </a:lnTo>
                <a:lnTo>
                  <a:pt x="249" y="38"/>
                </a:lnTo>
                <a:lnTo>
                  <a:pt x="248" y="40"/>
                </a:lnTo>
                <a:lnTo>
                  <a:pt x="244" y="41"/>
                </a:lnTo>
                <a:lnTo>
                  <a:pt x="244" y="41"/>
                </a:lnTo>
                <a:lnTo>
                  <a:pt x="241" y="41"/>
                </a:lnTo>
                <a:lnTo>
                  <a:pt x="238" y="40"/>
                </a:lnTo>
                <a:lnTo>
                  <a:pt x="236" y="38"/>
                </a:lnTo>
                <a:lnTo>
                  <a:pt x="235" y="36"/>
                </a:lnTo>
                <a:lnTo>
                  <a:pt x="234" y="33"/>
                </a:lnTo>
                <a:lnTo>
                  <a:pt x="234" y="33"/>
                </a:lnTo>
                <a:lnTo>
                  <a:pt x="224" y="37"/>
                </a:lnTo>
                <a:lnTo>
                  <a:pt x="215" y="42"/>
                </a:lnTo>
                <a:lnTo>
                  <a:pt x="218" y="45"/>
                </a:lnTo>
                <a:lnTo>
                  <a:pt x="218" y="45"/>
                </a:lnTo>
                <a:lnTo>
                  <a:pt x="219" y="48"/>
                </a:lnTo>
                <a:lnTo>
                  <a:pt x="221" y="51"/>
                </a:lnTo>
                <a:lnTo>
                  <a:pt x="219" y="54"/>
                </a:lnTo>
                <a:lnTo>
                  <a:pt x="217" y="57"/>
                </a:lnTo>
                <a:lnTo>
                  <a:pt x="217" y="57"/>
                </a:lnTo>
                <a:lnTo>
                  <a:pt x="215" y="59"/>
                </a:lnTo>
                <a:lnTo>
                  <a:pt x="212" y="59"/>
                </a:lnTo>
                <a:lnTo>
                  <a:pt x="209" y="59"/>
                </a:lnTo>
                <a:lnTo>
                  <a:pt x="206" y="57"/>
                </a:lnTo>
                <a:lnTo>
                  <a:pt x="204" y="54"/>
                </a:lnTo>
                <a:lnTo>
                  <a:pt x="204" y="54"/>
                </a:lnTo>
                <a:lnTo>
                  <a:pt x="198" y="63"/>
                </a:lnTo>
                <a:lnTo>
                  <a:pt x="193" y="72"/>
                </a:lnTo>
                <a:lnTo>
                  <a:pt x="197" y="73"/>
                </a:lnTo>
                <a:lnTo>
                  <a:pt x="197" y="73"/>
                </a:lnTo>
                <a:lnTo>
                  <a:pt x="200" y="74"/>
                </a:lnTo>
                <a:lnTo>
                  <a:pt x="202" y="77"/>
                </a:lnTo>
                <a:lnTo>
                  <a:pt x="203" y="79"/>
                </a:lnTo>
                <a:lnTo>
                  <a:pt x="203" y="83"/>
                </a:lnTo>
                <a:lnTo>
                  <a:pt x="203" y="83"/>
                </a:lnTo>
                <a:lnTo>
                  <a:pt x="201" y="86"/>
                </a:lnTo>
                <a:lnTo>
                  <a:pt x="199" y="88"/>
                </a:lnTo>
                <a:lnTo>
                  <a:pt x="196" y="89"/>
                </a:lnTo>
                <a:lnTo>
                  <a:pt x="192" y="89"/>
                </a:lnTo>
                <a:lnTo>
                  <a:pt x="189" y="88"/>
                </a:lnTo>
                <a:lnTo>
                  <a:pt x="189" y="88"/>
                </a:lnTo>
                <a:lnTo>
                  <a:pt x="189" y="98"/>
                </a:lnTo>
                <a:lnTo>
                  <a:pt x="189" y="98"/>
                </a:lnTo>
                <a:lnTo>
                  <a:pt x="189" y="109"/>
                </a:lnTo>
                <a:lnTo>
                  <a:pt x="192" y="108"/>
                </a:lnTo>
                <a:lnTo>
                  <a:pt x="192" y="108"/>
                </a:lnTo>
                <a:lnTo>
                  <a:pt x="196" y="108"/>
                </a:lnTo>
                <a:lnTo>
                  <a:pt x="199" y="109"/>
                </a:lnTo>
                <a:lnTo>
                  <a:pt x="201" y="111"/>
                </a:lnTo>
                <a:lnTo>
                  <a:pt x="203" y="113"/>
                </a:lnTo>
                <a:lnTo>
                  <a:pt x="203" y="113"/>
                </a:lnTo>
                <a:lnTo>
                  <a:pt x="203" y="117"/>
                </a:lnTo>
                <a:lnTo>
                  <a:pt x="202" y="120"/>
                </a:lnTo>
                <a:lnTo>
                  <a:pt x="200" y="122"/>
                </a:lnTo>
                <a:lnTo>
                  <a:pt x="197" y="124"/>
                </a:lnTo>
                <a:lnTo>
                  <a:pt x="193" y="125"/>
                </a:lnTo>
                <a:lnTo>
                  <a:pt x="193" y="125"/>
                </a:lnTo>
                <a:lnTo>
                  <a:pt x="198" y="134"/>
                </a:lnTo>
                <a:lnTo>
                  <a:pt x="204" y="142"/>
                </a:lnTo>
                <a:lnTo>
                  <a:pt x="206" y="140"/>
                </a:lnTo>
                <a:lnTo>
                  <a:pt x="206" y="140"/>
                </a:lnTo>
                <a:lnTo>
                  <a:pt x="209" y="138"/>
                </a:lnTo>
                <a:lnTo>
                  <a:pt x="212" y="138"/>
                </a:lnTo>
                <a:lnTo>
                  <a:pt x="215" y="138"/>
                </a:lnTo>
                <a:lnTo>
                  <a:pt x="217" y="140"/>
                </a:lnTo>
                <a:lnTo>
                  <a:pt x="217" y="140"/>
                </a:lnTo>
                <a:lnTo>
                  <a:pt x="219" y="142"/>
                </a:lnTo>
                <a:lnTo>
                  <a:pt x="221" y="146"/>
                </a:lnTo>
                <a:lnTo>
                  <a:pt x="219" y="149"/>
                </a:lnTo>
                <a:lnTo>
                  <a:pt x="218" y="152"/>
                </a:lnTo>
                <a:lnTo>
                  <a:pt x="215" y="154"/>
                </a:lnTo>
                <a:lnTo>
                  <a:pt x="215" y="154"/>
                </a:lnTo>
                <a:lnTo>
                  <a:pt x="224" y="160"/>
                </a:lnTo>
                <a:lnTo>
                  <a:pt x="234" y="164"/>
                </a:lnTo>
                <a:lnTo>
                  <a:pt x="235" y="161"/>
                </a:lnTo>
                <a:lnTo>
                  <a:pt x="235" y="161"/>
                </a:lnTo>
                <a:lnTo>
                  <a:pt x="236" y="159"/>
                </a:lnTo>
                <a:lnTo>
                  <a:pt x="238" y="157"/>
                </a:lnTo>
                <a:lnTo>
                  <a:pt x="241" y="156"/>
                </a:lnTo>
                <a:lnTo>
                  <a:pt x="244" y="156"/>
                </a:lnTo>
                <a:lnTo>
                  <a:pt x="244" y="156"/>
                </a:lnTo>
                <a:lnTo>
                  <a:pt x="248" y="157"/>
                </a:lnTo>
                <a:lnTo>
                  <a:pt x="249" y="159"/>
                </a:lnTo>
                <a:lnTo>
                  <a:pt x="250" y="162"/>
                </a:lnTo>
                <a:lnTo>
                  <a:pt x="250" y="165"/>
                </a:lnTo>
                <a:lnTo>
                  <a:pt x="249" y="169"/>
                </a:lnTo>
                <a:lnTo>
                  <a:pt x="249" y="169"/>
                </a:lnTo>
                <a:lnTo>
                  <a:pt x="260" y="170"/>
                </a:lnTo>
                <a:lnTo>
                  <a:pt x="260" y="170"/>
                </a:lnTo>
                <a:lnTo>
                  <a:pt x="269" y="169"/>
                </a:lnTo>
                <a:lnTo>
                  <a:pt x="269" y="165"/>
                </a:lnTo>
                <a:lnTo>
                  <a:pt x="269" y="165"/>
                </a:lnTo>
                <a:lnTo>
                  <a:pt x="268" y="162"/>
                </a:lnTo>
                <a:lnTo>
                  <a:pt x="269" y="159"/>
                </a:lnTo>
                <a:lnTo>
                  <a:pt x="272" y="157"/>
                </a:lnTo>
                <a:lnTo>
                  <a:pt x="275" y="156"/>
                </a:lnTo>
                <a:lnTo>
                  <a:pt x="275" y="156"/>
                </a:lnTo>
                <a:lnTo>
                  <a:pt x="278" y="156"/>
                </a:lnTo>
                <a:lnTo>
                  <a:pt x="281" y="157"/>
                </a:lnTo>
                <a:lnTo>
                  <a:pt x="284" y="159"/>
                </a:lnTo>
                <a:lnTo>
                  <a:pt x="285" y="161"/>
                </a:lnTo>
                <a:lnTo>
                  <a:pt x="286" y="164"/>
                </a:lnTo>
                <a:lnTo>
                  <a:pt x="286" y="164"/>
                </a:lnTo>
                <a:lnTo>
                  <a:pt x="296" y="160"/>
                </a:lnTo>
                <a:lnTo>
                  <a:pt x="303" y="154"/>
                </a:lnTo>
                <a:lnTo>
                  <a:pt x="301" y="152"/>
                </a:lnTo>
                <a:lnTo>
                  <a:pt x="301" y="152"/>
                </a:lnTo>
                <a:lnTo>
                  <a:pt x="300" y="149"/>
                </a:lnTo>
                <a:lnTo>
                  <a:pt x="299" y="146"/>
                </a:lnTo>
                <a:lnTo>
                  <a:pt x="300" y="142"/>
                </a:lnTo>
                <a:lnTo>
                  <a:pt x="301" y="140"/>
                </a:lnTo>
                <a:lnTo>
                  <a:pt x="301" y="140"/>
                </a:lnTo>
                <a:lnTo>
                  <a:pt x="304" y="138"/>
                </a:lnTo>
                <a:lnTo>
                  <a:pt x="308" y="138"/>
                </a:lnTo>
                <a:lnTo>
                  <a:pt x="310" y="138"/>
                </a:lnTo>
                <a:lnTo>
                  <a:pt x="313" y="140"/>
                </a:lnTo>
                <a:lnTo>
                  <a:pt x="315" y="142"/>
                </a:lnTo>
                <a:lnTo>
                  <a:pt x="315" y="142"/>
                </a:lnTo>
                <a:lnTo>
                  <a:pt x="322" y="134"/>
                </a:lnTo>
                <a:lnTo>
                  <a:pt x="326" y="125"/>
                </a:lnTo>
                <a:lnTo>
                  <a:pt x="323" y="124"/>
                </a:lnTo>
                <a:lnTo>
                  <a:pt x="323" y="124"/>
                </a:lnTo>
                <a:lnTo>
                  <a:pt x="319" y="122"/>
                </a:lnTo>
                <a:lnTo>
                  <a:pt x="317" y="120"/>
                </a:lnTo>
                <a:lnTo>
                  <a:pt x="316" y="117"/>
                </a:lnTo>
                <a:lnTo>
                  <a:pt x="316" y="113"/>
                </a:lnTo>
                <a:lnTo>
                  <a:pt x="316" y="113"/>
                </a:lnTo>
                <a:lnTo>
                  <a:pt x="318" y="111"/>
                </a:lnTo>
                <a:lnTo>
                  <a:pt x="321" y="109"/>
                </a:lnTo>
                <a:lnTo>
                  <a:pt x="324" y="108"/>
                </a:lnTo>
                <a:lnTo>
                  <a:pt x="327" y="108"/>
                </a:lnTo>
                <a:lnTo>
                  <a:pt x="330" y="109"/>
                </a:lnTo>
                <a:lnTo>
                  <a:pt x="330" y="109"/>
                </a:lnTo>
                <a:lnTo>
                  <a:pt x="330" y="98"/>
                </a:lnTo>
                <a:lnTo>
                  <a:pt x="330" y="98"/>
                </a:lnTo>
                <a:lnTo>
                  <a:pt x="330" y="88"/>
                </a:lnTo>
                <a:lnTo>
                  <a:pt x="327" y="89"/>
                </a:lnTo>
                <a:lnTo>
                  <a:pt x="327" y="89"/>
                </a:lnTo>
                <a:lnTo>
                  <a:pt x="324" y="89"/>
                </a:lnTo>
                <a:lnTo>
                  <a:pt x="321" y="88"/>
                </a:lnTo>
                <a:lnTo>
                  <a:pt x="318" y="86"/>
                </a:lnTo>
                <a:lnTo>
                  <a:pt x="316" y="83"/>
                </a:lnTo>
                <a:lnTo>
                  <a:pt x="316" y="83"/>
                </a:lnTo>
                <a:lnTo>
                  <a:pt x="316" y="79"/>
                </a:lnTo>
                <a:lnTo>
                  <a:pt x="317" y="77"/>
                </a:lnTo>
                <a:lnTo>
                  <a:pt x="319" y="74"/>
                </a:lnTo>
                <a:lnTo>
                  <a:pt x="323" y="73"/>
                </a:lnTo>
                <a:lnTo>
                  <a:pt x="326" y="72"/>
                </a:lnTo>
                <a:lnTo>
                  <a:pt x="326" y="72"/>
                </a:lnTo>
                <a:lnTo>
                  <a:pt x="322" y="63"/>
                </a:lnTo>
                <a:lnTo>
                  <a:pt x="315" y="54"/>
                </a:lnTo>
                <a:lnTo>
                  <a:pt x="313" y="57"/>
                </a:lnTo>
                <a:lnTo>
                  <a:pt x="313" y="57"/>
                </a:lnTo>
                <a:lnTo>
                  <a:pt x="310" y="59"/>
                </a:lnTo>
                <a:lnTo>
                  <a:pt x="308" y="59"/>
                </a:lnTo>
                <a:lnTo>
                  <a:pt x="304" y="59"/>
                </a:lnTo>
                <a:lnTo>
                  <a:pt x="301" y="57"/>
                </a:lnTo>
                <a:lnTo>
                  <a:pt x="301" y="57"/>
                </a:lnTo>
                <a:lnTo>
                  <a:pt x="300" y="54"/>
                </a:lnTo>
                <a:lnTo>
                  <a:pt x="299" y="51"/>
                </a:lnTo>
                <a:lnTo>
                  <a:pt x="300" y="48"/>
                </a:lnTo>
                <a:lnTo>
                  <a:pt x="301" y="45"/>
                </a:lnTo>
                <a:lnTo>
                  <a:pt x="303" y="42"/>
                </a:lnTo>
                <a:lnTo>
                  <a:pt x="303" y="42"/>
                </a:lnTo>
                <a:lnTo>
                  <a:pt x="296" y="37"/>
                </a:lnTo>
                <a:lnTo>
                  <a:pt x="286" y="33"/>
                </a:lnTo>
                <a:lnTo>
                  <a:pt x="286" y="33"/>
                </a:lnTo>
                <a:close/>
                <a:moveTo>
                  <a:pt x="255" y="91"/>
                </a:moveTo>
                <a:lnTo>
                  <a:pt x="255" y="91"/>
                </a:lnTo>
                <a:lnTo>
                  <a:pt x="255" y="91"/>
                </a:lnTo>
                <a:lnTo>
                  <a:pt x="259" y="90"/>
                </a:lnTo>
                <a:lnTo>
                  <a:pt x="262" y="90"/>
                </a:lnTo>
                <a:lnTo>
                  <a:pt x="264" y="91"/>
                </a:lnTo>
                <a:lnTo>
                  <a:pt x="266" y="95"/>
                </a:lnTo>
                <a:lnTo>
                  <a:pt x="266" y="95"/>
                </a:lnTo>
                <a:lnTo>
                  <a:pt x="267" y="97"/>
                </a:lnTo>
                <a:lnTo>
                  <a:pt x="267" y="100"/>
                </a:lnTo>
                <a:lnTo>
                  <a:pt x="266" y="103"/>
                </a:lnTo>
                <a:lnTo>
                  <a:pt x="264" y="106"/>
                </a:lnTo>
                <a:lnTo>
                  <a:pt x="219" y="132"/>
                </a:lnTo>
                <a:lnTo>
                  <a:pt x="219" y="132"/>
                </a:lnTo>
                <a:lnTo>
                  <a:pt x="216" y="133"/>
                </a:lnTo>
                <a:lnTo>
                  <a:pt x="213" y="132"/>
                </a:lnTo>
                <a:lnTo>
                  <a:pt x="210" y="131"/>
                </a:lnTo>
                <a:lnTo>
                  <a:pt x="209" y="128"/>
                </a:lnTo>
                <a:lnTo>
                  <a:pt x="209" y="128"/>
                </a:lnTo>
                <a:lnTo>
                  <a:pt x="208" y="125"/>
                </a:lnTo>
                <a:lnTo>
                  <a:pt x="208" y="122"/>
                </a:lnTo>
                <a:lnTo>
                  <a:pt x="209" y="119"/>
                </a:lnTo>
                <a:lnTo>
                  <a:pt x="211" y="117"/>
                </a:lnTo>
                <a:lnTo>
                  <a:pt x="255" y="91"/>
                </a:lnTo>
                <a:lnTo>
                  <a:pt x="255" y="91"/>
                </a:lnTo>
                <a:close/>
                <a:moveTo>
                  <a:pt x="329" y="28"/>
                </a:moveTo>
                <a:lnTo>
                  <a:pt x="329" y="28"/>
                </a:lnTo>
                <a:lnTo>
                  <a:pt x="329" y="28"/>
                </a:lnTo>
                <a:lnTo>
                  <a:pt x="336" y="36"/>
                </a:lnTo>
                <a:lnTo>
                  <a:pt x="342" y="45"/>
                </a:lnTo>
                <a:lnTo>
                  <a:pt x="347" y="52"/>
                </a:lnTo>
                <a:lnTo>
                  <a:pt x="351" y="61"/>
                </a:lnTo>
                <a:lnTo>
                  <a:pt x="354" y="71"/>
                </a:lnTo>
                <a:lnTo>
                  <a:pt x="356" y="79"/>
                </a:lnTo>
                <a:lnTo>
                  <a:pt x="358" y="89"/>
                </a:lnTo>
                <a:lnTo>
                  <a:pt x="359" y="98"/>
                </a:lnTo>
                <a:lnTo>
                  <a:pt x="359" y="98"/>
                </a:lnTo>
                <a:lnTo>
                  <a:pt x="358" y="108"/>
                </a:lnTo>
                <a:lnTo>
                  <a:pt x="356" y="117"/>
                </a:lnTo>
                <a:lnTo>
                  <a:pt x="354" y="126"/>
                </a:lnTo>
                <a:lnTo>
                  <a:pt x="351" y="136"/>
                </a:lnTo>
                <a:lnTo>
                  <a:pt x="347" y="145"/>
                </a:lnTo>
                <a:lnTo>
                  <a:pt x="342" y="152"/>
                </a:lnTo>
                <a:lnTo>
                  <a:pt x="336" y="161"/>
                </a:lnTo>
                <a:lnTo>
                  <a:pt x="329" y="169"/>
                </a:lnTo>
                <a:lnTo>
                  <a:pt x="329" y="169"/>
                </a:lnTo>
                <a:lnTo>
                  <a:pt x="322" y="175"/>
                </a:lnTo>
                <a:lnTo>
                  <a:pt x="314" y="181"/>
                </a:lnTo>
                <a:lnTo>
                  <a:pt x="305" y="186"/>
                </a:lnTo>
                <a:lnTo>
                  <a:pt x="297" y="190"/>
                </a:lnTo>
                <a:lnTo>
                  <a:pt x="288" y="192"/>
                </a:lnTo>
                <a:lnTo>
                  <a:pt x="278" y="196"/>
                </a:lnTo>
                <a:lnTo>
                  <a:pt x="269" y="197"/>
                </a:lnTo>
                <a:lnTo>
                  <a:pt x="260" y="197"/>
                </a:lnTo>
                <a:lnTo>
                  <a:pt x="260" y="197"/>
                </a:lnTo>
                <a:lnTo>
                  <a:pt x="244" y="196"/>
                </a:lnTo>
                <a:lnTo>
                  <a:pt x="228" y="192"/>
                </a:lnTo>
                <a:lnTo>
                  <a:pt x="214" y="186"/>
                </a:lnTo>
                <a:lnTo>
                  <a:pt x="208" y="182"/>
                </a:lnTo>
                <a:lnTo>
                  <a:pt x="200" y="177"/>
                </a:lnTo>
                <a:lnTo>
                  <a:pt x="193" y="184"/>
                </a:lnTo>
                <a:lnTo>
                  <a:pt x="196" y="185"/>
                </a:lnTo>
                <a:lnTo>
                  <a:pt x="196" y="185"/>
                </a:lnTo>
                <a:lnTo>
                  <a:pt x="201" y="191"/>
                </a:lnTo>
                <a:lnTo>
                  <a:pt x="205" y="198"/>
                </a:lnTo>
                <a:lnTo>
                  <a:pt x="210" y="204"/>
                </a:lnTo>
                <a:lnTo>
                  <a:pt x="213" y="211"/>
                </a:lnTo>
                <a:lnTo>
                  <a:pt x="213" y="211"/>
                </a:lnTo>
                <a:lnTo>
                  <a:pt x="215" y="219"/>
                </a:lnTo>
                <a:lnTo>
                  <a:pt x="217" y="226"/>
                </a:lnTo>
                <a:lnTo>
                  <a:pt x="219" y="234"/>
                </a:lnTo>
                <a:lnTo>
                  <a:pt x="219" y="241"/>
                </a:lnTo>
                <a:lnTo>
                  <a:pt x="219" y="241"/>
                </a:lnTo>
                <a:lnTo>
                  <a:pt x="219" y="249"/>
                </a:lnTo>
                <a:lnTo>
                  <a:pt x="218" y="257"/>
                </a:lnTo>
                <a:lnTo>
                  <a:pt x="217" y="264"/>
                </a:lnTo>
                <a:lnTo>
                  <a:pt x="215" y="272"/>
                </a:lnTo>
                <a:lnTo>
                  <a:pt x="215" y="272"/>
                </a:lnTo>
                <a:lnTo>
                  <a:pt x="213" y="278"/>
                </a:lnTo>
                <a:lnTo>
                  <a:pt x="209" y="285"/>
                </a:lnTo>
                <a:lnTo>
                  <a:pt x="205" y="291"/>
                </a:lnTo>
                <a:lnTo>
                  <a:pt x="200" y="298"/>
                </a:lnTo>
                <a:lnTo>
                  <a:pt x="200" y="298"/>
                </a:lnTo>
                <a:lnTo>
                  <a:pt x="193" y="309"/>
                </a:lnTo>
                <a:lnTo>
                  <a:pt x="188" y="320"/>
                </a:lnTo>
                <a:lnTo>
                  <a:pt x="188" y="320"/>
                </a:lnTo>
                <a:lnTo>
                  <a:pt x="188" y="320"/>
                </a:lnTo>
                <a:lnTo>
                  <a:pt x="185" y="332"/>
                </a:lnTo>
                <a:lnTo>
                  <a:pt x="185" y="344"/>
                </a:lnTo>
                <a:lnTo>
                  <a:pt x="185" y="344"/>
                </a:lnTo>
                <a:lnTo>
                  <a:pt x="184" y="347"/>
                </a:lnTo>
                <a:lnTo>
                  <a:pt x="183" y="350"/>
                </a:lnTo>
                <a:lnTo>
                  <a:pt x="179" y="352"/>
                </a:lnTo>
                <a:lnTo>
                  <a:pt x="176" y="352"/>
                </a:lnTo>
                <a:lnTo>
                  <a:pt x="176" y="352"/>
                </a:lnTo>
                <a:lnTo>
                  <a:pt x="173" y="352"/>
                </a:lnTo>
                <a:lnTo>
                  <a:pt x="171" y="350"/>
                </a:lnTo>
                <a:lnTo>
                  <a:pt x="168" y="348"/>
                </a:lnTo>
                <a:lnTo>
                  <a:pt x="168" y="345"/>
                </a:lnTo>
                <a:lnTo>
                  <a:pt x="168" y="345"/>
                </a:lnTo>
                <a:lnTo>
                  <a:pt x="168" y="337"/>
                </a:lnTo>
                <a:lnTo>
                  <a:pt x="168" y="329"/>
                </a:lnTo>
                <a:lnTo>
                  <a:pt x="171" y="322"/>
                </a:lnTo>
                <a:lnTo>
                  <a:pt x="173" y="314"/>
                </a:lnTo>
                <a:lnTo>
                  <a:pt x="173" y="314"/>
                </a:lnTo>
                <a:lnTo>
                  <a:pt x="173" y="314"/>
                </a:lnTo>
                <a:lnTo>
                  <a:pt x="175" y="307"/>
                </a:lnTo>
                <a:lnTo>
                  <a:pt x="178" y="300"/>
                </a:lnTo>
                <a:lnTo>
                  <a:pt x="183" y="294"/>
                </a:lnTo>
                <a:lnTo>
                  <a:pt x="188" y="287"/>
                </a:lnTo>
                <a:lnTo>
                  <a:pt x="188" y="287"/>
                </a:lnTo>
                <a:lnTo>
                  <a:pt x="194" y="277"/>
                </a:lnTo>
                <a:lnTo>
                  <a:pt x="200" y="266"/>
                </a:lnTo>
                <a:lnTo>
                  <a:pt x="200" y="266"/>
                </a:lnTo>
                <a:lnTo>
                  <a:pt x="202" y="254"/>
                </a:lnTo>
                <a:lnTo>
                  <a:pt x="203" y="241"/>
                </a:lnTo>
                <a:lnTo>
                  <a:pt x="203" y="241"/>
                </a:lnTo>
                <a:lnTo>
                  <a:pt x="203" y="241"/>
                </a:lnTo>
                <a:lnTo>
                  <a:pt x="202" y="229"/>
                </a:lnTo>
                <a:lnTo>
                  <a:pt x="198" y="217"/>
                </a:lnTo>
                <a:lnTo>
                  <a:pt x="198" y="217"/>
                </a:lnTo>
                <a:lnTo>
                  <a:pt x="192" y="207"/>
                </a:lnTo>
                <a:lnTo>
                  <a:pt x="184" y="197"/>
                </a:lnTo>
                <a:lnTo>
                  <a:pt x="184" y="197"/>
                </a:lnTo>
                <a:lnTo>
                  <a:pt x="183" y="196"/>
                </a:lnTo>
                <a:lnTo>
                  <a:pt x="175" y="202"/>
                </a:lnTo>
                <a:lnTo>
                  <a:pt x="175" y="202"/>
                </a:lnTo>
                <a:lnTo>
                  <a:pt x="177" y="208"/>
                </a:lnTo>
                <a:lnTo>
                  <a:pt x="179" y="213"/>
                </a:lnTo>
                <a:lnTo>
                  <a:pt x="180" y="220"/>
                </a:lnTo>
                <a:lnTo>
                  <a:pt x="180" y="225"/>
                </a:lnTo>
                <a:lnTo>
                  <a:pt x="180" y="225"/>
                </a:lnTo>
                <a:lnTo>
                  <a:pt x="179" y="234"/>
                </a:lnTo>
                <a:lnTo>
                  <a:pt x="177" y="244"/>
                </a:lnTo>
                <a:lnTo>
                  <a:pt x="173" y="251"/>
                </a:lnTo>
                <a:lnTo>
                  <a:pt x="166" y="259"/>
                </a:lnTo>
                <a:lnTo>
                  <a:pt x="166" y="259"/>
                </a:lnTo>
                <a:lnTo>
                  <a:pt x="166" y="259"/>
                </a:lnTo>
                <a:lnTo>
                  <a:pt x="166" y="259"/>
                </a:lnTo>
                <a:lnTo>
                  <a:pt x="166" y="259"/>
                </a:lnTo>
                <a:lnTo>
                  <a:pt x="161" y="266"/>
                </a:lnTo>
                <a:lnTo>
                  <a:pt x="158" y="273"/>
                </a:lnTo>
                <a:lnTo>
                  <a:pt x="156" y="278"/>
                </a:lnTo>
                <a:lnTo>
                  <a:pt x="156" y="285"/>
                </a:lnTo>
                <a:lnTo>
                  <a:pt x="156" y="285"/>
                </a:lnTo>
                <a:lnTo>
                  <a:pt x="156" y="295"/>
                </a:lnTo>
                <a:lnTo>
                  <a:pt x="156" y="301"/>
                </a:lnTo>
                <a:lnTo>
                  <a:pt x="155" y="307"/>
                </a:lnTo>
                <a:lnTo>
                  <a:pt x="153" y="313"/>
                </a:lnTo>
                <a:lnTo>
                  <a:pt x="149" y="320"/>
                </a:lnTo>
                <a:lnTo>
                  <a:pt x="143" y="327"/>
                </a:lnTo>
                <a:lnTo>
                  <a:pt x="137" y="335"/>
                </a:lnTo>
                <a:lnTo>
                  <a:pt x="137" y="335"/>
                </a:lnTo>
                <a:lnTo>
                  <a:pt x="137" y="335"/>
                </a:lnTo>
                <a:lnTo>
                  <a:pt x="130" y="340"/>
                </a:lnTo>
                <a:lnTo>
                  <a:pt x="124" y="345"/>
                </a:lnTo>
                <a:lnTo>
                  <a:pt x="117" y="349"/>
                </a:lnTo>
                <a:lnTo>
                  <a:pt x="110" y="352"/>
                </a:lnTo>
                <a:lnTo>
                  <a:pt x="103" y="354"/>
                </a:lnTo>
                <a:lnTo>
                  <a:pt x="96" y="357"/>
                </a:lnTo>
                <a:lnTo>
                  <a:pt x="88" y="358"/>
                </a:lnTo>
                <a:lnTo>
                  <a:pt x="80" y="358"/>
                </a:lnTo>
                <a:lnTo>
                  <a:pt x="80" y="358"/>
                </a:lnTo>
                <a:lnTo>
                  <a:pt x="73" y="358"/>
                </a:lnTo>
                <a:lnTo>
                  <a:pt x="65" y="357"/>
                </a:lnTo>
                <a:lnTo>
                  <a:pt x="57" y="354"/>
                </a:lnTo>
                <a:lnTo>
                  <a:pt x="50" y="352"/>
                </a:lnTo>
                <a:lnTo>
                  <a:pt x="42" y="349"/>
                </a:lnTo>
                <a:lnTo>
                  <a:pt x="36" y="345"/>
                </a:lnTo>
                <a:lnTo>
                  <a:pt x="29" y="340"/>
                </a:lnTo>
                <a:lnTo>
                  <a:pt x="24" y="335"/>
                </a:lnTo>
                <a:lnTo>
                  <a:pt x="24" y="335"/>
                </a:lnTo>
                <a:lnTo>
                  <a:pt x="23" y="335"/>
                </a:lnTo>
                <a:lnTo>
                  <a:pt x="23" y="335"/>
                </a:lnTo>
                <a:lnTo>
                  <a:pt x="17" y="328"/>
                </a:lnTo>
                <a:lnTo>
                  <a:pt x="13" y="322"/>
                </a:lnTo>
                <a:lnTo>
                  <a:pt x="9" y="315"/>
                </a:lnTo>
                <a:lnTo>
                  <a:pt x="5" y="308"/>
                </a:lnTo>
                <a:lnTo>
                  <a:pt x="3" y="300"/>
                </a:lnTo>
                <a:lnTo>
                  <a:pt x="1" y="294"/>
                </a:lnTo>
                <a:lnTo>
                  <a:pt x="0" y="286"/>
                </a:lnTo>
                <a:lnTo>
                  <a:pt x="0" y="278"/>
                </a:lnTo>
                <a:lnTo>
                  <a:pt x="0" y="278"/>
                </a:lnTo>
                <a:lnTo>
                  <a:pt x="0" y="271"/>
                </a:lnTo>
                <a:lnTo>
                  <a:pt x="1" y="263"/>
                </a:lnTo>
                <a:lnTo>
                  <a:pt x="3" y="256"/>
                </a:lnTo>
                <a:lnTo>
                  <a:pt x="5" y="248"/>
                </a:lnTo>
                <a:lnTo>
                  <a:pt x="9" y="240"/>
                </a:lnTo>
                <a:lnTo>
                  <a:pt x="13" y="234"/>
                </a:lnTo>
                <a:lnTo>
                  <a:pt x="18" y="227"/>
                </a:lnTo>
                <a:lnTo>
                  <a:pt x="24" y="221"/>
                </a:lnTo>
                <a:lnTo>
                  <a:pt x="24" y="221"/>
                </a:lnTo>
                <a:lnTo>
                  <a:pt x="31" y="214"/>
                </a:lnTo>
                <a:lnTo>
                  <a:pt x="38" y="209"/>
                </a:lnTo>
                <a:lnTo>
                  <a:pt x="46" y="206"/>
                </a:lnTo>
                <a:lnTo>
                  <a:pt x="51" y="203"/>
                </a:lnTo>
                <a:lnTo>
                  <a:pt x="57" y="201"/>
                </a:lnTo>
                <a:lnTo>
                  <a:pt x="63" y="201"/>
                </a:lnTo>
                <a:lnTo>
                  <a:pt x="74" y="201"/>
                </a:lnTo>
                <a:lnTo>
                  <a:pt x="74" y="201"/>
                </a:lnTo>
                <a:lnTo>
                  <a:pt x="74" y="201"/>
                </a:lnTo>
                <a:lnTo>
                  <a:pt x="79" y="201"/>
                </a:lnTo>
                <a:lnTo>
                  <a:pt x="86" y="200"/>
                </a:lnTo>
                <a:lnTo>
                  <a:pt x="91" y="198"/>
                </a:lnTo>
                <a:lnTo>
                  <a:pt x="99" y="191"/>
                </a:lnTo>
                <a:lnTo>
                  <a:pt x="99" y="191"/>
                </a:lnTo>
                <a:lnTo>
                  <a:pt x="106" y="185"/>
                </a:lnTo>
                <a:lnTo>
                  <a:pt x="115" y="181"/>
                </a:lnTo>
                <a:lnTo>
                  <a:pt x="124" y="178"/>
                </a:lnTo>
                <a:lnTo>
                  <a:pt x="133" y="177"/>
                </a:lnTo>
                <a:lnTo>
                  <a:pt x="133" y="177"/>
                </a:lnTo>
                <a:lnTo>
                  <a:pt x="139" y="178"/>
                </a:lnTo>
                <a:lnTo>
                  <a:pt x="144" y="179"/>
                </a:lnTo>
                <a:lnTo>
                  <a:pt x="150" y="181"/>
                </a:lnTo>
                <a:lnTo>
                  <a:pt x="155" y="183"/>
                </a:lnTo>
                <a:lnTo>
                  <a:pt x="163" y="176"/>
                </a:lnTo>
                <a:lnTo>
                  <a:pt x="162" y="175"/>
                </a:lnTo>
                <a:lnTo>
                  <a:pt x="162" y="175"/>
                </a:lnTo>
                <a:lnTo>
                  <a:pt x="155" y="169"/>
                </a:lnTo>
                <a:lnTo>
                  <a:pt x="155" y="169"/>
                </a:lnTo>
                <a:lnTo>
                  <a:pt x="153" y="166"/>
                </a:lnTo>
                <a:lnTo>
                  <a:pt x="153" y="163"/>
                </a:lnTo>
                <a:lnTo>
                  <a:pt x="153" y="160"/>
                </a:lnTo>
                <a:lnTo>
                  <a:pt x="155" y="157"/>
                </a:lnTo>
                <a:lnTo>
                  <a:pt x="155" y="157"/>
                </a:lnTo>
                <a:lnTo>
                  <a:pt x="159" y="156"/>
                </a:lnTo>
                <a:lnTo>
                  <a:pt x="161" y="154"/>
                </a:lnTo>
                <a:lnTo>
                  <a:pt x="164" y="156"/>
                </a:lnTo>
                <a:lnTo>
                  <a:pt x="167" y="157"/>
                </a:lnTo>
                <a:lnTo>
                  <a:pt x="174" y="163"/>
                </a:lnTo>
                <a:lnTo>
                  <a:pt x="174" y="163"/>
                </a:lnTo>
                <a:lnTo>
                  <a:pt x="175" y="164"/>
                </a:lnTo>
                <a:lnTo>
                  <a:pt x="180" y="158"/>
                </a:lnTo>
                <a:lnTo>
                  <a:pt x="180" y="158"/>
                </a:lnTo>
                <a:lnTo>
                  <a:pt x="176" y="151"/>
                </a:lnTo>
                <a:lnTo>
                  <a:pt x="172" y="144"/>
                </a:lnTo>
                <a:lnTo>
                  <a:pt x="168" y="137"/>
                </a:lnTo>
                <a:lnTo>
                  <a:pt x="166" y="129"/>
                </a:lnTo>
                <a:lnTo>
                  <a:pt x="162" y="114"/>
                </a:lnTo>
                <a:lnTo>
                  <a:pt x="161" y="98"/>
                </a:lnTo>
                <a:lnTo>
                  <a:pt x="161" y="98"/>
                </a:lnTo>
                <a:lnTo>
                  <a:pt x="162" y="89"/>
                </a:lnTo>
                <a:lnTo>
                  <a:pt x="163" y="79"/>
                </a:lnTo>
                <a:lnTo>
                  <a:pt x="165" y="71"/>
                </a:lnTo>
                <a:lnTo>
                  <a:pt x="168" y="61"/>
                </a:lnTo>
                <a:lnTo>
                  <a:pt x="173" y="52"/>
                </a:lnTo>
                <a:lnTo>
                  <a:pt x="177" y="45"/>
                </a:lnTo>
                <a:lnTo>
                  <a:pt x="184" y="36"/>
                </a:lnTo>
                <a:lnTo>
                  <a:pt x="190" y="28"/>
                </a:lnTo>
                <a:lnTo>
                  <a:pt x="190" y="28"/>
                </a:lnTo>
                <a:lnTo>
                  <a:pt x="198" y="22"/>
                </a:lnTo>
                <a:lnTo>
                  <a:pt x="205" y="16"/>
                </a:lnTo>
                <a:lnTo>
                  <a:pt x="214" y="11"/>
                </a:lnTo>
                <a:lnTo>
                  <a:pt x="223" y="7"/>
                </a:lnTo>
                <a:lnTo>
                  <a:pt x="231" y="3"/>
                </a:lnTo>
                <a:lnTo>
                  <a:pt x="241" y="1"/>
                </a:lnTo>
                <a:lnTo>
                  <a:pt x="250" y="0"/>
                </a:lnTo>
                <a:lnTo>
                  <a:pt x="260" y="0"/>
                </a:lnTo>
                <a:lnTo>
                  <a:pt x="260" y="0"/>
                </a:lnTo>
                <a:lnTo>
                  <a:pt x="269" y="0"/>
                </a:lnTo>
                <a:lnTo>
                  <a:pt x="278" y="1"/>
                </a:lnTo>
                <a:lnTo>
                  <a:pt x="288" y="3"/>
                </a:lnTo>
                <a:lnTo>
                  <a:pt x="297" y="7"/>
                </a:lnTo>
                <a:lnTo>
                  <a:pt x="305" y="11"/>
                </a:lnTo>
                <a:lnTo>
                  <a:pt x="314" y="16"/>
                </a:lnTo>
                <a:lnTo>
                  <a:pt x="322" y="22"/>
                </a:lnTo>
                <a:lnTo>
                  <a:pt x="329" y="28"/>
                </a:lnTo>
                <a:lnTo>
                  <a:pt x="329" y="28"/>
                </a:lnTo>
                <a:close/>
                <a:moveTo>
                  <a:pt x="80" y="331"/>
                </a:moveTo>
                <a:lnTo>
                  <a:pt x="80" y="331"/>
                </a:lnTo>
                <a:lnTo>
                  <a:pt x="80" y="331"/>
                </a:lnTo>
                <a:lnTo>
                  <a:pt x="90" y="329"/>
                </a:lnTo>
                <a:lnTo>
                  <a:pt x="100" y="326"/>
                </a:lnTo>
                <a:lnTo>
                  <a:pt x="109" y="322"/>
                </a:lnTo>
                <a:lnTo>
                  <a:pt x="117" y="315"/>
                </a:lnTo>
                <a:lnTo>
                  <a:pt x="117" y="315"/>
                </a:lnTo>
                <a:lnTo>
                  <a:pt x="117" y="315"/>
                </a:lnTo>
                <a:lnTo>
                  <a:pt x="117" y="315"/>
                </a:lnTo>
                <a:lnTo>
                  <a:pt x="125" y="307"/>
                </a:lnTo>
                <a:lnTo>
                  <a:pt x="128" y="299"/>
                </a:lnTo>
                <a:lnTo>
                  <a:pt x="129" y="292"/>
                </a:lnTo>
                <a:lnTo>
                  <a:pt x="129" y="286"/>
                </a:lnTo>
                <a:lnTo>
                  <a:pt x="129" y="286"/>
                </a:lnTo>
                <a:lnTo>
                  <a:pt x="129" y="286"/>
                </a:lnTo>
                <a:lnTo>
                  <a:pt x="129" y="276"/>
                </a:lnTo>
                <a:lnTo>
                  <a:pt x="129" y="271"/>
                </a:lnTo>
                <a:lnTo>
                  <a:pt x="130" y="265"/>
                </a:lnTo>
                <a:lnTo>
                  <a:pt x="133" y="259"/>
                </a:lnTo>
                <a:lnTo>
                  <a:pt x="136" y="253"/>
                </a:lnTo>
                <a:lnTo>
                  <a:pt x="140" y="247"/>
                </a:lnTo>
                <a:lnTo>
                  <a:pt x="147" y="239"/>
                </a:lnTo>
                <a:lnTo>
                  <a:pt x="147" y="239"/>
                </a:lnTo>
                <a:lnTo>
                  <a:pt x="147" y="239"/>
                </a:lnTo>
                <a:lnTo>
                  <a:pt x="150" y="236"/>
                </a:lnTo>
                <a:lnTo>
                  <a:pt x="151" y="233"/>
                </a:lnTo>
                <a:lnTo>
                  <a:pt x="152" y="229"/>
                </a:lnTo>
                <a:lnTo>
                  <a:pt x="153" y="225"/>
                </a:lnTo>
                <a:lnTo>
                  <a:pt x="153" y="225"/>
                </a:lnTo>
                <a:lnTo>
                  <a:pt x="152" y="222"/>
                </a:lnTo>
                <a:lnTo>
                  <a:pt x="151" y="217"/>
                </a:lnTo>
                <a:lnTo>
                  <a:pt x="150" y="214"/>
                </a:lnTo>
                <a:lnTo>
                  <a:pt x="147" y="211"/>
                </a:lnTo>
                <a:lnTo>
                  <a:pt x="147" y="211"/>
                </a:lnTo>
                <a:lnTo>
                  <a:pt x="143" y="209"/>
                </a:lnTo>
                <a:lnTo>
                  <a:pt x="140" y="207"/>
                </a:lnTo>
                <a:lnTo>
                  <a:pt x="137" y="206"/>
                </a:lnTo>
                <a:lnTo>
                  <a:pt x="133" y="206"/>
                </a:lnTo>
                <a:lnTo>
                  <a:pt x="133" y="206"/>
                </a:lnTo>
                <a:lnTo>
                  <a:pt x="129" y="206"/>
                </a:lnTo>
                <a:lnTo>
                  <a:pt x="125" y="207"/>
                </a:lnTo>
                <a:lnTo>
                  <a:pt x="122" y="209"/>
                </a:lnTo>
                <a:lnTo>
                  <a:pt x="118" y="211"/>
                </a:lnTo>
                <a:lnTo>
                  <a:pt x="118" y="211"/>
                </a:lnTo>
                <a:lnTo>
                  <a:pt x="112" y="217"/>
                </a:lnTo>
                <a:lnTo>
                  <a:pt x="105" y="222"/>
                </a:lnTo>
                <a:lnTo>
                  <a:pt x="99" y="225"/>
                </a:lnTo>
                <a:lnTo>
                  <a:pt x="93" y="227"/>
                </a:lnTo>
                <a:lnTo>
                  <a:pt x="88" y="228"/>
                </a:lnTo>
                <a:lnTo>
                  <a:pt x="82" y="229"/>
                </a:lnTo>
                <a:lnTo>
                  <a:pt x="73" y="228"/>
                </a:lnTo>
                <a:lnTo>
                  <a:pt x="72" y="228"/>
                </a:lnTo>
                <a:lnTo>
                  <a:pt x="72" y="228"/>
                </a:lnTo>
                <a:lnTo>
                  <a:pt x="66" y="228"/>
                </a:lnTo>
                <a:lnTo>
                  <a:pt x="60" y="229"/>
                </a:lnTo>
                <a:lnTo>
                  <a:pt x="52" y="234"/>
                </a:lnTo>
                <a:lnTo>
                  <a:pt x="42" y="240"/>
                </a:lnTo>
                <a:lnTo>
                  <a:pt x="42" y="240"/>
                </a:lnTo>
                <a:lnTo>
                  <a:pt x="36" y="249"/>
                </a:lnTo>
                <a:lnTo>
                  <a:pt x="31" y="258"/>
                </a:lnTo>
                <a:lnTo>
                  <a:pt x="28" y="267"/>
                </a:lnTo>
                <a:lnTo>
                  <a:pt x="27" y="278"/>
                </a:lnTo>
                <a:lnTo>
                  <a:pt x="27" y="278"/>
                </a:lnTo>
                <a:lnTo>
                  <a:pt x="28" y="288"/>
                </a:lnTo>
                <a:lnTo>
                  <a:pt x="31" y="298"/>
                </a:lnTo>
                <a:lnTo>
                  <a:pt x="36" y="307"/>
                </a:lnTo>
                <a:lnTo>
                  <a:pt x="42" y="315"/>
                </a:lnTo>
                <a:lnTo>
                  <a:pt x="42" y="315"/>
                </a:lnTo>
                <a:lnTo>
                  <a:pt x="51" y="322"/>
                </a:lnTo>
                <a:lnTo>
                  <a:pt x="60" y="326"/>
                </a:lnTo>
                <a:lnTo>
                  <a:pt x="69" y="329"/>
                </a:lnTo>
                <a:lnTo>
                  <a:pt x="80" y="331"/>
                </a:lnTo>
                <a:lnTo>
                  <a:pt x="80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48"/>
          <p:cNvSpPr/>
          <p:nvPr/>
        </p:nvSpPr>
        <p:spPr>
          <a:xfrm>
            <a:off x="4986125" y="3421659"/>
            <a:ext cx="2486596" cy="59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48"/>
          <p:cNvSpPr/>
          <p:nvPr/>
        </p:nvSpPr>
        <p:spPr>
          <a:xfrm>
            <a:off x="1219200" y="2057400"/>
            <a:ext cx="3098800" cy="457200"/>
          </a:xfrm>
          <a:custGeom>
            <a:rect b="b" l="l" r="r" t="t"/>
            <a:pathLst>
              <a:path extrusionOk="0" h="457200" w="3098800">
                <a:moveTo>
                  <a:pt x="3098800" y="457200"/>
                </a:moveTo>
                <a:lnTo>
                  <a:pt x="2552700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AFA5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8"/>
          <p:cNvSpPr txBox="1"/>
          <p:nvPr/>
        </p:nvSpPr>
        <p:spPr>
          <a:xfrm>
            <a:off x="1232654" y="2069421"/>
            <a:ext cx="2513846" cy="2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 80% 넘기기</a:t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8"/>
          <p:cNvSpPr txBox="1"/>
          <p:nvPr/>
        </p:nvSpPr>
        <p:spPr>
          <a:xfrm>
            <a:off x="1056326" y="1664604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Acc: 80%</a:t>
            </a:r>
            <a:endParaRPr/>
          </a:p>
        </p:txBody>
      </p:sp>
      <p:sp>
        <p:nvSpPr>
          <p:cNvPr id="1012" name="Google Shape;1012;p48"/>
          <p:cNvSpPr/>
          <p:nvPr/>
        </p:nvSpPr>
        <p:spPr>
          <a:xfrm flipH="1">
            <a:off x="8029576" y="2057400"/>
            <a:ext cx="3098800" cy="457200"/>
          </a:xfrm>
          <a:custGeom>
            <a:rect b="b" l="l" r="r" t="t"/>
            <a:pathLst>
              <a:path extrusionOk="0" h="457200" w="3098800">
                <a:moveTo>
                  <a:pt x="3098800" y="457200"/>
                </a:moveTo>
                <a:lnTo>
                  <a:pt x="2552700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AFA5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8"/>
          <p:cNvSpPr txBox="1"/>
          <p:nvPr/>
        </p:nvSpPr>
        <p:spPr>
          <a:xfrm>
            <a:off x="8537509" y="2069421"/>
            <a:ext cx="2513846" cy="52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Tset 이미지 넣어서 병변 있는 부위 bbox 그리기.</a:t>
            </a:r>
            <a:endParaRPr/>
          </a:p>
        </p:txBody>
      </p:sp>
      <p:sp>
        <p:nvSpPr>
          <p:cNvPr id="1014" name="Google Shape;1014;p48"/>
          <p:cNvSpPr txBox="1"/>
          <p:nvPr/>
        </p:nvSpPr>
        <p:spPr>
          <a:xfrm>
            <a:off x="9534097" y="1664604"/>
            <a:ext cx="196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병변 부위 bbox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5" name="Google Shape;1015;p48"/>
          <p:cNvSpPr/>
          <p:nvPr/>
        </p:nvSpPr>
        <p:spPr>
          <a:xfrm flipH="1" rot="10800000">
            <a:off x="1219200" y="5002636"/>
            <a:ext cx="3098800" cy="457200"/>
          </a:xfrm>
          <a:custGeom>
            <a:rect b="b" l="l" r="r" t="t"/>
            <a:pathLst>
              <a:path extrusionOk="0" h="457200" w="3098800">
                <a:moveTo>
                  <a:pt x="3098800" y="457200"/>
                </a:moveTo>
                <a:lnTo>
                  <a:pt x="2552700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6DBDA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48"/>
          <p:cNvSpPr/>
          <p:nvPr/>
        </p:nvSpPr>
        <p:spPr>
          <a:xfrm rot="10800000">
            <a:off x="8004176" y="5002636"/>
            <a:ext cx="3098800" cy="457200"/>
          </a:xfrm>
          <a:custGeom>
            <a:rect b="b" l="l" r="r" t="t"/>
            <a:pathLst>
              <a:path extrusionOk="0" h="457200" w="3098800">
                <a:moveTo>
                  <a:pt x="3098800" y="457200"/>
                </a:moveTo>
                <a:lnTo>
                  <a:pt x="2552700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6DBDA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48"/>
          <p:cNvSpPr txBox="1"/>
          <p:nvPr/>
        </p:nvSpPr>
        <p:spPr>
          <a:xfrm>
            <a:off x="1232654" y="5459836"/>
            <a:ext cx="2513846" cy="2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목표에 도달하기 위해 계속 작업 중 이다.</a:t>
            </a:r>
            <a:endParaRPr/>
          </a:p>
        </p:txBody>
      </p:sp>
      <p:sp>
        <p:nvSpPr>
          <p:cNvPr id="1018" name="Google Shape;1018;p48"/>
          <p:cNvSpPr txBox="1"/>
          <p:nvPr/>
        </p:nvSpPr>
        <p:spPr>
          <a:xfrm>
            <a:off x="1056326" y="5055019"/>
            <a:ext cx="12394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Acc: 25%</a:t>
            </a:r>
            <a:endParaRPr/>
          </a:p>
        </p:txBody>
      </p:sp>
      <p:sp>
        <p:nvSpPr>
          <p:cNvPr id="1019" name="Google Shape;1019;p48"/>
          <p:cNvSpPr txBox="1"/>
          <p:nvPr/>
        </p:nvSpPr>
        <p:spPr>
          <a:xfrm>
            <a:off x="8537509" y="5443972"/>
            <a:ext cx="2513846" cy="52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정확도가 낮아서 아직 bbox의 이미지 </a:t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까지는 확인하지 못한 상태이다.</a:t>
            </a:r>
            <a:endParaRPr/>
          </a:p>
        </p:txBody>
      </p:sp>
      <p:sp>
        <p:nvSpPr>
          <p:cNvPr id="1020" name="Google Shape;1020;p48"/>
          <p:cNvSpPr txBox="1"/>
          <p:nvPr/>
        </p:nvSpPr>
        <p:spPr>
          <a:xfrm>
            <a:off x="9543986" y="5055019"/>
            <a:ext cx="22186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Bbox 이미지 확인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9"/>
          <p:cNvSpPr txBox="1"/>
          <p:nvPr>
            <p:ph type="title"/>
          </p:nvPr>
        </p:nvSpPr>
        <p:spPr>
          <a:xfrm>
            <a:off x="607527" y="590902"/>
            <a:ext cx="220840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추후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6" name="Google Shape;1026;p49"/>
          <p:cNvGrpSpPr/>
          <p:nvPr/>
        </p:nvGrpSpPr>
        <p:grpSpPr>
          <a:xfrm>
            <a:off x="1907395" y="2615664"/>
            <a:ext cx="8546934" cy="847246"/>
            <a:chOff x="1074420" y="2146570"/>
            <a:chExt cx="8546934" cy="847246"/>
          </a:xfrm>
        </p:grpSpPr>
        <p:sp>
          <p:nvSpPr>
            <p:cNvPr id="1027" name="Google Shape;1027;p49"/>
            <p:cNvSpPr/>
            <p:nvPr/>
          </p:nvSpPr>
          <p:spPr>
            <a:xfrm rot="2700000">
              <a:off x="1607178" y="2187521"/>
              <a:ext cx="197727" cy="197727"/>
            </a:xfrm>
            <a:custGeom>
              <a:rect b="b" l="l" r="r" t="t"/>
              <a:pathLst>
                <a:path extrusionOk="0" h="1917807" w="1917808">
                  <a:moveTo>
                    <a:pt x="218569" y="218569"/>
                  </a:moveTo>
                  <a:cubicBezTo>
                    <a:pt x="353612" y="83526"/>
                    <a:pt x="540172" y="0"/>
                    <a:pt x="746241" y="0"/>
                  </a:cubicBezTo>
                  <a:lnTo>
                    <a:pt x="1917808" y="0"/>
                  </a:lnTo>
                  <a:lnTo>
                    <a:pt x="0" y="1917807"/>
                  </a:lnTo>
                  <a:lnTo>
                    <a:pt x="0" y="746241"/>
                  </a:lnTo>
                  <a:cubicBezTo>
                    <a:pt x="0" y="540172"/>
                    <a:pt x="83526" y="353612"/>
                    <a:pt x="218569" y="218569"/>
                  </a:cubicBezTo>
                  <a:close/>
                </a:path>
              </a:pathLst>
            </a:custGeom>
            <a:gradFill>
              <a:gsLst>
                <a:gs pos="0">
                  <a:srgbClr val="FF705D"/>
                </a:gs>
                <a:gs pos="100000">
                  <a:schemeClr val="dk1"/>
                </a:gs>
              </a:gsLst>
              <a:lin ang="16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 rot="-8100000">
              <a:off x="3427782" y="2755139"/>
              <a:ext cx="197727" cy="197727"/>
            </a:xfrm>
            <a:custGeom>
              <a:rect b="b" l="l" r="r" t="t"/>
              <a:pathLst>
                <a:path extrusionOk="0" h="1917807" w="1917808">
                  <a:moveTo>
                    <a:pt x="218569" y="218569"/>
                  </a:moveTo>
                  <a:cubicBezTo>
                    <a:pt x="353612" y="83526"/>
                    <a:pt x="540172" y="0"/>
                    <a:pt x="746241" y="0"/>
                  </a:cubicBezTo>
                  <a:lnTo>
                    <a:pt x="1917808" y="0"/>
                  </a:lnTo>
                  <a:lnTo>
                    <a:pt x="0" y="1917807"/>
                  </a:lnTo>
                  <a:lnTo>
                    <a:pt x="0" y="746241"/>
                  </a:lnTo>
                  <a:cubicBezTo>
                    <a:pt x="0" y="540172"/>
                    <a:pt x="83526" y="353612"/>
                    <a:pt x="218569" y="218569"/>
                  </a:cubicBezTo>
                  <a:close/>
                </a:path>
              </a:pathLst>
            </a:custGeom>
            <a:gradFill>
              <a:gsLst>
                <a:gs pos="0">
                  <a:srgbClr val="FF705D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1074420" y="2238419"/>
              <a:ext cx="8546934" cy="652092"/>
            </a:xfrm>
            <a:custGeom>
              <a:rect b="b" l="l" r="r" t="t"/>
              <a:pathLst>
                <a:path extrusionOk="0" h="660667" w="8659329">
                  <a:moveTo>
                    <a:pt x="0" y="0"/>
                  </a:moveTo>
                  <a:lnTo>
                    <a:pt x="8235045" y="0"/>
                  </a:lnTo>
                  <a:lnTo>
                    <a:pt x="8659329" y="660667"/>
                  </a:lnTo>
                  <a:lnTo>
                    <a:pt x="0" y="660667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  <a:effectLst>
              <a:outerShdw blurRad="1524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1692651" y="2179186"/>
              <a:ext cx="1847384" cy="782016"/>
            </a:xfrm>
            <a:custGeom>
              <a:rect b="b" l="l" r="r" t="t"/>
              <a:pathLst>
                <a:path extrusionOk="0" h="1678" w="3964">
                  <a:moveTo>
                    <a:pt x="3702" y="1462"/>
                  </a:moveTo>
                  <a:lnTo>
                    <a:pt x="2616" y="198"/>
                  </a:lnTo>
                  <a:lnTo>
                    <a:pt x="2616" y="198"/>
                  </a:lnTo>
                  <a:lnTo>
                    <a:pt x="2598" y="178"/>
                  </a:lnTo>
                  <a:lnTo>
                    <a:pt x="2578" y="158"/>
                  </a:lnTo>
                  <a:lnTo>
                    <a:pt x="2554" y="140"/>
                  </a:lnTo>
                  <a:lnTo>
                    <a:pt x="2530" y="122"/>
                  </a:lnTo>
                  <a:lnTo>
                    <a:pt x="2504" y="104"/>
                  </a:lnTo>
                  <a:lnTo>
                    <a:pt x="2478" y="88"/>
                  </a:lnTo>
                  <a:lnTo>
                    <a:pt x="2450" y="72"/>
                  </a:lnTo>
                  <a:lnTo>
                    <a:pt x="2422" y="58"/>
                  </a:lnTo>
                  <a:lnTo>
                    <a:pt x="2392" y="46"/>
                  </a:lnTo>
                  <a:lnTo>
                    <a:pt x="2362" y="34"/>
                  </a:lnTo>
                  <a:lnTo>
                    <a:pt x="2332" y="24"/>
                  </a:lnTo>
                  <a:lnTo>
                    <a:pt x="2302" y="16"/>
                  </a:lnTo>
                  <a:lnTo>
                    <a:pt x="2272" y="10"/>
                  </a:lnTo>
                  <a:lnTo>
                    <a:pt x="2244" y="4"/>
                  </a:lnTo>
                  <a:lnTo>
                    <a:pt x="2216" y="2"/>
                  </a:lnTo>
                  <a:lnTo>
                    <a:pt x="2188" y="0"/>
                  </a:lnTo>
                  <a:lnTo>
                    <a:pt x="2188" y="0"/>
                  </a:lnTo>
                  <a:lnTo>
                    <a:pt x="0" y="0"/>
                  </a:lnTo>
                  <a:lnTo>
                    <a:pt x="262" y="216"/>
                  </a:lnTo>
                  <a:lnTo>
                    <a:pt x="824" y="873"/>
                  </a:lnTo>
                  <a:lnTo>
                    <a:pt x="1348" y="1482"/>
                  </a:lnTo>
                  <a:lnTo>
                    <a:pt x="1348" y="1482"/>
                  </a:lnTo>
                  <a:lnTo>
                    <a:pt x="1366" y="1502"/>
                  </a:lnTo>
                  <a:lnTo>
                    <a:pt x="1386" y="1522"/>
                  </a:lnTo>
                  <a:lnTo>
                    <a:pt x="1410" y="1540"/>
                  </a:lnTo>
                  <a:lnTo>
                    <a:pt x="1434" y="1558"/>
                  </a:lnTo>
                  <a:lnTo>
                    <a:pt x="1460" y="1576"/>
                  </a:lnTo>
                  <a:lnTo>
                    <a:pt x="1486" y="1592"/>
                  </a:lnTo>
                  <a:lnTo>
                    <a:pt x="1516" y="1606"/>
                  </a:lnTo>
                  <a:lnTo>
                    <a:pt x="1544" y="1620"/>
                  </a:lnTo>
                  <a:lnTo>
                    <a:pt x="1574" y="1634"/>
                  </a:lnTo>
                  <a:lnTo>
                    <a:pt x="1604" y="1644"/>
                  </a:lnTo>
                  <a:lnTo>
                    <a:pt x="1634" y="1654"/>
                  </a:lnTo>
                  <a:lnTo>
                    <a:pt x="1664" y="1664"/>
                  </a:lnTo>
                  <a:lnTo>
                    <a:pt x="1692" y="1670"/>
                  </a:lnTo>
                  <a:lnTo>
                    <a:pt x="1722" y="1674"/>
                  </a:lnTo>
                  <a:lnTo>
                    <a:pt x="1750" y="1678"/>
                  </a:lnTo>
                  <a:lnTo>
                    <a:pt x="1776" y="1678"/>
                  </a:lnTo>
                  <a:lnTo>
                    <a:pt x="1776" y="1678"/>
                  </a:lnTo>
                  <a:lnTo>
                    <a:pt x="3964" y="1678"/>
                  </a:lnTo>
                  <a:lnTo>
                    <a:pt x="3702" y="1462"/>
                  </a:lnTo>
                  <a:close/>
                </a:path>
              </a:pathLst>
            </a:custGeom>
            <a:gradFill>
              <a:gsLst>
                <a:gs pos="0">
                  <a:srgbClr val="FF8271"/>
                </a:gs>
                <a:gs pos="26000">
                  <a:srgbClr val="FFB1A7"/>
                </a:gs>
                <a:gs pos="72000">
                  <a:srgbClr val="FFAFA5"/>
                </a:gs>
                <a:gs pos="100000">
                  <a:srgbClr val="FF8271"/>
                </a:gs>
              </a:gsLst>
              <a:lin ang="16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031;p49"/>
            <p:cNvSpPr txBox="1"/>
            <p:nvPr/>
          </p:nvSpPr>
          <p:spPr>
            <a:xfrm>
              <a:off x="2292878" y="2308518"/>
              <a:ext cx="5790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/>
            </a:p>
          </p:txBody>
        </p:sp>
        <p:sp>
          <p:nvSpPr>
            <p:cNvPr id="1032" name="Google Shape;1032;p49"/>
            <p:cNvSpPr txBox="1"/>
            <p:nvPr/>
          </p:nvSpPr>
          <p:spPr>
            <a:xfrm>
              <a:off x="4045494" y="2372701"/>
              <a:ext cx="33938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 : 80% 이상 끌어올리기 </a:t>
              </a: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907395" y="4212829"/>
            <a:ext cx="8546934" cy="847246"/>
            <a:chOff x="1074420" y="2146570"/>
            <a:chExt cx="8546934" cy="847246"/>
          </a:xfrm>
        </p:grpSpPr>
        <p:sp>
          <p:nvSpPr>
            <p:cNvPr id="1034" name="Google Shape;1034;p49"/>
            <p:cNvSpPr/>
            <p:nvPr/>
          </p:nvSpPr>
          <p:spPr>
            <a:xfrm rot="2700000">
              <a:off x="1607178" y="2187521"/>
              <a:ext cx="197727" cy="197727"/>
            </a:xfrm>
            <a:custGeom>
              <a:rect b="b" l="l" r="r" t="t"/>
              <a:pathLst>
                <a:path extrusionOk="0" h="1917807" w="1917808">
                  <a:moveTo>
                    <a:pt x="218569" y="218569"/>
                  </a:moveTo>
                  <a:cubicBezTo>
                    <a:pt x="353612" y="83526"/>
                    <a:pt x="540172" y="0"/>
                    <a:pt x="746241" y="0"/>
                  </a:cubicBezTo>
                  <a:lnTo>
                    <a:pt x="1917808" y="0"/>
                  </a:lnTo>
                  <a:lnTo>
                    <a:pt x="0" y="1917807"/>
                  </a:lnTo>
                  <a:lnTo>
                    <a:pt x="0" y="746241"/>
                  </a:lnTo>
                  <a:cubicBezTo>
                    <a:pt x="0" y="540172"/>
                    <a:pt x="83526" y="353612"/>
                    <a:pt x="218569" y="218569"/>
                  </a:cubicBezTo>
                  <a:close/>
                </a:path>
              </a:pathLst>
            </a:custGeom>
            <a:gradFill>
              <a:gsLst>
                <a:gs pos="0">
                  <a:srgbClr val="FF705D"/>
                </a:gs>
                <a:gs pos="100000">
                  <a:schemeClr val="dk1"/>
                </a:gs>
              </a:gsLst>
              <a:lin ang="16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5" name="Google Shape;1035;p49"/>
            <p:cNvSpPr/>
            <p:nvPr/>
          </p:nvSpPr>
          <p:spPr>
            <a:xfrm rot="-8100000">
              <a:off x="3427782" y="2755139"/>
              <a:ext cx="197727" cy="197727"/>
            </a:xfrm>
            <a:custGeom>
              <a:rect b="b" l="l" r="r" t="t"/>
              <a:pathLst>
                <a:path extrusionOk="0" h="1917807" w="1917808">
                  <a:moveTo>
                    <a:pt x="218569" y="218569"/>
                  </a:moveTo>
                  <a:cubicBezTo>
                    <a:pt x="353612" y="83526"/>
                    <a:pt x="540172" y="0"/>
                    <a:pt x="746241" y="0"/>
                  </a:cubicBezTo>
                  <a:lnTo>
                    <a:pt x="1917808" y="0"/>
                  </a:lnTo>
                  <a:lnTo>
                    <a:pt x="0" y="1917807"/>
                  </a:lnTo>
                  <a:lnTo>
                    <a:pt x="0" y="746241"/>
                  </a:lnTo>
                  <a:cubicBezTo>
                    <a:pt x="0" y="540172"/>
                    <a:pt x="83526" y="353612"/>
                    <a:pt x="218569" y="218569"/>
                  </a:cubicBezTo>
                  <a:close/>
                </a:path>
              </a:pathLst>
            </a:custGeom>
            <a:gradFill>
              <a:gsLst>
                <a:gs pos="0">
                  <a:srgbClr val="FF705D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074420" y="2238419"/>
              <a:ext cx="8546934" cy="652092"/>
            </a:xfrm>
            <a:custGeom>
              <a:rect b="b" l="l" r="r" t="t"/>
              <a:pathLst>
                <a:path extrusionOk="0" h="660667" w="8659329">
                  <a:moveTo>
                    <a:pt x="0" y="0"/>
                  </a:moveTo>
                  <a:lnTo>
                    <a:pt x="8235045" y="0"/>
                  </a:lnTo>
                  <a:lnTo>
                    <a:pt x="8659329" y="660667"/>
                  </a:lnTo>
                  <a:lnTo>
                    <a:pt x="0" y="660667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  <a:effectLst>
              <a:outerShdw blurRad="1524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692651" y="2179186"/>
              <a:ext cx="1847384" cy="782016"/>
            </a:xfrm>
            <a:custGeom>
              <a:rect b="b" l="l" r="r" t="t"/>
              <a:pathLst>
                <a:path extrusionOk="0" h="1678" w="3964">
                  <a:moveTo>
                    <a:pt x="3702" y="1462"/>
                  </a:moveTo>
                  <a:lnTo>
                    <a:pt x="2616" y="198"/>
                  </a:lnTo>
                  <a:lnTo>
                    <a:pt x="2616" y="198"/>
                  </a:lnTo>
                  <a:lnTo>
                    <a:pt x="2598" y="178"/>
                  </a:lnTo>
                  <a:lnTo>
                    <a:pt x="2578" y="158"/>
                  </a:lnTo>
                  <a:lnTo>
                    <a:pt x="2554" y="140"/>
                  </a:lnTo>
                  <a:lnTo>
                    <a:pt x="2530" y="122"/>
                  </a:lnTo>
                  <a:lnTo>
                    <a:pt x="2504" y="104"/>
                  </a:lnTo>
                  <a:lnTo>
                    <a:pt x="2478" y="88"/>
                  </a:lnTo>
                  <a:lnTo>
                    <a:pt x="2450" y="72"/>
                  </a:lnTo>
                  <a:lnTo>
                    <a:pt x="2422" y="58"/>
                  </a:lnTo>
                  <a:lnTo>
                    <a:pt x="2392" y="46"/>
                  </a:lnTo>
                  <a:lnTo>
                    <a:pt x="2362" y="34"/>
                  </a:lnTo>
                  <a:lnTo>
                    <a:pt x="2332" y="24"/>
                  </a:lnTo>
                  <a:lnTo>
                    <a:pt x="2302" y="16"/>
                  </a:lnTo>
                  <a:lnTo>
                    <a:pt x="2272" y="10"/>
                  </a:lnTo>
                  <a:lnTo>
                    <a:pt x="2244" y="4"/>
                  </a:lnTo>
                  <a:lnTo>
                    <a:pt x="2216" y="2"/>
                  </a:lnTo>
                  <a:lnTo>
                    <a:pt x="2188" y="0"/>
                  </a:lnTo>
                  <a:lnTo>
                    <a:pt x="2188" y="0"/>
                  </a:lnTo>
                  <a:lnTo>
                    <a:pt x="0" y="0"/>
                  </a:lnTo>
                  <a:lnTo>
                    <a:pt x="262" y="216"/>
                  </a:lnTo>
                  <a:lnTo>
                    <a:pt x="824" y="873"/>
                  </a:lnTo>
                  <a:lnTo>
                    <a:pt x="1348" y="1482"/>
                  </a:lnTo>
                  <a:lnTo>
                    <a:pt x="1348" y="1482"/>
                  </a:lnTo>
                  <a:lnTo>
                    <a:pt x="1366" y="1502"/>
                  </a:lnTo>
                  <a:lnTo>
                    <a:pt x="1386" y="1522"/>
                  </a:lnTo>
                  <a:lnTo>
                    <a:pt x="1410" y="1540"/>
                  </a:lnTo>
                  <a:lnTo>
                    <a:pt x="1434" y="1558"/>
                  </a:lnTo>
                  <a:lnTo>
                    <a:pt x="1460" y="1576"/>
                  </a:lnTo>
                  <a:lnTo>
                    <a:pt x="1486" y="1592"/>
                  </a:lnTo>
                  <a:lnTo>
                    <a:pt x="1516" y="1606"/>
                  </a:lnTo>
                  <a:lnTo>
                    <a:pt x="1544" y="1620"/>
                  </a:lnTo>
                  <a:lnTo>
                    <a:pt x="1574" y="1634"/>
                  </a:lnTo>
                  <a:lnTo>
                    <a:pt x="1604" y="1644"/>
                  </a:lnTo>
                  <a:lnTo>
                    <a:pt x="1634" y="1654"/>
                  </a:lnTo>
                  <a:lnTo>
                    <a:pt x="1664" y="1664"/>
                  </a:lnTo>
                  <a:lnTo>
                    <a:pt x="1692" y="1670"/>
                  </a:lnTo>
                  <a:lnTo>
                    <a:pt x="1722" y="1674"/>
                  </a:lnTo>
                  <a:lnTo>
                    <a:pt x="1750" y="1678"/>
                  </a:lnTo>
                  <a:lnTo>
                    <a:pt x="1776" y="1678"/>
                  </a:lnTo>
                  <a:lnTo>
                    <a:pt x="1776" y="1678"/>
                  </a:lnTo>
                  <a:lnTo>
                    <a:pt x="3964" y="1678"/>
                  </a:lnTo>
                  <a:lnTo>
                    <a:pt x="3702" y="1462"/>
                  </a:lnTo>
                  <a:close/>
                </a:path>
              </a:pathLst>
            </a:custGeom>
            <a:gradFill>
              <a:gsLst>
                <a:gs pos="0">
                  <a:srgbClr val="FF8271"/>
                </a:gs>
                <a:gs pos="26000">
                  <a:srgbClr val="FFB1A7"/>
                </a:gs>
                <a:gs pos="72000">
                  <a:srgbClr val="FFAFA5"/>
                </a:gs>
                <a:gs pos="100000">
                  <a:srgbClr val="FF8271"/>
                </a:gs>
              </a:gsLst>
              <a:lin ang="16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8" name="Google Shape;1038;p49"/>
            <p:cNvSpPr txBox="1"/>
            <p:nvPr/>
          </p:nvSpPr>
          <p:spPr>
            <a:xfrm>
              <a:off x="2292878" y="2308518"/>
              <a:ext cx="5790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/>
            </a:p>
          </p:txBody>
        </p:sp>
        <p:sp>
          <p:nvSpPr>
            <p:cNvPr id="1039" name="Google Shape;1039;p49"/>
            <p:cNvSpPr txBox="1"/>
            <p:nvPr/>
          </p:nvSpPr>
          <p:spPr>
            <a:xfrm>
              <a:off x="4376552" y="2364410"/>
              <a:ext cx="2952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Grad-CAM</a:t>
              </a: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, </a:t>
              </a:r>
              <a:r>
                <a:rPr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bbox 그리기</a:t>
              </a:r>
              <a:endPara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0" name="Google Shape;1040;p49"/>
          <p:cNvSpPr txBox="1"/>
          <p:nvPr/>
        </p:nvSpPr>
        <p:spPr>
          <a:xfrm>
            <a:off x="5753106" y="3602470"/>
            <a:ext cx="2744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DBE5">
            <a:alpha val="29803"/>
          </a:srgbClr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/>
          <p:nvPr/>
        </p:nvSpPr>
        <p:spPr>
          <a:xfrm>
            <a:off x="0" y="4074102"/>
            <a:ext cx="12192000" cy="2783898"/>
          </a:xfrm>
          <a:prstGeom prst="rect">
            <a:avLst/>
          </a:prstGeom>
          <a:solidFill>
            <a:srgbClr val="8296B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6" name="Google Shape;316;p5"/>
          <p:cNvGrpSpPr/>
          <p:nvPr/>
        </p:nvGrpSpPr>
        <p:grpSpPr>
          <a:xfrm>
            <a:off x="1675373" y="2072174"/>
            <a:ext cx="1331059" cy="1933372"/>
            <a:chOff x="-1724025" y="3741738"/>
            <a:chExt cx="2406650" cy="3495675"/>
          </a:xfrm>
        </p:grpSpPr>
        <p:sp>
          <p:nvSpPr>
            <p:cNvPr id="317" name="Google Shape;317;p5"/>
            <p:cNvSpPr/>
            <p:nvPr/>
          </p:nvSpPr>
          <p:spPr>
            <a:xfrm>
              <a:off x="-1724025" y="3741738"/>
              <a:ext cx="2406650" cy="3495675"/>
            </a:xfrm>
            <a:custGeom>
              <a:rect b="b" l="l" r="r" t="t"/>
              <a:pathLst>
                <a:path extrusionOk="0" h="2202" w="1516">
                  <a:moveTo>
                    <a:pt x="0" y="0"/>
                  </a:moveTo>
                  <a:lnTo>
                    <a:pt x="0" y="2202"/>
                  </a:lnTo>
                  <a:lnTo>
                    <a:pt x="1516" y="2202"/>
                  </a:lnTo>
                  <a:lnTo>
                    <a:pt x="1516" y="0"/>
                  </a:lnTo>
                  <a:lnTo>
                    <a:pt x="0" y="0"/>
                  </a:lnTo>
                  <a:close/>
                  <a:moveTo>
                    <a:pt x="1419" y="2103"/>
                  </a:moveTo>
                  <a:lnTo>
                    <a:pt x="100" y="2103"/>
                  </a:lnTo>
                  <a:lnTo>
                    <a:pt x="100" y="130"/>
                  </a:lnTo>
                  <a:lnTo>
                    <a:pt x="441" y="130"/>
                  </a:lnTo>
                  <a:lnTo>
                    <a:pt x="441" y="232"/>
                  </a:lnTo>
                  <a:lnTo>
                    <a:pt x="441" y="232"/>
                  </a:lnTo>
                  <a:lnTo>
                    <a:pt x="442" y="237"/>
                  </a:lnTo>
                  <a:lnTo>
                    <a:pt x="443" y="243"/>
                  </a:lnTo>
                  <a:lnTo>
                    <a:pt x="447" y="247"/>
                  </a:lnTo>
                  <a:lnTo>
                    <a:pt x="450" y="252"/>
                  </a:lnTo>
                  <a:lnTo>
                    <a:pt x="455" y="256"/>
                  </a:lnTo>
                  <a:lnTo>
                    <a:pt x="459" y="259"/>
                  </a:lnTo>
                  <a:lnTo>
                    <a:pt x="465" y="261"/>
                  </a:lnTo>
                  <a:lnTo>
                    <a:pt x="471" y="261"/>
                  </a:lnTo>
                  <a:lnTo>
                    <a:pt x="1027" y="261"/>
                  </a:lnTo>
                  <a:lnTo>
                    <a:pt x="1027" y="261"/>
                  </a:lnTo>
                  <a:lnTo>
                    <a:pt x="1033" y="261"/>
                  </a:lnTo>
                  <a:lnTo>
                    <a:pt x="1038" y="259"/>
                  </a:lnTo>
                  <a:lnTo>
                    <a:pt x="1043" y="256"/>
                  </a:lnTo>
                  <a:lnTo>
                    <a:pt x="1047" y="252"/>
                  </a:lnTo>
                  <a:lnTo>
                    <a:pt x="1051" y="247"/>
                  </a:lnTo>
                  <a:lnTo>
                    <a:pt x="1054" y="243"/>
                  </a:lnTo>
                  <a:lnTo>
                    <a:pt x="1055" y="237"/>
                  </a:lnTo>
                  <a:lnTo>
                    <a:pt x="1056" y="232"/>
                  </a:lnTo>
                  <a:lnTo>
                    <a:pt x="1056" y="130"/>
                  </a:lnTo>
                  <a:lnTo>
                    <a:pt x="1419" y="130"/>
                  </a:lnTo>
                  <a:lnTo>
                    <a:pt x="1419" y="2103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-1565275" y="3948113"/>
              <a:ext cx="2093913" cy="3132138"/>
            </a:xfrm>
            <a:custGeom>
              <a:rect b="b" l="l" r="r" t="t"/>
              <a:pathLst>
                <a:path extrusionOk="0" h="1973" w="1319">
                  <a:moveTo>
                    <a:pt x="956" y="102"/>
                  </a:moveTo>
                  <a:lnTo>
                    <a:pt x="956" y="102"/>
                  </a:lnTo>
                  <a:lnTo>
                    <a:pt x="955" y="107"/>
                  </a:lnTo>
                  <a:lnTo>
                    <a:pt x="954" y="113"/>
                  </a:lnTo>
                  <a:lnTo>
                    <a:pt x="951" y="117"/>
                  </a:lnTo>
                  <a:lnTo>
                    <a:pt x="947" y="122"/>
                  </a:lnTo>
                  <a:lnTo>
                    <a:pt x="943" y="126"/>
                  </a:lnTo>
                  <a:lnTo>
                    <a:pt x="938" y="129"/>
                  </a:lnTo>
                  <a:lnTo>
                    <a:pt x="933" y="131"/>
                  </a:lnTo>
                  <a:lnTo>
                    <a:pt x="927" y="131"/>
                  </a:lnTo>
                  <a:lnTo>
                    <a:pt x="371" y="131"/>
                  </a:lnTo>
                  <a:lnTo>
                    <a:pt x="371" y="131"/>
                  </a:lnTo>
                  <a:lnTo>
                    <a:pt x="365" y="131"/>
                  </a:lnTo>
                  <a:lnTo>
                    <a:pt x="359" y="129"/>
                  </a:lnTo>
                  <a:lnTo>
                    <a:pt x="355" y="126"/>
                  </a:lnTo>
                  <a:lnTo>
                    <a:pt x="350" y="122"/>
                  </a:lnTo>
                  <a:lnTo>
                    <a:pt x="347" y="117"/>
                  </a:lnTo>
                  <a:lnTo>
                    <a:pt x="343" y="113"/>
                  </a:lnTo>
                  <a:lnTo>
                    <a:pt x="342" y="107"/>
                  </a:lnTo>
                  <a:lnTo>
                    <a:pt x="341" y="102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1973"/>
                  </a:lnTo>
                  <a:lnTo>
                    <a:pt x="1319" y="1973"/>
                  </a:lnTo>
                  <a:lnTo>
                    <a:pt x="1319" y="0"/>
                  </a:lnTo>
                  <a:lnTo>
                    <a:pt x="956" y="0"/>
                  </a:lnTo>
                  <a:lnTo>
                    <a:pt x="956" y="102"/>
                  </a:lnTo>
                  <a:close/>
                  <a:moveTo>
                    <a:pt x="1164" y="374"/>
                  </a:moveTo>
                  <a:lnTo>
                    <a:pt x="1164" y="396"/>
                  </a:lnTo>
                  <a:lnTo>
                    <a:pt x="139" y="396"/>
                  </a:lnTo>
                  <a:lnTo>
                    <a:pt x="139" y="374"/>
                  </a:lnTo>
                  <a:lnTo>
                    <a:pt x="1164" y="374"/>
                  </a:lnTo>
                  <a:close/>
                  <a:moveTo>
                    <a:pt x="140" y="597"/>
                  </a:moveTo>
                  <a:lnTo>
                    <a:pt x="1165" y="597"/>
                  </a:lnTo>
                  <a:lnTo>
                    <a:pt x="1165" y="619"/>
                  </a:lnTo>
                  <a:lnTo>
                    <a:pt x="140" y="619"/>
                  </a:lnTo>
                  <a:lnTo>
                    <a:pt x="140" y="597"/>
                  </a:lnTo>
                  <a:close/>
                  <a:moveTo>
                    <a:pt x="138" y="236"/>
                  </a:moveTo>
                  <a:lnTo>
                    <a:pt x="578" y="236"/>
                  </a:lnTo>
                  <a:lnTo>
                    <a:pt x="578" y="277"/>
                  </a:lnTo>
                  <a:lnTo>
                    <a:pt x="138" y="277"/>
                  </a:lnTo>
                  <a:lnTo>
                    <a:pt x="138" y="236"/>
                  </a:lnTo>
                  <a:close/>
                  <a:moveTo>
                    <a:pt x="139" y="817"/>
                  </a:moveTo>
                  <a:lnTo>
                    <a:pt x="1164" y="817"/>
                  </a:lnTo>
                  <a:lnTo>
                    <a:pt x="1164" y="838"/>
                  </a:lnTo>
                  <a:lnTo>
                    <a:pt x="139" y="838"/>
                  </a:lnTo>
                  <a:lnTo>
                    <a:pt x="139" y="817"/>
                  </a:lnTo>
                  <a:close/>
                  <a:moveTo>
                    <a:pt x="1165" y="925"/>
                  </a:moveTo>
                  <a:lnTo>
                    <a:pt x="1165" y="946"/>
                  </a:lnTo>
                  <a:lnTo>
                    <a:pt x="140" y="946"/>
                  </a:lnTo>
                  <a:lnTo>
                    <a:pt x="140" y="925"/>
                  </a:lnTo>
                  <a:lnTo>
                    <a:pt x="1165" y="925"/>
                  </a:lnTo>
                  <a:close/>
                  <a:moveTo>
                    <a:pt x="140" y="1040"/>
                  </a:moveTo>
                  <a:lnTo>
                    <a:pt x="1165" y="1040"/>
                  </a:lnTo>
                  <a:lnTo>
                    <a:pt x="1165" y="1061"/>
                  </a:lnTo>
                  <a:lnTo>
                    <a:pt x="140" y="1061"/>
                  </a:lnTo>
                  <a:lnTo>
                    <a:pt x="140" y="1040"/>
                  </a:lnTo>
                  <a:close/>
                  <a:moveTo>
                    <a:pt x="143" y="1148"/>
                  </a:moveTo>
                  <a:lnTo>
                    <a:pt x="1167" y="1148"/>
                  </a:lnTo>
                  <a:lnTo>
                    <a:pt x="1167" y="1169"/>
                  </a:lnTo>
                  <a:lnTo>
                    <a:pt x="143" y="1169"/>
                  </a:lnTo>
                  <a:lnTo>
                    <a:pt x="143" y="1148"/>
                  </a:lnTo>
                  <a:close/>
                  <a:moveTo>
                    <a:pt x="1169" y="1494"/>
                  </a:moveTo>
                  <a:lnTo>
                    <a:pt x="145" y="1494"/>
                  </a:lnTo>
                  <a:lnTo>
                    <a:pt x="145" y="1472"/>
                  </a:lnTo>
                  <a:lnTo>
                    <a:pt x="1169" y="1472"/>
                  </a:lnTo>
                  <a:lnTo>
                    <a:pt x="1169" y="1494"/>
                  </a:lnTo>
                  <a:close/>
                  <a:moveTo>
                    <a:pt x="1169" y="1387"/>
                  </a:moveTo>
                  <a:lnTo>
                    <a:pt x="145" y="1387"/>
                  </a:lnTo>
                  <a:lnTo>
                    <a:pt x="145" y="1365"/>
                  </a:lnTo>
                  <a:lnTo>
                    <a:pt x="1169" y="1365"/>
                  </a:lnTo>
                  <a:lnTo>
                    <a:pt x="1169" y="1387"/>
                  </a:lnTo>
                  <a:close/>
                  <a:moveTo>
                    <a:pt x="1167" y="1279"/>
                  </a:moveTo>
                  <a:lnTo>
                    <a:pt x="143" y="1279"/>
                  </a:lnTo>
                  <a:lnTo>
                    <a:pt x="143" y="1257"/>
                  </a:lnTo>
                  <a:lnTo>
                    <a:pt x="1167" y="1257"/>
                  </a:lnTo>
                  <a:lnTo>
                    <a:pt x="1167" y="1279"/>
                  </a:lnTo>
                  <a:close/>
                  <a:moveTo>
                    <a:pt x="1167" y="727"/>
                  </a:moveTo>
                  <a:lnTo>
                    <a:pt x="143" y="727"/>
                  </a:lnTo>
                  <a:lnTo>
                    <a:pt x="143" y="705"/>
                  </a:lnTo>
                  <a:lnTo>
                    <a:pt x="1167" y="705"/>
                  </a:lnTo>
                  <a:lnTo>
                    <a:pt x="1167" y="727"/>
                  </a:lnTo>
                  <a:close/>
                  <a:moveTo>
                    <a:pt x="1165" y="504"/>
                  </a:moveTo>
                  <a:lnTo>
                    <a:pt x="140" y="504"/>
                  </a:lnTo>
                  <a:lnTo>
                    <a:pt x="140" y="482"/>
                  </a:lnTo>
                  <a:lnTo>
                    <a:pt x="1165" y="482"/>
                  </a:lnTo>
                  <a:lnTo>
                    <a:pt x="1165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-1344612" y="4541838"/>
              <a:ext cx="1627188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-1343025" y="4713288"/>
              <a:ext cx="1627188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-1343025" y="4895850"/>
              <a:ext cx="1627188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-1338262" y="5067300"/>
              <a:ext cx="1625600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-1344612" y="5245100"/>
              <a:ext cx="1627188" cy="33338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-1343025" y="5416550"/>
              <a:ext cx="1627188" cy="33338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-1343025" y="5599113"/>
              <a:ext cx="1627188" cy="33338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-1338262" y="5770563"/>
              <a:ext cx="1625600" cy="33338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338262" y="5943600"/>
              <a:ext cx="1625600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-1335087" y="6115050"/>
              <a:ext cx="1625600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-1335087" y="6284913"/>
              <a:ext cx="1625600" cy="34925"/>
            </a:xfrm>
            <a:prstGeom prst="rect">
              <a:avLst/>
            </a:prstGeom>
            <a:solidFill>
              <a:srgbClr val="5962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-1346200" y="4322763"/>
              <a:ext cx="698500" cy="65088"/>
            </a:xfrm>
            <a:prstGeom prst="rect">
              <a:avLst/>
            </a:pr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1" name="Google Shape;331;p5"/>
          <p:cNvGrpSpPr/>
          <p:nvPr/>
        </p:nvGrpSpPr>
        <p:grpSpPr>
          <a:xfrm>
            <a:off x="3337201" y="1968500"/>
            <a:ext cx="1389637" cy="2105602"/>
            <a:chOff x="2170113" y="2927350"/>
            <a:chExt cx="2921000" cy="4425950"/>
          </a:xfrm>
        </p:grpSpPr>
        <p:sp>
          <p:nvSpPr>
            <p:cNvPr id="332" name="Google Shape;332;p5"/>
            <p:cNvSpPr/>
            <p:nvPr/>
          </p:nvSpPr>
          <p:spPr>
            <a:xfrm>
              <a:off x="4130675" y="2960688"/>
              <a:ext cx="631825" cy="1631950"/>
            </a:xfrm>
            <a:custGeom>
              <a:rect b="b" l="l" r="r" t="t"/>
              <a:pathLst>
                <a:path extrusionOk="0" h="1028" w="398">
                  <a:moveTo>
                    <a:pt x="223" y="896"/>
                  </a:moveTo>
                  <a:lnTo>
                    <a:pt x="223" y="896"/>
                  </a:lnTo>
                  <a:lnTo>
                    <a:pt x="253" y="813"/>
                  </a:lnTo>
                  <a:lnTo>
                    <a:pt x="284" y="725"/>
                  </a:lnTo>
                  <a:lnTo>
                    <a:pt x="300" y="674"/>
                  </a:lnTo>
                  <a:lnTo>
                    <a:pt x="318" y="619"/>
                  </a:lnTo>
                  <a:lnTo>
                    <a:pt x="336" y="557"/>
                  </a:lnTo>
                  <a:lnTo>
                    <a:pt x="356" y="486"/>
                  </a:lnTo>
                  <a:lnTo>
                    <a:pt x="356" y="486"/>
                  </a:lnTo>
                  <a:lnTo>
                    <a:pt x="366" y="449"/>
                  </a:lnTo>
                  <a:lnTo>
                    <a:pt x="376" y="414"/>
                  </a:lnTo>
                  <a:lnTo>
                    <a:pt x="383" y="380"/>
                  </a:lnTo>
                  <a:lnTo>
                    <a:pt x="390" y="347"/>
                  </a:lnTo>
                  <a:lnTo>
                    <a:pt x="394" y="317"/>
                  </a:lnTo>
                  <a:lnTo>
                    <a:pt x="397" y="288"/>
                  </a:lnTo>
                  <a:lnTo>
                    <a:pt x="398" y="259"/>
                  </a:lnTo>
                  <a:lnTo>
                    <a:pt x="398" y="232"/>
                  </a:lnTo>
                  <a:lnTo>
                    <a:pt x="395" y="208"/>
                  </a:lnTo>
                  <a:lnTo>
                    <a:pt x="392" y="184"/>
                  </a:lnTo>
                  <a:lnTo>
                    <a:pt x="386" y="163"/>
                  </a:lnTo>
                  <a:lnTo>
                    <a:pt x="380" y="141"/>
                  </a:lnTo>
                  <a:lnTo>
                    <a:pt x="372" y="122"/>
                  </a:lnTo>
                  <a:lnTo>
                    <a:pt x="362" y="104"/>
                  </a:lnTo>
                  <a:lnTo>
                    <a:pt x="350" y="87"/>
                  </a:lnTo>
                  <a:lnTo>
                    <a:pt x="337" y="72"/>
                  </a:lnTo>
                  <a:lnTo>
                    <a:pt x="337" y="72"/>
                  </a:lnTo>
                  <a:lnTo>
                    <a:pt x="329" y="65"/>
                  </a:lnTo>
                  <a:lnTo>
                    <a:pt x="320" y="57"/>
                  </a:lnTo>
                  <a:lnTo>
                    <a:pt x="310" y="49"/>
                  </a:lnTo>
                  <a:lnTo>
                    <a:pt x="300" y="42"/>
                  </a:lnTo>
                  <a:lnTo>
                    <a:pt x="289" y="36"/>
                  </a:lnTo>
                  <a:lnTo>
                    <a:pt x="278" y="30"/>
                  </a:lnTo>
                  <a:lnTo>
                    <a:pt x="256" y="21"/>
                  </a:lnTo>
                  <a:lnTo>
                    <a:pt x="230" y="13"/>
                  </a:lnTo>
                  <a:lnTo>
                    <a:pt x="203" y="6"/>
                  </a:lnTo>
                  <a:lnTo>
                    <a:pt x="173" y="3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06" y="0"/>
                  </a:lnTo>
                  <a:lnTo>
                    <a:pt x="7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8" y="12"/>
                  </a:lnTo>
                  <a:lnTo>
                    <a:pt x="14" y="21"/>
                  </a:lnTo>
                  <a:lnTo>
                    <a:pt x="18" y="3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8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74" y="65"/>
                  </a:lnTo>
                  <a:lnTo>
                    <a:pt x="107" y="65"/>
                  </a:lnTo>
                  <a:lnTo>
                    <a:pt x="140" y="65"/>
                  </a:lnTo>
                  <a:lnTo>
                    <a:pt x="140" y="65"/>
                  </a:lnTo>
                  <a:lnTo>
                    <a:pt x="162" y="66"/>
                  </a:lnTo>
                  <a:lnTo>
                    <a:pt x="182" y="68"/>
                  </a:lnTo>
                  <a:lnTo>
                    <a:pt x="202" y="72"/>
                  </a:lnTo>
                  <a:lnTo>
                    <a:pt x="218" y="77"/>
                  </a:lnTo>
                  <a:lnTo>
                    <a:pt x="234" y="84"/>
                  </a:lnTo>
                  <a:lnTo>
                    <a:pt x="249" y="92"/>
                  </a:lnTo>
                  <a:lnTo>
                    <a:pt x="262" y="101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4" y="123"/>
                  </a:lnTo>
                  <a:lnTo>
                    <a:pt x="293" y="137"/>
                  </a:lnTo>
                  <a:lnTo>
                    <a:pt x="300" y="151"/>
                  </a:lnTo>
                  <a:lnTo>
                    <a:pt x="306" y="168"/>
                  </a:lnTo>
                  <a:lnTo>
                    <a:pt x="311" y="185"/>
                  </a:lnTo>
                  <a:lnTo>
                    <a:pt x="314" y="204"/>
                  </a:lnTo>
                  <a:lnTo>
                    <a:pt x="316" y="225"/>
                  </a:lnTo>
                  <a:lnTo>
                    <a:pt x="318" y="247"/>
                  </a:lnTo>
                  <a:lnTo>
                    <a:pt x="318" y="270"/>
                  </a:lnTo>
                  <a:lnTo>
                    <a:pt x="315" y="294"/>
                  </a:lnTo>
                  <a:lnTo>
                    <a:pt x="313" y="320"/>
                  </a:lnTo>
                  <a:lnTo>
                    <a:pt x="309" y="347"/>
                  </a:lnTo>
                  <a:lnTo>
                    <a:pt x="303" y="377"/>
                  </a:lnTo>
                  <a:lnTo>
                    <a:pt x="296" y="407"/>
                  </a:lnTo>
                  <a:lnTo>
                    <a:pt x="287" y="437"/>
                  </a:lnTo>
                  <a:lnTo>
                    <a:pt x="278" y="471"/>
                  </a:lnTo>
                  <a:lnTo>
                    <a:pt x="278" y="471"/>
                  </a:lnTo>
                  <a:lnTo>
                    <a:pt x="278" y="471"/>
                  </a:lnTo>
                  <a:lnTo>
                    <a:pt x="258" y="541"/>
                  </a:lnTo>
                  <a:lnTo>
                    <a:pt x="239" y="603"/>
                  </a:lnTo>
                  <a:lnTo>
                    <a:pt x="222" y="658"/>
                  </a:lnTo>
                  <a:lnTo>
                    <a:pt x="206" y="708"/>
                  </a:lnTo>
                  <a:lnTo>
                    <a:pt x="176" y="796"/>
                  </a:lnTo>
                  <a:lnTo>
                    <a:pt x="146" y="878"/>
                  </a:lnTo>
                  <a:lnTo>
                    <a:pt x="146" y="878"/>
                  </a:lnTo>
                  <a:lnTo>
                    <a:pt x="123" y="942"/>
                  </a:lnTo>
                  <a:lnTo>
                    <a:pt x="97" y="1014"/>
                  </a:lnTo>
                  <a:lnTo>
                    <a:pt x="176" y="1028"/>
                  </a:lnTo>
                  <a:lnTo>
                    <a:pt x="176" y="1028"/>
                  </a:lnTo>
                  <a:lnTo>
                    <a:pt x="200" y="958"/>
                  </a:lnTo>
                  <a:lnTo>
                    <a:pt x="223" y="896"/>
                  </a:lnTo>
                  <a:lnTo>
                    <a:pt x="223" y="8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784475" y="2971800"/>
              <a:ext cx="617538" cy="1625600"/>
            </a:xfrm>
            <a:custGeom>
              <a:rect b="b" l="l" r="r" t="t"/>
              <a:pathLst>
                <a:path extrusionOk="0" h="1024" w="389">
                  <a:moveTo>
                    <a:pt x="245" y="839"/>
                  </a:moveTo>
                  <a:lnTo>
                    <a:pt x="245" y="839"/>
                  </a:lnTo>
                  <a:lnTo>
                    <a:pt x="217" y="763"/>
                  </a:lnTo>
                  <a:lnTo>
                    <a:pt x="189" y="681"/>
                  </a:lnTo>
                  <a:lnTo>
                    <a:pt x="156" y="584"/>
                  </a:lnTo>
                  <a:lnTo>
                    <a:pt x="119" y="464"/>
                  </a:lnTo>
                  <a:lnTo>
                    <a:pt x="119" y="464"/>
                  </a:lnTo>
                  <a:lnTo>
                    <a:pt x="110" y="432"/>
                  </a:lnTo>
                  <a:lnTo>
                    <a:pt x="102" y="401"/>
                  </a:lnTo>
                  <a:lnTo>
                    <a:pt x="95" y="372"/>
                  </a:lnTo>
                  <a:lnTo>
                    <a:pt x="89" y="344"/>
                  </a:lnTo>
                  <a:lnTo>
                    <a:pt x="85" y="318"/>
                  </a:lnTo>
                  <a:lnTo>
                    <a:pt x="81" y="292"/>
                  </a:lnTo>
                  <a:lnTo>
                    <a:pt x="80" y="268"/>
                  </a:lnTo>
                  <a:lnTo>
                    <a:pt x="80" y="245"/>
                  </a:lnTo>
                  <a:lnTo>
                    <a:pt x="81" y="224"/>
                  </a:lnTo>
                  <a:lnTo>
                    <a:pt x="84" y="204"/>
                  </a:lnTo>
                  <a:lnTo>
                    <a:pt x="87" y="185"/>
                  </a:lnTo>
                  <a:lnTo>
                    <a:pt x="93" y="168"/>
                  </a:lnTo>
                  <a:lnTo>
                    <a:pt x="98" y="151"/>
                  </a:lnTo>
                  <a:lnTo>
                    <a:pt x="106" y="136"/>
                  </a:lnTo>
                  <a:lnTo>
                    <a:pt x="115" y="124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37" y="100"/>
                  </a:lnTo>
                  <a:lnTo>
                    <a:pt x="150" y="91"/>
                  </a:lnTo>
                  <a:lnTo>
                    <a:pt x="165" y="84"/>
                  </a:lnTo>
                  <a:lnTo>
                    <a:pt x="181" y="77"/>
                  </a:lnTo>
                  <a:lnTo>
                    <a:pt x="199" y="72"/>
                  </a:lnTo>
                  <a:lnTo>
                    <a:pt x="219" y="68"/>
                  </a:lnTo>
                  <a:lnTo>
                    <a:pt x="239" y="65"/>
                  </a:lnTo>
                  <a:lnTo>
                    <a:pt x="263" y="64"/>
                  </a:lnTo>
                  <a:lnTo>
                    <a:pt x="263" y="64"/>
                  </a:lnTo>
                  <a:lnTo>
                    <a:pt x="293" y="63"/>
                  </a:lnTo>
                  <a:lnTo>
                    <a:pt x="325" y="63"/>
                  </a:lnTo>
                  <a:lnTo>
                    <a:pt x="386" y="65"/>
                  </a:lnTo>
                  <a:lnTo>
                    <a:pt x="386" y="65"/>
                  </a:lnTo>
                  <a:lnTo>
                    <a:pt x="380" y="59"/>
                  </a:lnTo>
                  <a:lnTo>
                    <a:pt x="377" y="51"/>
                  </a:lnTo>
                  <a:lnTo>
                    <a:pt x="373" y="44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75" y="26"/>
                  </a:lnTo>
                  <a:lnTo>
                    <a:pt x="377" y="18"/>
                  </a:lnTo>
                  <a:lnTo>
                    <a:pt x="382" y="9"/>
                  </a:lnTo>
                  <a:lnTo>
                    <a:pt x="389" y="1"/>
                  </a:lnTo>
                  <a:lnTo>
                    <a:pt x="389" y="1"/>
                  </a:lnTo>
                  <a:lnTo>
                    <a:pt x="325" y="0"/>
                  </a:lnTo>
                  <a:lnTo>
                    <a:pt x="292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28" y="2"/>
                  </a:lnTo>
                  <a:lnTo>
                    <a:pt x="199" y="6"/>
                  </a:lnTo>
                  <a:lnTo>
                    <a:pt x="171" y="11"/>
                  </a:lnTo>
                  <a:lnTo>
                    <a:pt x="145" y="19"/>
                  </a:lnTo>
                  <a:lnTo>
                    <a:pt x="132" y="25"/>
                  </a:lnTo>
                  <a:lnTo>
                    <a:pt x="121" y="29"/>
                  </a:lnTo>
                  <a:lnTo>
                    <a:pt x="110" y="36"/>
                  </a:lnTo>
                  <a:lnTo>
                    <a:pt x="98" y="42"/>
                  </a:lnTo>
                  <a:lnTo>
                    <a:pt x="88" y="49"/>
                  </a:lnTo>
                  <a:lnTo>
                    <a:pt x="79" y="56"/>
                  </a:lnTo>
                  <a:lnTo>
                    <a:pt x="70" y="64"/>
                  </a:lnTo>
                  <a:lnTo>
                    <a:pt x="61" y="72"/>
                  </a:lnTo>
                  <a:lnTo>
                    <a:pt x="61" y="72"/>
                  </a:lnTo>
                  <a:lnTo>
                    <a:pt x="48" y="88"/>
                  </a:lnTo>
                  <a:lnTo>
                    <a:pt x="36" y="105"/>
                  </a:lnTo>
                  <a:lnTo>
                    <a:pt x="26" y="122"/>
                  </a:lnTo>
                  <a:lnTo>
                    <a:pt x="18" y="141"/>
                  </a:lnTo>
                  <a:lnTo>
                    <a:pt x="12" y="162"/>
                  </a:lnTo>
                  <a:lnTo>
                    <a:pt x="6" y="184"/>
                  </a:lnTo>
                  <a:lnTo>
                    <a:pt x="3" y="206"/>
                  </a:lnTo>
                  <a:lnTo>
                    <a:pt x="0" y="231"/>
                  </a:lnTo>
                  <a:lnTo>
                    <a:pt x="0" y="257"/>
                  </a:lnTo>
                  <a:lnTo>
                    <a:pt x="1" y="285"/>
                  </a:lnTo>
                  <a:lnTo>
                    <a:pt x="4" y="313"/>
                  </a:lnTo>
                  <a:lnTo>
                    <a:pt x="8" y="344"/>
                  </a:lnTo>
                  <a:lnTo>
                    <a:pt x="14" y="375"/>
                  </a:lnTo>
                  <a:lnTo>
                    <a:pt x="22" y="408"/>
                  </a:lnTo>
                  <a:lnTo>
                    <a:pt x="31" y="443"/>
                  </a:lnTo>
                  <a:lnTo>
                    <a:pt x="41" y="479"/>
                  </a:lnTo>
                  <a:lnTo>
                    <a:pt x="41" y="479"/>
                  </a:lnTo>
                  <a:lnTo>
                    <a:pt x="79" y="599"/>
                  </a:lnTo>
                  <a:lnTo>
                    <a:pt x="111" y="697"/>
                  </a:lnTo>
                  <a:lnTo>
                    <a:pt x="140" y="780"/>
                  </a:lnTo>
                  <a:lnTo>
                    <a:pt x="167" y="857"/>
                  </a:lnTo>
                  <a:lnTo>
                    <a:pt x="167" y="857"/>
                  </a:lnTo>
                  <a:lnTo>
                    <a:pt x="196" y="936"/>
                  </a:lnTo>
                  <a:lnTo>
                    <a:pt x="227" y="1024"/>
                  </a:lnTo>
                  <a:lnTo>
                    <a:pt x="305" y="1009"/>
                  </a:lnTo>
                  <a:lnTo>
                    <a:pt x="305" y="1009"/>
                  </a:lnTo>
                  <a:lnTo>
                    <a:pt x="273" y="919"/>
                  </a:lnTo>
                  <a:lnTo>
                    <a:pt x="245" y="839"/>
                  </a:lnTo>
                  <a:lnTo>
                    <a:pt x="245" y="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2170113" y="5915025"/>
              <a:ext cx="2551113" cy="1438275"/>
            </a:xfrm>
            <a:custGeom>
              <a:rect b="b" l="l" r="r" t="t"/>
              <a:pathLst>
                <a:path extrusionOk="0" h="906" w="1607">
                  <a:moveTo>
                    <a:pt x="1607" y="418"/>
                  </a:moveTo>
                  <a:lnTo>
                    <a:pt x="1607" y="418"/>
                  </a:lnTo>
                  <a:lnTo>
                    <a:pt x="1540" y="383"/>
                  </a:lnTo>
                  <a:lnTo>
                    <a:pt x="1473" y="348"/>
                  </a:lnTo>
                  <a:lnTo>
                    <a:pt x="1405" y="313"/>
                  </a:lnTo>
                  <a:lnTo>
                    <a:pt x="1337" y="281"/>
                  </a:lnTo>
                  <a:lnTo>
                    <a:pt x="1270" y="249"/>
                  </a:lnTo>
                  <a:lnTo>
                    <a:pt x="1202" y="219"/>
                  </a:lnTo>
                  <a:lnTo>
                    <a:pt x="1135" y="190"/>
                  </a:lnTo>
                  <a:lnTo>
                    <a:pt x="1068" y="163"/>
                  </a:lnTo>
                  <a:lnTo>
                    <a:pt x="1066" y="0"/>
                  </a:lnTo>
                  <a:lnTo>
                    <a:pt x="986" y="0"/>
                  </a:lnTo>
                  <a:lnTo>
                    <a:pt x="987" y="133"/>
                  </a:lnTo>
                  <a:lnTo>
                    <a:pt x="987" y="133"/>
                  </a:lnTo>
                  <a:lnTo>
                    <a:pt x="946" y="119"/>
                  </a:lnTo>
                  <a:lnTo>
                    <a:pt x="906" y="106"/>
                  </a:lnTo>
                  <a:lnTo>
                    <a:pt x="866" y="94"/>
                  </a:lnTo>
                  <a:lnTo>
                    <a:pt x="827" y="84"/>
                  </a:lnTo>
                  <a:lnTo>
                    <a:pt x="787" y="74"/>
                  </a:lnTo>
                  <a:lnTo>
                    <a:pt x="748" y="65"/>
                  </a:lnTo>
                  <a:lnTo>
                    <a:pt x="710" y="57"/>
                  </a:lnTo>
                  <a:lnTo>
                    <a:pt x="671" y="51"/>
                  </a:lnTo>
                  <a:lnTo>
                    <a:pt x="634" y="45"/>
                  </a:lnTo>
                  <a:lnTo>
                    <a:pt x="598" y="42"/>
                  </a:lnTo>
                  <a:lnTo>
                    <a:pt x="561" y="40"/>
                  </a:lnTo>
                  <a:lnTo>
                    <a:pt x="526" y="39"/>
                  </a:lnTo>
                  <a:lnTo>
                    <a:pt x="491" y="39"/>
                  </a:lnTo>
                  <a:lnTo>
                    <a:pt x="456" y="41"/>
                  </a:lnTo>
                  <a:lnTo>
                    <a:pt x="422" y="44"/>
                  </a:lnTo>
                  <a:lnTo>
                    <a:pt x="390" y="50"/>
                  </a:lnTo>
                  <a:lnTo>
                    <a:pt x="390" y="50"/>
                  </a:lnTo>
                  <a:lnTo>
                    <a:pt x="364" y="56"/>
                  </a:lnTo>
                  <a:lnTo>
                    <a:pt x="338" y="62"/>
                  </a:lnTo>
                  <a:lnTo>
                    <a:pt x="313" y="69"/>
                  </a:lnTo>
                  <a:lnTo>
                    <a:pt x="289" y="78"/>
                  </a:lnTo>
                  <a:lnTo>
                    <a:pt x="266" y="88"/>
                  </a:lnTo>
                  <a:lnTo>
                    <a:pt x="243" y="98"/>
                  </a:lnTo>
                  <a:lnTo>
                    <a:pt x="221" y="111"/>
                  </a:lnTo>
                  <a:lnTo>
                    <a:pt x="199" y="123"/>
                  </a:lnTo>
                  <a:lnTo>
                    <a:pt x="179" y="138"/>
                  </a:lnTo>
                  <a:lnTo>
                    <a:pt x="159" y="152"/>
                  </a:lnTo>
                  <a:lnTo>
                    <a:pt x="139" y="168"/>
                  </a:lnTo>
                  <a:lnTo>
                    <a:pt x="121" y="186"/>
                  </a:lnTo>
                  <a:lnTo>
                    <a:pt x="103" y="204"/>
                  </a:lnTo>
                  <a:lnTo>
                    <a:pt x="86" y="223"/>
                  </a:lnTo>
                  <a:lnTo>
                    <a:pt x="70" y="244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43" y="285"/>
                  </a:lnTo>
                  <a:lnTo>
                    <a:pt x="31" y="307"/>
                  </a:lnTo>
                  <a:lnTo>
                    <a:pt x="22" y="328"/>
                  </a:lnTo>
                  <a:lnTo>
                    <a:pt x="14" y="352"/>
                  </a:lnTo>
                  <a:lnTo>
                    <a:pt x="8" y="375"/>
                  </a:lnTo>
                  <a:lnTo>
                    <a:pt x="3" y="399"/>
                  </a:lnTo>
                  <a:lnTo>
                    <a:pt x="1" y="424"/>
                  </a:lnTo>
                  <a:lnTo>
                    <a:pt x="0" y="448"/>
                  </a:lnTo>
                  <a:lnTo>
                    <a:pt x="0" y="473"/>
                  </a:lnTo>
                  <a:lnTo>
                    <a:pt x="2" y="498"/>
                  </a:lnTo>
                  <a:lnTo>
                    <a:pt x="5" y="523"/>
                  </a:lnTo>
                  <a:lnTo>
                    <a:pt x="10" y="548"/>
                  </a:lnTo>
                  <a:lnTo>
                    <a:pt x="17" y="573"/>
                  </a:lnTo>
                  <a:lnTo>
                    <a:pt x="26" y="597"/>
                  </a:lnTo>
                  <a:lnTo>
                    <a:pt x="36" y="622"/>
                  </a:lnTo>
                  <a:lnTo>
                    <a:pt x="47" y="646"/>
                  </a:lnTo>
                  <a:lnTo>
                    <a:pt x="47" y="646"/>
                  </a:lnTo>
                  <a:lnTo>
                    <a:pt x="59" y="668"/>
                  </a:lnTo>
                  <a:lnTo>
                    <a:pt x="74" y="690"/>
                  </a:lnTo>
                  <a:lnTo>
                    <a:pt x="90" y="710"/>
                  </a:lnTo>
                  <a:lnTo>
                    <a:pt x="107" y="730"/>
                  </a:lnTo>
                  <a:lnTo>
                    <a:pt x="125" y="749"/>
                  </a:lnTo>
                  <a:lnTo>
                    <a:pt x="144" y="767"/>
                  </a:lnTo>
                  <a:lnTo>
                    <a:pt x="165" y="784"/>
                  </a:lnTo>
                  <a:lnTo>
                    <a:pt x="187" y="801"/>
                  </a:lnTo>
                  <a:lnTo>
                    <a:pt x="209" y="816"/>
                  </a:lnTo>
                  <a:lnTo>
                    <a:pt x="234" y="831"/>
                  </a:lnTo>
                  <a:lnTo>
                    <a:pt x="259" y="843"/>
                  </a:lnTo>
                  <a:lnTo>
                    <a:pt x="285" y="855"/>
                  </a:lnTo>
                  <a:lnTo>
                    <a:pt x="312" y="867"/>
                  </a:lnTo>
                  <a:lnTo>
                    <a:pt x="340" y="876"/>
                  </a:lnTo>
                  <a:lnTo>
                    <a:pt x="369" y="885"/>
                  </a:lnTo>
                  <a:lnTo>
                    <a:pt x="400" y="892"/>
                  </a:lnTo>
                  <a:lnTo>
                    <a:pt x="402" y="892"/>
                  </a:lnTo>
                  <a:lnTo>
                    <a:pt x="402" y="892"/>
                  </a:lnTo>
                  <a:lnTo>
                    <a:pt x="444" y="899"/>
                  </a:lnTo>
                  <a:lnTo>
                    <a:pt x="483" y="903"/>
                  </a:lnTo>
                  <a:lnTo>
                    <a:pt x="523" y="906"/>
                  </a:lnTo>
                  <a:lnTo>
                    <a:pt x="561" y="906"/>
                  </a:lnTo>
                  <a:lnTo>
                    <a:pt x="561" y="906"/>
                  </a:lnTo>
                  <a:lnTo>
                    <a:pt x="606" y="905"/>
                  </a:lnTo>
                  <a:lnTo>
                    <a:pt x="649" y="901"/>
                  </a:lnTo>
                  <a:lnTo>
                    <a:pt x="670" y="898"/>
                  </a:lnTo>
                  <a:lnTo>
                    <a:pt x="691" y="895"/>
                  </a:lnTo>
                  <a:lnTo>
                    <a:pt x="711" y="891"/>
                  </a:lnTo>
                  <a:lnTo>
                    <a:pt x="731" y="887"/>
                  </a:lnTo>
                  <a:lnTo>
                    <a:pt x="750" y="881"/>
                  </a:lnTo>
                  <a:lnTo>
                    <a:pt x="769" y="876"/>
                  </a:lnTo>
                  <a:lnTo>
                    <a:pt x="787" y="869"/>
                  </a:lnTo>
                  <a:lnTo>
                    <a:pt x="805" y="861"/>
                  </a:lnTo>
                  <a:lnTo>
                    <a:pt x="822" y="853"/>
                  </a:lnTo>
                  <a:lnTo>
                    <a:pt x="839" y="845"/>
                  </a:lnTo>
                  <a:lnTo>
                    <a:pt x="856" y="836"/>
                  </a:lnTo>
                  <a:lnTo>
                    <a:pt x="872" y="826"/>
                  </a:lnTo>
                  <a:lnTo>
                    <a:pt x="872" y="826"/>
                  </a:lnTo>
                  <a:lnTo>
                    <a:pt x="894" y="810"/>
                  </a:lnTo>
                  <a:lnTo>
                    <a:pt x="917" y="793"/>
                  </a:lnTo>
                  <a:lnTo>
                    <a:pt x="937" y="775"/>
                  </a:lnTo>
                  <a:lnTo>
                    <a:pt x="955" y="756"/>
                  </a:lnTo>
                  <a:lnTo>
                    <a:pt x="973" y="735"/>
                  </a:lnTo>
                  <a:lnTo>
                    <a:pt x="989" y="713"/>
                  </a:lnTo>
                  <a:lnTo>
                    <a:pt x="1004" y="691"/>
                  </a:lnTo>
                  <a:lnTo>
                    <a:pt x="1017" y="666"/>
                  </a:lnTo>
                  <a:lnTo>
                    <a:pt x="1029" y="641"/>
                  </a:lnTo>
                  <a:lnTo>
                    <a:pt x="1040" y="614"/>
                  </a:lnTo>
                  <a:lnTo>
                    <a:pt x="1048" y="587"/>
                  </a:lnTo>
                  <a:lnTo>
                    <a:pt x="1056" y="558"/>
                  </a:lnTo>
                  <a:lnTo>
                    <a:pt x="1061" y="529"/>
                  </a:lnTo>
                  <a:lnTo>
                    <a:pt x="1066" y="498"/>
                  </a:lnTo>
                  <a:lnTo>
                    <a:pt x="1069" y="467"/>
                  </a:lnTo>
                  <a:lnTo>
                    <a:pt x="1070" y="434"/>
                  </a:lnTo>
                  <a:lnTo>
                    <a:pt x="1070" y="433"/>
                  </a:lnTo>
                  <a:lnTo>
                    <a:pt x="1068" y="233"/>
                  </a:lnTo>
                  <a:lnTo>
                    <a:pt x="1068" y="233"/>
                  </a:lnTo>
                  <a:lnTo>
                    <a:pt x="1130" y="259"/>
                  </a:lnTo>
                  <a:lnTo>
                    <a:pt x="1192" y="286"/>
                  </a:lnTo>
                  <a:lnTo>
                    <a:pt x="1254" y="316"/>
                  </a:lnTo>
                  <a:lnTo>
                    <a:pt x="1316" y="345"/>
                  </a:lnTo>
                  <a:lnTo>
                    <a:pt x="1378" y="375"/>
                  </a:lnTo>
                  <a:lnTo>
                    <a:pt x="1440" y="407"/>
                  </a:lnTo>
                  <a:lnTo>
                    <a:pt x="1564" y="472"/>
                  </a:lnTo>
                  <a:lnTo>
                    <a:pt x="1564" y="472"/>
                  </a:lnTo>
                  <a:lnTo>
                    <a:pt x="1572" y="458"/>
                  </a:lnTo>
                  <a:lnTo>
                    <a:pt x="1581" y="443"/>
                  </a:lnTo>
                  <a:lnTo>
                    <a:pt x="1593" y="430"/>
                  </a:lnTo>
                  <a:lnTo>
                    <a:pt x="1607" y="418"/>
                  </a:lnTo>
                  <a:lnTo>
                    <a:pt x="1607" y="418"/>
                  </a:lnTo>
                  <a:close/>
                  <a:moveTo>
                    <a:pt x="822" y="776"/>
                  </a:moveTo>
                  <a:lnTo>
                    <a:pt x="822" y="776"/>
                  </a:lnTo>
                  <a:lnTo>
                    <a:pt x="803" y="788"/>
                  </a:lnTo>
                  <a:lnTo>
                    <a:pt x="783" y="798"/>
                  </a:lnTo>
                  <a:lnTo>
                    <a:pt x="763" y="807"/>
                  </a:lnTo>
                  <a:lnTo>
                    <a:pt x="741" y="815"/>
                  </a:lnTo>
                  <a:lnTo>
                    <a:pt x="719" y="822"/>
                  </a:lnTo>
                  <a:lnTo>
                    <a:pt x="695" y="828"/>
                  </a:lnTo>
                  <a:lnTo>
                    <a:pt x="671" y="833"/>
                  </a:lnTo>
                  <a:lnTo>
                    <a:pt x="647" y="837"/>
                  </a:lnTo>
                  <a:lnTo>
                    <a:pt x="621" y="840"/>
                  </a:lnTo>
                  <a:lnTo>
                    <a:pt x="595" y="842"/>
                  </a:lnTo>
                  <a:lnTo>
                    <a:pt x="567" y="843"/>
                  </a:lnTo>
                  <a:lnTo>
                    <a:pt x="539" y="842"/>
                  </a:lnTo>
                  <a:lnTo>
                    <a:pt x="510" y="841"/>
                  </a:lnTo>
                  <a:lnTo>
                    <a:pt x="481" y="838"/>
                  </a:lnTo>
                  <a:lnTo>
                    <a:pt x="450" y="835"/>
                  </a:lnTo>
                  <a:lnTo>
                    <a:pt x="420" y="831"/>
                  </a:lnTo>
                  <a:lnTo>
                    <a:pt x="420" y="831"/>
                  </a:lnTo>
                  <a:lnTo>
                    <a:pt x="388" y="823"/>
                  </a:lnTo>
                  <a:lnTo>
                    <a:pt x="358" y="813"/>
                  </a:lnTo>
                  <a:lnTo>
                    <a:pt x="330" y="802"/>
                  </a:lnTo>
                  <a:lnTo>
                    <a:pt x="304" y="791"/>
                  </a:lnTo>
                  <a:lnTo>
                    <a:pt x="280" y="779"/>
                  </a:lnTo>
                  <a:lnTo>
                    <a:pt x="258" y="765"/>
                  </a:lnTo>
                  <a:lnTo>
                    <a:pt x="237" y="752"/>
                  </a:lnTo>
                  <a:lnTo>
                    <a:pt x="218" y="738"/>
                  </a:lnTo>
                  <a:lnTo>
                    <a:pt x="201" y="724"/>
                  </a:lnTo>
                  <a:lnTo>
                    <a:pt x="186" y="709"/>
                  </a:lnTo>
                  <a:lnTo>
                    <a:pt x="172" y="693"/>
                  </a:lnTo>
                  <a:lnTo>
                    <a:pt x="160" y="678"/>
                  </a:lnTo>
                  <a:lnTo>
                    <a:pt x="147" y="664"/>
                  </a:lnTo>
                  <a:lnTo>
                    <a:pt x="137" y="649"/>
                  </a:lnTo>
                  <a:lnTo>
                    <a:pt x="129" y="635"/>
                  </a:lnTo>
                  <a:lnTo>
                    <a:pt x="121" y="621"/>
                  </a:lnTo>
                  <a:lnTo>
                    <a:pt x="121" y="621"/>
                  </a:lnTo>
                  <a:lnTo>
                    <a:pt x="111" y="601"/>
                  </a:lnTo>
                  <a:lnTo>
                    <a:pt x="102" y="579"/>
                  </a:lnTo>
                  <a:lnTo>
                    <a:pt x="95" y="559"/>
                  </a:lnTo>
                  <a:lnTo>
                    <a:pt x="90" y="538"/>
                  </a:lnTo>
                  <a:lnTo>
                    <a:pt x="85" y="516"/>
                  </a:lnTo>
                  <a:lnTo>
                    <a:pt x="82" y="494"/>
                  </a:lnTo>
                  <a:lnTo>
                    <a:pt x="80" y="472"/>
                  </a:lnTo>
                  <a:lnTo>
                    <a:pt x="80" y="451"/>
                  </a:lnTo>
                  <a:lnTo>
                    <a:pt x="81" y="430"/>
                  </a:lnTo>
                  <a:lnTo>
                    <a:pt x="83" y="409"/>
                  </a:lnTo>
                  <a:lnTo>
                    <a:pt x="86" y="388"/>
                  </a:lnTo>
                  <a:lnTo>
                    <a:pt x="92" y="369"/>
                  </a:lnTo>
                  <a:lnTo>
                    <a:pt x="98" y="348"/>
                  </a:lnTo>
                  <a:lnTo>
                    <a:pt x="106" y="330"/>
                  </a:lnTo>
                  <a:lnTo>
                    <a:pt x="115" y="312"/>
                  </a:lnTo>
                  <a:lnTo>
                    <a:pt x="125" y="295"/>
                  </a:lnTo>
                  <a:lnTo>
                    <a:pt x="125" y="295"/>
                  </a:lnTo>
                  <a:lnTo>
                    <a:pt x="138" y="276"/>
                  </a:lnTo>
                  <a:lnTo>
                    <a:pt x="152" y="259"/>
                  </a:lnTo>
                  <a:lnTo>
                    <a:pt x="166" y="243"/>
                  </a:lnTo>
                  <a:lnTo>
                    <a:pt x="182" y="227"/>
                  </a:lnTo>
                  <a:lnTo>
                    <a:pt x="198" y="212"/>
                  </a:lnTo>
                  <a:lnTo>
                    <a:pt x="214" y="199"/>
                  </a:lnTo>
                  <a:lnTo>
                    <a:pt x="231" y="186"/>
                  </a:lnTo>
                  <a:lnTo>
                    <a:pt x="248" y="174"/>
                  </a:lnTo>
                  <a:lnTo>
                    <a:pt x="266" y="164"/>
                  </a:lnTo>
                  <a:lnTo>
                    <a:pt x="284" y="154"/>
                  </a:lnTo>
                  <a:lnTo>
                    <a:pt x="303" y="145"/>
                  </a:lnTo>
                  <a:lnTo>
                    <a:pt x="323" y="135"/>
                  </a:lnTo>
                  <a:lnTo>
                    <a:pt x="343" y="129"/>
                  </a:lnTo>
                  <a:lnTo>
                    <a:pt x="364" y="122"/>
                  </a:lnTo>
                  <a:lnTo>
                    <a:pt x="386" y="116"/>
                  </a:lnTo>
                  <a:lnTo>
                    <a:pt x="408" y="112"/>
                  </a:lnTo>
                  <a:lnTo>
                    <a:pt x="408" y="112"/>
                  </a:lnTo>
                  <a:lnTo>
                    <a:pt x="439" y="107"/>
                  </a:lnTo>
                  <a:lnTo>
                    <a:pt x="471" y="104"/>
                  </a:lnTo>
                  <a:lnTo>
                    <a:pt x="503" y="102"/>
                  </a:lnTo>
                  <a:lnTo>
                    <a:pt x="537" y="102"/>
                  </a:lnTo>
                  <a:lnTo>
                    <a:pt x="572" y="104"/>
                  </a:lnTo>
                  <a:lnTo>
                    <a:pt x="607" y="106"/>
                  </a:lnTo>
                  <a:lnTo>
                    <a:pt x="642" y="111"/>
                  </a:lnTo>
                  <a:lnTo>
                    <a:pt x="679" y="116"/>
                  </a:lnTo>
                  <a:lnTo>
                    <a:pt x="715" y="123"/>
                  </a:lnTo>
                  <a:lnTo>
                    <a:pt x="754" y="131"/>
                  </a:lnTo>
                  <a:lnTo>
                    <a:pt x="791" y="140"/>
                  </a:lnTo>
                  <a:lnTo>
                    <a:pt x="830" y="151"/>
                  </a:lnTo>
                  <a:lnTo>
                    <a:pt x="869" y="163"/>
                  </a:lnTo>
                  <a:lnTo>
                    <a:pt x="908" y="175"/>
                  </a:lnTo>
                  <a:lnTo>
                    <a:pt x="947" y="188"/>
                  </a:lnTo>
                  <a:lnTo>
                    <a:pt x="988" y="203"/>
                  </a:lnTo>
                  <a:lnTo>
                    <a:pt x="990" y="433"/>
                  </a:lnTo>
                  <a:lnTo>
                    <a:pt x="990" y="433"/>
                  </a:lnTo>
                  <a:lnTo>
                    <a:pt x="989" y="462"/>
                  </a:lnTo>
                  <a:lnTo>
                    <a:pt x="987" y="490"/>
                  </a:lnTo>
                  <a:lnTo>
                    <a:pt x="982" y="517"/>
                  </a:lnTo>
                  <a:lnTo>
                    <a:pt x="978" y="543"/>
                  </a:lnTo>
                  <a:lnTo>
                    <a:pt x="971" y="568"/>
                  </a:lnTo>
                  <a:lnTo>
                    <a:pt x="963" y="593"/>
                  </a:lnTo>
                  <a:lnTo>
                    <a:pt x="955" y="615"/>
                  </a:lnTo>
                  <a:lnTo>
                    <a:pt x="945" y="638"/>
                  </a:lnTo>
                  <a:lnTo>
                    <a:pt x="934" y="659"/>
                  </a:lnTo>
                  <a:lnTo>
                    <a:pt x="922" y="680"/>
                  </a:lnTo>
                  <a:lnTo>
                    <a:pt x="908" y="699"/>
                  </a:lnTo>
                  <a:lnTo>
                    <a:pt x="892" y="716"/>
                  </a:lnTo>
                  <a:lnTo>
                    <a:pt x="876" y="733"/>
                  </a:lnTo>
                  <a:lnTo>
                    <a:pt x="860" y="748"/>
                  </a:lnTo>
                  <a:lnTo>
                    <a:pt x="842" y="763"/>
                  </a:lnTo>
                  <a:lnTo>
                    <a:pt x="822" y="776"/>
                  </a:lnTo>
                  <a:lnTo>
                    <a:pt x="822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106738" y="4564063"/>
              <a:ext cx="1339850" cy="1350963"/>
            </a:xfrm>
            <a:custGeom>
              <a:rect b="b" l="l" r="r" t="t"/>
              <a:pathLst>
                <a:path extrusionOk="0" h="851" w="844">
                  <a:moveTo>
                    <a:pt x="507" y="851"/>
                  </a:moveTo>
                  <a:lnTo>
                    <a:pt x="507" y="406"/>
                  </a:lnTo>
                  <a:lnTo>
                    <a:pt x="507" y="406"/>
                  </a:lnTo>
                  <a:lnTo>
                    <a:pt x="531" y="401"/>
                  </a:lnTo>
                  <a:lnTo>
                    <a:pt x="554" y="392"/>
                  </a:lnTo>
                  <a:lnTo>
                    <a:pt x="577" y="383"/>
                  </a:lnTo>
                  <a:lnTo>
                    <a:pt x="599" y="370"/>
                  </a:lnTo>
                  <a:lnTo>
                    <a:pt x="620" y="358"/>
                  </a:lnTo>
                  <a:lnTo>
                    <a:pt x="641" y="343"/>
                  </a:lnTo>
                  <a:lnTo>
                    <a:pt x="662" y="326"/>
                  </a:lnTo>
                  <a:lnTo>
                    <a:pt x="682" y="309"/>
                  </a:lnTo>
                  <a:lnTo>
                    <a:pt x="682" y="309"/>
                  </a:lnTo>
                  <a:lnTo>
                    <a:pt x="696" y="296"/>
                  </a:lnTo>
                  <a:lnTo>
                    <a:pt x="708" y="282"/>
                  </a:lnTo>
                  <a:lnTo>
                    <a:pt x="721" y="268"/>
                  </a:lnTo>
                  <a:lnTo>
                    <a:pt x="733" y="252"/>
                  </a:lnTo>
                  <a:lnTo>
                    <a:pt x="745" y="236"/>
                  </a:lnTo>
                  <a:lnTo>
                    <a:pt x="756" y="219"/>
                  </a:lnTo>
                  <a:lnTo>
                    <a:pt x="767" y="202"/>
                  </a:lnTo>
                  <a:lnTo>
                    <a:pt x="778" y="186"/>
                  </a:lnTo>
                  <a:lnTo>
                    <a:pt x="787" y="166"/>
                  </a:lnTo>
                  <a:lnTo>
                    <a:pt x="797" y="148"/>
                  </a:lnTo>
                  <a:lnTo>
                    <a:pt x="814" y="108"/>
                  </a:lnTo>
                  <a:lnTo>
                    <a:pt x="830" y="66"/>
                  </a:lnTo>
                  <a:lnTo>
                    <a:pt x="844" y="22"/>
                  </a:lnTo>
                  <a:lnTo>
                    <a:pt x="821" y="18"/>
                  </a:lnTo>
                  <a:lnTo>
                    <a:pt x="742" y="4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08" y="35"/>
                  </a:lnTo>
                  <a:lnTo>
                    <a:pt x="696" y="67"/>
                  </a:lnTo>
                  <a:lnTo>
                    <a:pt x="682" y="99"/>
                  </a:lnTo>
                  <a:lnTo>
                    <a:pt x="667" y="129"/>
                  </a:lnTo>
                  <a:lnTo>
                    <a:pt x="652" y="157"/>
                  </a:lnTo>
                  <a:lnTo>
                    <a:pt x="635" y="182"/>
                  </a:lnTo>
                  <a:lnTo>
                    <a:pt x="617" y="207"/>
                  </a:lnTo>
                  <a:lnTo>
                    <a:pt x="599" y="228"/>
                  </a:lnTo>
                  <a:lnTo>
                    <a:pt x="578" y="248"/>
                  </a:lnTo>
                  <a:lnTo>
                    <a:pt x="558" y="264"/>
                  </a:lnTo>
                  <a:lnTo>
                    <a:pt x="538" y="279"/>
                  </a:lnTo>
                  <a:lnTo>
                    <a:pt x="516" y="291"/>
                  </a:lnTo>
                  <a:lnTo>
                    <a:pt x="494" y="302"/>
                  </a:lnTo>
                  <a:lnTo>
                    <a:pt x="471" y="308"/>
                  </a:lnTo>
                  <a:lnTo>
                    <a:pt x="460" y="311"/>
                  </a:lnTo>
                  <a:lnTo>
                    <a:pt x="449" y="313"/>
                  </a:lnTo>
                  <a:lnTo>
                    <a:pt x="437" y="314"/>
                  </a:lnTo>
                  <a:lnTo>
                    <a:pt x="425" y="314"/>
                  </a:lnTo>
                  <a:lnTo>
                    <a:pt x="425" y="314"/>
                  </a:lnTo>
                  <a:lnTo>
                    <a:pt x="424" y="314"/>
                  </a:lnTo>
                  <a:lnTo>
                    <a:pt x="424" y="314"/>
                  </a:lnTo>
                  <a:lnTo>
                    <a:pt x="413" y="314"/>
                  </a:lnTo>
                  <a:lnTo>
                    <a:pt x="401" y="313"/>
                  </a:lnTo>
                  <a:lnTo>
                    <a:pt x="389" y="312"/>
                  </a:lnTo>
                  <a:lnTo>
                    <a:pt x="378" y="308"/>
                  </a:lnTo>
                  <a:lnTo>
                    <a:pt x="355" y="302"/>
                  </a:lnTo>
                  <a:lnTo>
                    <a:pt x="333" y="293"/>
                  </a:lnTo>
                  <a:lnTo>
                    <a:pt x="311" y="280"/>
                  </a:lnTo>
                  <a:lnTo>
                    <a:pt x="290" y="266"/>
                  </a:lnTo>
                  <a:lnTo>
                    <a:pt x="270" y="249"/>
                  </a:lnTo>
                  <a:lnTo>
                    <a:pt x="249" y="230"/>
                  </a:lnTo>
                  <a:lnTo>
                    <a:pt x="230" y="208"/>
                  </a:lnTo>
                  <a:lnTo>
                    <a:pt x="212" y="184"/>
                  </a:lnTo>
                  <a:lnTo>
                    <a:pt x="195" y="159"/>
                  </a:lnTo>
                  <a:lnTo>
                    <a:pt x="178" y="130"/>
                  </a:lnTo>
                  <a:lnTo>
                    <a:pt x="164" y="101"/>
                  </a:lnTo>
                  <a:lnTo>
                    <a:pt x="149" y="70"/>
                  </a:lnTo>
                  <a:lnTo>
                    <a:pt x="137" y="37"/>
                  </a:lnTo>
                  <a:lnTo>
                    <a:pt x="125" y="2"/>
                  </a:lnTo>
                  <a:lnTo>
                    <a:pt x="102" y="6"/>
                  </a:lnTo>
                  <a:lnTo>
                    <a:pt x="24" y="2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65"/>
                  </a:lnTo>
                  <a:lnTo>
                    <a:pt x="27" y="102"/>
                  </a:lnTo>
                  <a:lnTo>
                    <a:pt x="43" y="137"/>
                  </a:lnTo>
                  <a:lnTo>
                    <a:pt x="61" y="171"/>
                  </a:lnTo>
                  <a:lnTo>
                    <a:pt x="79" y="202"/>
                  </a:lnTo>
                  <a:lnTo>
                    <a:pt x="99" y="233"/>
                  </a:lnTo>
                  <a:lnTo>
                    <a:pt x="121" y="261"/>
                  </a:lnTo>
                  <a:lnTo>
                    <a:pt x="143" y="286"/>
                  </a:lnTo>
                  <a:lnTo>
                    <a:pt x="167" y="309"/>
                  </a:lnTo>
                  <a:lnTo>
                    <a:pt x="192" y="331"/>
                  </a:lnTo>
                  <a:lnTo>
                    <a:pt x="217" y="350"/>
                  </a:lnTo>
                  <a:lnTo>
                    <a:pt x="244" y="367"/>
                  </a:lnTo>
                  <a:lnTo>
                    <a:pt x="271" y="382"/>
                  </a:lnTo>
                  <a:lnTo>
                    <a:pt x="299" y="394"/>
                  </a:lnTo>
                  <a:lnTo>
                    <a:pt x="328" y="403"/>
                  </a:lnTo>
                  <a:lnTo>
                    <a:pt x="357" y="411"/>
                  </a:lnTo>
                  <a:lnTo>
                    <a:pt x="357" y="851"/>
                  </a:lnTo>
                  <a:lnTo>
                    <a:pt x="396" y="851"/>
                  </a:lnTo>
                  <a:lnTo>
                    <a:pt x="476" y="851"/>
                  </a:lnTo>
                  <a:lnTo>
                    <a:pt x="507" y="851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3376613" y="2930525"/>
              <a:ext cx="311150" cy="195263"/>
            </a:xfrm>
            <a:custGeom>
              <a:rect b="b" l="l" r="r" t="t"/>
              <a:pathLst>
                <a:path extrusionOk="0" h="123" w="196">
                  <a:moveTo>
                    <a:pt x="13" y="91"/>
                  </a:moveTo>
                  <a:lnTo>
                    <a:pt x="13" y="91"/>
                  </a:lnTo>
                  <a:lnTo>
                    <a:pt x="20" y="98"/>
                  </a:lnTo>
                  <a:lnTo>
                    <a:pt x="27" y="105"/>
                  </a:lnTo>
                  <a:lnTo>
                    <a:pt x="38" y="110"/>
                  </a:lnTo>
                  <a:lnTo>
                    <a:pt x="48" y="114"/>
                  </a:lnTo>
                  <a:lnTo>
                    <a:pt x="59" y="119"/>
                  </a:lnTo>
                  <a:lnTo>
                    <a:pt x="71" y="121"/>
                  </a:lnTo>
                  <a:lnTo>
                    <a:pt x="85" y="123"/>
                  </a:lnTo>
                  <a:lnTo>
                    <a:pt x="98" y="123"/>
                  </a:lnTo>
                  <a:lnTo>
                    <a:pt x="98" y="123"/>
                  </a:lnTo>
                  <a:lnTo>
                    <a:pt x="118" y="122"/>
                  </a:lnTo>
                  <a:lnTo>
                    <a:pt x="137" y="119"/>
                  </a:lnTo>
                  <a:lnTo>
                    <a:pt x="154" y="113"/>
                  </a:lnTo>
                  <a:lnTo>
                    <a:pt x="168" y="105"/>
                  </a:lnTo>
                  <a:lnTo>
                    <a:pt x="174" y="101"/>
                  </a:lnTo>
                  <a:lnTo>
                    <a:pt x="180" y="96"/>
                  </a:lnTo>
                  <a:lnTo>
                    <a:pt x="185" y="91"/>
                  </a:lnTo>
                  <a:lnTo>
                    <a:pt x="189" y="86"/>
                  </a:lnTo>
                  <a:lnTo>
                    <a:pt x="192" y="80"/>
                  </a:lnTo>
                  <a:lnTo>
                    <a:pt x="194" y="73"/>
                  </a:lnTo>
                  <a:lnTo>
                    <a:pt x="196" y="68"/>
                  </a:lnTo>
                  <a:lnTo>
                    <a:pt x="196" y="61"/>
                  </a:lnTo>
                  <a:lnTo>
                    <a:pt x="196" y="61"/>
                  </a:lnTo>
                  <a:lnTo>
                    <a:pt x="196" y="55"/>
                  </a:lnTo>
                  <a:lnTo>
                    <a:pt x="194" y="49"/>
                  </a:lnTo>
                  <a:lnTo>
                    <a:pt x="192" y="43"/>
                  </a:lnTo>
                  <a:lnTo>
                    <a:pt x="189" y="37"/>
                  </a:lnTo>
                  <a:lnTo>
                    <a:pt x="185" y="32"/>
                  </a:lnTo>
                  <a:lnTo>
                    <a:pt x="180" y="27"/>
                  </a:lnTo>
                  <a:lnTo>
                    <a:pt x="174" y="22"/>
                  </a:lnTo>
                  <a:lnTo>
                    <a:pt x="168" y="18"/>
                  </a:lnTo>
                  <a:lnTo>
                    <a:pt x="154" y="10"/>
                  </a:lnTo>
                  <a:lnTo>
                    <a:pt x="137" y="5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6" y="0"/>
                  </a:lnTo>
                  <a:lnTo>
                    <a:pt x="74" y="1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41" y="12"/>
                  </a:lnTo>
                  <a:lnTo>
                    <a:pt x="32" y="16"/>
                  </a:lnTo>
                  <a:lnTo>
                    <a:pt x="23" y="2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9" y="35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7" y="85"/>
                  </a:lnTo>
                  <a:lnTo>
                    <a:pt x="13" y="91"/>
                  </a:lnTo>
                  <a:lnTo>
                    <a:pt x="13" y="91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849688" y="2927350"/>
              <a:ext cx="311150" cy="195263"/>
            </a:xfrm>
            <a:custGeom>
              <a:rect b="b" l="l" r="r" t="t"/>
              <a:pathLst>
                <a:path extrusionOk="0" h="123" w="196">
                  <a:moveTo>
                    <a:pt x="177" y="24"/>
                  </a:moveTo>
                  <a:lnTo>
                    <a:pt x="177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2" y="10"/>
                  </a:lnTo>
                  <a:lnTo>
                    <a:pt x="143" y="7"/>
                  </a:lnTo>
                  <a:lnTo>
                    <a:pt x="132" y="3"/>
                  </a:lnTo>
                  <a:lnTo>
                    <a:pt x="122" y="1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79" y="1"/>
                  </a:lnTo>
                  <a:lnTo>
                    <a:pt x="60" y="5"/>
                  </a:lnTo>
                  <a:lnTo>
                    <a:pt x="44" y="10"/>
                  </a:lnTo>
                  <a:lnTo>
                    <a:pt x="29" y="18"/>
                  </a:lnTo>
                  <a:lnTo>
                    <a:pt x="22" y="23"/>
                  </a:lnTo>
                  <a:lnTo>
                    <a:pt x="17" y="27"/>
                  </a:lnTo>
                  <a:lnTo>
                    <a:pt x="12" y="32"/>
                  </a:lnTo>
                  <a:lnTo>
                    <a:pt x="8" y="37"/>
                  </a:lnTo>
                  <a:lnTo>
                    <a:pt x="4" y="43"/>
                  </a:lnTo>
                  <a:lnTo>
                    <a:pt x="2" y="48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8" y="86"/>
                  </a:lnTo>
                  <a:lnTo>
                    <a:pt x="12" y="91"/>
                  </a:lnTo>
                  <a:lnTo>
                    <a:pt x="17" y="96"/>
                  </a:lnTo>
                  <a:lnTo>
                    <a:pt x="22" y="100"/>
                  </a:lnTo>
                  <a:lnTo>
                    <a:pt x="29" y="105"/>
                  </a:lnTo>
                  <a:lnTo>
                    <a:pt x="44" y="113"/>
                  </a:lnTo>
                  <a:lnTo>
                    <a:pt x="60" y="118"/>
                  </a:lnTo>
                  <a:lnTo>
                    <a:pt x="79" y="122"/>
                  </a:lnTo>
                  <a:lnTo>
                    <a:pt x="98" y="123"/>
                  </a:lnTo>
                  <a:lnTo>
                    <a:pt x="98" y="123"/>
                  </a:lnTo>
                  <a:lnTo>
                    <a:pt x="113" y="123"/>
                  </a:lnTo>
                  <a:lnTo>
                    <a:pt x="126" y="121"/>
                  </a:lnTo>
                  <a:lnTo>
                    <a:pt x="140" y="117"/>
                  </a:lnTo>
                  <a:lnTo>
                    <a:pt x="152" y="114"/>
                  </a:lnTo>
                  <a:lnTo>
                    <a:pt x="162" y="108"/>
                  </a:lnTo>
                  <a:lnTo>
                    <a:pt x="172" y="103"/>
                  </a:lnTo>
                  <a:lnTo>
                    <a:pt x="180" y="95"/>
                  </a:lnTo>
                  <a:lnTo>
                    <a:pt x="187" y="88"/>
                  </a:lnTo>
                  <a:lnTo>
                    <a:pt x="187" y="88"/>
                  </a:lnTo>
                  <a:lnTo>
                    <a:pt x="191" y="81"/>
                  </a:lnTo>
                  <a:lnTo>
                    <a:pt x="194" y="75"/>
                  </a:lnTo>
                  <a:lnTo>
                    <a:pt x="196" y="69"/>
                  </a:lnTo>
                  <a:lnTo>
                    <a:pt x="196" y="61"/>
                  </a:lnTo>
                  <a:lnTo>
                    <a:pt x="196" y="61"/>
                  </a:lnTo>
                  <a:lnTo>
                    <a:pt x="196" y="56"/>
                  </a:lnTo>
                  <a:lnTo>
                    <a:pt x="195" y="51"/>
                  </a:lnTo>
                  <a:lnTo>
                    <a:pt x="191" y="42"/>
                  </a:lnTo>
                  <a:lnTo>
                    <a:pt x="185" y="33"/>
                  </a:lnTo>
                  <a:lnTo>
                    <a:pt x="177" y="24"/>
                  </a:lnTo>
                  <a:lnTo>
                    <a:pt x="177" y="24"/>
                  </a:lnTo>
                  <a:close/>
                </a:path>
              </a:pathLst>
            </a:custGeom>
            <a:solidFill>
              <a:srgbClr val="839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541838" y="6437313"/>
              <a:ext cx="549275" cy="549275"/>
            </a:xfrm>
            <a:custGeom>
              <a:rect b="b" l="l" r="r" t="t"/>
              <a:pathLst>
                <a:path extrusionOk="0" h="346" w="346">
                  <a:moveTo>
                    <a:pt x="346" y="173"/>
                  </a:moveTo>
                  <a:lnTo>
                    <a:pt x="346" y="173"/>
                  </a:lnTo>
                  <a:lnTo>
                    <a:pt x="345" y="191"/>
                  </a:lnTo>
                  <a:lnTo>
                    <a:pt x="343" y="208"/>
                  </a:lnTo>
                  <a:lnTo>
                    <a:pt x="338" y="224"/>
                  </a:lnTo>
                  <a:lnTo>
                    <a:pt x="332" y="240"/>
                  </a:lnTo>
                  <a:lnTo>
                    <a:pt x="325" y="255"/>
                  </a:lnTo>
                  <a:lnTo>
                    <a:pt x="316" y="269"/>
                  </a:lnTo>
                  <a:lnTo>
                    <a:pt x="307" y="283"/>
                  </a:lnTo>
                  <a:lnTo>
                    <a:pt x="295" y="295"/>
                  </a:lnTo>
                  <a:lnTo>
                    <a:pt x="283" y="307"/>
                  </a:lnTo>
                  <a:lnTo>
                    <a:pt x="269" y="316"/>
                  </a:lnTo>
                  <a:lnTo>
                    <a:pt x="255" y="325"/>
                  </a:lnTo>
                  <a:lnTo>
                    <a:pt x="240" y="333"/>
                  </a:lnTo>
                  <a:lnTo>
                    <a:pt x="224" y="338"/>
                  </a:lnTo>
                  <a:lnTo>
                    <a:pt x="207" y="343"/>
                  </a:lnTo>
                  <a:lnTo>
                    <a:pt x="190" y="345"/>
                  </a:lnTo>
                  <a:lnTo>
                    <a:pt x="172" y="346"/>
                  </a:lnTo>
                  <a:lnTo>
                    <a:pt x="172" y="346"/>
                  </a:lnTo>
                  <a:lnTo>
                    <a:pt x="154" y="345"/>
                  </a:lnTo>
                  <a:lnTo>
                    <a:pt x="138" y="343"/>
                  </a:lnTo>
                  <a:lnTo>
                    <a:pt x="122" y="338"/>
                  </a:lnTo>
                  <a:lnTo>
                    <a:pt x="105" y="333"/>
                  </a:lnTo>
                  <a:lnTo>
                    <a:pt x="90" y="325"/>
                  </a:lnTo>
                  <a:lnTo>
                    <a:pt x="76" y="316"/>
                  </a:lnTo>
                  <a:lnTo>
                    <a:pt x="62" y="307"/>
                  </a:lnTo>
                  <a:lnTo>
                    <a:pt x="51" y="295"/>
                  </a:lnTo>
                  <a:lnTo>
                    <a:pt x="39" y="283"/>
                  </a:lnTo>
                  <a:lnTo>
                    <a:pt x="29" y="269"/>
                  </a:lnTo>
                  <a:lnTo>
                    <a:pt x="20" y="255"/>
                  </a:lnTo>
                  <a:lnTo>
                    <a:pt x="14" y="240"/>
                  </a:lnTo>
                  <a:lnTo>
                    <a:pt x="8" y="224"/>
                  </a:lnTo>
                  <a:lnTo>
                    <a:pt x="3" y="208"/>
                  </a:lnTo>
                  <a:lnTo>
                    <a:pt x="0" y="19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55"/>
                  </a:lnTo>
                  <a:lnTo>
                    <a:pt x="3" y="138"/>
                  </a:lnTo>
                  <a:lnTo>
                    <a:pt x="8" y="122"/>
                  </a:lnTo>
                  <a:lnTo>
                    <a:pt x="14" y="105"/>
                  </a:lnTo>
                  <a:lnTo>
                    <a:pt x="20" y="90"/>
                  </a:lnTo>
                  <a:lnTo>
                    <a:pt x="29" y="76"/>
                  </a:lnTo>
                  <a:lnTo>
                    <a:pt x="39" y="63"/>
                  </a:lnTo>
                  <a:lnTo>
                    <a:pt x="51" y="51"/>
                  </a:lnTo>
                  <a:lnTo>
                    <a:pt x="62" y="40"/>
                  </a:lnTo>
                  <a:lnTo>
                    <a:pt x="76" y="30"/>
                  </a:lnTo>
                  <a:lnTo>
                    <a:pt x="90" y="21"/>
                  </a:lnTo>
                  <a:lnTo>
                    <a:pt x="105" y="14"/>
                  </a:lnTo>
                  <a:lnTo>
                    <a:pt x="122" y="8"/>
                  </a:lnTo>
                  <a:lnTo>
                    <a:pt x="138" y="4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0"/>
                  </a:lnTo>
                  <a:lnTo>
                    <a:pt x="207" y="4"/>
                  </a:lnTo>
                  <a:lnTo>
                    <a:pt x="224" y="8"/>
                  </a:lnTo>
                  <a:lnTo>
                    <a:pt x="240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3" y="40"/>
                  </a:lnTo>
                  <a:lnTo>
                    <a:pt x="295" y="51"/>
                  </a:lnTo>
                  <a:lnTo>
                    <a:pt x="307" y="63"/>
                  </a:lnTo>
                  <a:lnTo>
                    <a:pt x="316" y="76"/>
                  </a:lnTo>
                  <a:lnTo>
                    <a:pt x="325" y="90"/>
                  </a:lnTo>
                  <a:lnTo>
                    <a:pt x="332" y="105"/>
                  </a:lnTo>
                  <a:lnTo>
                    <a:pt x="338" y="122"/>
                  </a:lnTo>
                  <a:lnTo>
                    <a:pt x="343" y="138"/>
                  </a:lnTo>
                  <a:lnTo>
                    <a:pt x="345" y="155"/>
                  </a:lnTo>
                  <a:lnTo>
                    <a:pt x="346" y="173"/>
                  </a:lnTo>
                  <a:lnTo>
                    <a:pt x="346" y="173"/>
                  </a:lnTo>
                  <a:close/>
                </a:path>
              </a:pathLst>
            </a:custGeom>
            <a:solidFill>
              <a:srgbClr val="B6DB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691063" y="6586538"/>
              <a:ext cx="255588" cy="254000"/>
            </a:xfrm>
            <a:custGeom>
              <a:rect b="b" l="l" r="r" t="t"/>
              <a:pathLst>
                <a:path extrusionOk="0" h="160" w="161">
                  <a:moveTo>
                    <a:pt x="161" y="80"/>
                  </a:moveTo>
                  <a:lnTo>
                    <a:pt x="161" y="80"/>
                  </a:lnTo>
                  <a:lnTo>
                    <a:pt x="160" y="88"/>
                  </a:lnTo>
                  <a:lnTo>
                    <a:pt x="158" y="97"/>
                  </a:lnTo>
                  <a:lnTo>
                    <a:pt x="157" y="103"/>
                  </a:lnTo>
                  <a:lnTo>
                    <a:pt x="154" y="111"/>
                  </a:lnTo>
                  <a:lnTo>
                    <a:pt x="151" y="118"/>
                  </a:lnTo>
                  <a:lnTo>
                    <a:pt x="147" y="125"/>
                  </a:lnTo>
                  <a:lnTo>
                    <a:pt x="143" y="130"/>
                  </a:lnTo>
                  <a:lnTo>
                    <a:pt x="137" y="137"/>
                  </a:lnTo>
                  <a:lnTo>
                    <a:pt x="131" y="142"/>
                  </a:lnTo>
                  <a:lnTo>
                    <a:pt x="125" y="146"/>
                  </a:lnTo>
                  <a:lnTo>
                    <a:pt x="119" y="151"/>
                  </a:lnTo>
                  <a:lnTo>
                    <a:pt x="111" y="154"/>
                  </a:lnTo>
                  <a:lnTo>
                    <a:pt x="104" y="156"/>
                  </a:lnTo>
                  <a:lnTo>
                    <a:pt x="96" y="159"/>
                  </a:lnTo>
                  <a:lnTo>
                    <a:pt x="89" y="160"/>
                  </a:lnTo>
                  <a:lnTo>
                    <a:pt x="81" y="160"/>
                  </a:lnTo>
                  <a:lnTo>
                    <a:pt x="81" y="160"/>
                  </a:lnTo>
                  <a:lnTo>
                    <a:pt x="72" y="160"/>
                  </a:lnTo>
                  <a:lnTo>
                    <a:pt x="64" y="159"/>
                  </a:lnTo>
                  <a:lnTo>
                    <a:pt x="56" y="156"/>
                  </a:lnTo>
                  <a:lnTo>
                    <a:pt x="49" y="154"/>
                  </a:lnTo>
                  <a:lnTo>
                    <a:pt x="42" y="151"/>
                  </a:lnTo>
                  <a:lnTo>
                    <a:pt x="36" y="146"/>
                  </a:lnTo>
                  <a:lnTo>
                    <a:pt x="29" y="142"/>
                  </a:lnTo>
                  <a:lnTo>
                    <a:pt x="23" y="137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4" y="56"/>
                  </a:lnTo>
                  <a:lnTo>
                    <a:pt x="6" y="48"/>
                  </a:lnTo>
                  <a:lnTo>
                    <a:pt x="10" y="41"/>
                  </a:lnTo>
                  <a:lnTo>
                    <a:pt x="14" y="35"/>
                  </a:lnTo>
                  <a:lnTo>
                    <a:pt x="19" y="29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6" y="13"/>
                  </a:lnTo>
                  <a:lnTo>
                    <a:pt x="42" y="10"/>
                  </a:lnTo>
                  <a:lnTo>
                    <a:pt x="49" y="7"/>
                  </a:lnTo>
                  <a:lnTo>
                    <a:pt x="56" y="3"/>
                  </a:lnTo>
                  <a:lnTo>
                    <a:pt x="64" y="1"/>
                  </a:lnTo>
                  <a:lnTo>
                    <a:pt x="72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4" y="3"/>
                  </a:lnTo>
                  <a:lnTo>
                    <a:pt x="111" y="7"/>
                  </a:lnTo>
                  <a:lnTo>
                    <a:pt x="119" y="10"/>
                  </a:lnTo>
                  <a:lnTo>
                    <a:pt x="125" y="13"/>
                  </a:lnTo>
                  <a:lnTo>
                    <a:pt x="131" y="18"/>
                  </a:lnTo>
                  <a:lnTo>
                    <a:pt x="137" y="23"/>
                  </a:lnTo>
                  <a:lnTo>
                    <a:pt x="143" y="29"/>
                  </a:lnTo>
                  <a:lnTo>
                    <a:pt x="147" y="35"/>
                  </a:lnTo>
                  <a:lnTo>
                    <a:pt x="151" y="41"/>
                  </a:lnTo>
                  <a:lnTo>
                    <a:pt x="154" y="48"/>
                  </a:lnTo>
                  <a:lnTo>
                    <a:pt x="157" y="56"/>
                  </a:lnTo>
                  <a:lnTo>
                    <a:pt x="158" y="64"/>
                  </a:lnTo>
                  <a:lnTo>
                    <a:pt x="160" y="72"/>
                  </a:lnTo>
                  <a:lnTo>
                    <a:pt x="161" y="80"/>
                  </a:lnTo>
                  <a:lnTo>
                    <a:pt x="161" y="80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0" name="Google Shape;340;p5"/>
          <p:cNvSpPr txBox="1"/>
          <p:nvPr/>
        </p:nvSpPr>
        <p:spPr>
          <a:xfrm>
            <a:off x="7708551" y="3515668"/>
            <a:ext cx="4287669" cy="940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분석 목표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"/>
          <p:cNvSpPr txBox="1"/>
          <p:nvPr/>
        </p:nvSpPr>
        <p:spPr>
          <a:xfrm>
            <a:off x="5009526" y="2467180"/>
            <a:ext cx="217067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2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0"/>
          <p:cNvSpPr txBox="1"/>
          <p:nvPr/>
        </p:nvSpPr>
        <p:spPr>
          <a:xfrm>
            <a:off x="4213695" y="3593830"/>
            <a:ext cx="39061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algun Gothic"/>
              <a:buNone/>
            </a:pPr>
            <a:r>
              <a:rPr lang="en-US" sz="6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b="0" i="0" sz="6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6" name="Google Shape;1046;p50"/>
          <p:cNvGrpSpPr/>
          <p:nvPr/>
        </p:nvGrpSpPr>
        <p:grpSpPr>
          <a:xfrm>
            <a:off x="4359425" y="1710948"/>
            <a:ext cx="3614738" cy="2174982"/>
            <a:chOff x="2936871" y="2882110"/>
            <a:chExt cx="7071143" cy="4254694"/>
          </a:xfrm>
        </p:grpSpPr>
        <p:pic>
          <p:nvPicPr>
            <p:cNvPr id="1047" name="Google Shape;1047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13695" y="2882110"/>
              <a:ext cx="1444207" cy="388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8" name="Google Shape;1048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89809" y="2971800"/>
              <a:ext cx="1444207" cy="388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9" name="Google Shape;1049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63807" y="2971800"/>
              <a:ext cx="1444207" cy="388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Google Shape;1050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2936871" y="3066357"/>
              <a:ext cx="1444207" cy="388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1" name="Google Shape;1051;p5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10498" y="3250604"/>
              <a:ext cx="1444207" cy="3886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227" y="2603306"/>
            <a:ext cx="144420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9487" y="2692996"/>
            <a:ext cx="144420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6907" y="2692996"/>
            <a:ext cx="144420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807" y="2787553"/>
            <a:ext cx="144420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64647" y="2787553"/>
            <a:ext cx="144420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855" y="796281"/>
            <a:ext cx="1669273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48511" y="796281"/>
            <a:ext cx="1669273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76291" y="796281"/>
            <a:ext cx="1669273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62400" y="796281"/>
            <a:ext cx="1669273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5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17964" y="796281"/>
            <a:ext cx="1669273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5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04073" y="796281"/>
            <a:ext cx="1669273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5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90182" y="796281"/>
            <a:ext cx="1669273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5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22067" y="2971800"/>
            <a:ext cx="1444207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"/>
          <p:cNvSpPr txBox="1"/>
          <p:nvPr/>
        </p:nvSpPr>
        <p:spPr>
          <a:xfrm>
            <a:off x="5733288" y="1750912"/>
            <a:ext cx="6272784" cy="2531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800"/>
              <a:buFont typeface="Noto Sans Symbols"/>
              <a:buChar char="✔"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흉부의 X-ray 이미지만으로 이상 유무를 </a:t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정확하게 평가 가능한지 알아보려고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1800"/>
              <a:buFont typeface="Noto Sans Symbols"/>
              <a:buChar char="✔"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흉부의 X-ray 이미지에서 14가지 유형의 병변과 </a:t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 한가지의 이상 없음을 파악하고</a:t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     올바른 곳에 바운딩 박스를 그려보려고 한다.</a:t>
            </a:r>
            <a:endParaRPr b="1" sz="1800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"/>
          <p:cNvSpPr txBox="1"/>
          <p:nvPr/>
        </p:nvSpPr>
        <p:spPr>
          <a:xfrm>
            <a:off x="6809232" y="697807"/>
            <a:ext cx="3797835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분석 목표 및 계획</a:t>
            </a:r>
            <a:endParaRPr/>
          </a:p>
        </p:txBody>
      </p:sp>
      <p:sp>
        <p:nvSpPr>
          <p:cNvPr id="348" name="Google Shape;348;p6"/>
          <p:cNvSpPr/>
          <p:nvPr/>
        </p:nvSpPr>
        <p:spPr>
          <a:xfrm>
            <a:off x="1" y="1"/>
            <a:ext cx="5202935" cy="6858000"/>
          </a:xfrm>
          <a:prstGeom prst="rect">
            <a:avLst/>
          </a:prstGeom>
          <a:solidFill>
            <a:srgbClr val="40455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/>
          <p:nvPr/>
        </p:nvSpPr>
        <p:spPr>
          <a:xfrm>
            <a:off x="0" y="4074102"/>
            <a:ext cx="12192000" cy="27838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7"/>
          <p:cNvSpPr txBox="1"/>
          <p:nvPr>
            <p:ph idx="4294967295" type="title"/>
          </p:nvPr>
        </p:nvSpPr>
        <p:spPr>
          <a:xfrm>
            <a:off x="6699721" y="3732948"/>
            <a:ext cx="605435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2697C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Train csv 데이터 분석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"/>
          <p:cNvSpPr txBox="1"/>
          <p:nvPr/>
        </p:nvSpPr>
        <p:spPr>
          <a:xfrm>
            <a:off x="4900148" y="2422443"/>
            <a:ext cx="2391703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697C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62697C"/>
                </a:solidFill>
                <a:latin typeface="Arial"/>
                <a:ea typeface="Arial"/>
                <a:cs typeface="Arial"/>
                <a:sym typeface="Arial"/>
              </a:rPr>
              <a:t>03-1</a:t>
            </a:r>
            <a:endParaRPr b="0" i="0" sz="7200" u="none" cap="none" strike="noStrike">
              <a:solidFill>
                <a:srgbClr val="6269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7"/>
          <p:cNvGrpSpPr/>
          <p:nvPr/>
        </p:nvGrpSpPr>
        <p:grpSpPr>
          <a:xfrm>
            <a:off x="3913248" y="2422443"/>
            <a:ext cx="654634" cy="1584904"/>
            <a:chOff x="6081714" y="1443038"/>
            <a:chExt cx="965200" cy="2336800"/>
          </a:xfrm>
        </p:grpSpPr>
        <p:sp>
          <p:nvSpPr>
            <p:cNvPr id="357" name="Google Shape;357;p7"/>
            <p:cNvSpPr/>
            <p:nvPr/>
          </p:nvSpPr>
          <p:spPr>
            <a:xfrm>
              <a:off x="6081714" y="1443038"/>
              <a:ext cx="965200" cy="2336800"/>
            </a:xfrm>
            <a:custGeom>
              <a:rect b="b" l="l" r="r" t="t"/>
              <a:pathLst>
                <a:path extrusionOk="0" h="1472" w="608">
                  <a:moveTo>
                    <a:pt x="366" y="936"/>
                  </a:moveTo>
                  <a:lnTo>
                    <a:pt x="366" y="116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6" y="115"/>
                  </a:lnTo>
                  <a:lnTo>
                    <a:pt x="380" y="112"/>
                  </a:lnTo>
                  <a:lnTo>
                    <a:pt x="382" y="108"/>
                  </a:lnTo>
                  <a:lnTo>
                    <a:pt x="383" y="103"/>
                  </a:lnTo>
                  <a:lnTo>
                    <a:pt x="383" y="103"/>
                  </a:lnTo>
                  <a:lnTo>
                    <a:pt x="382" y="97"/>
                  </a:lnTo>
                  <a:lnTo>
                    <a:pt x="380" y="93"/>
                  </a:lnTo>
                  <a:lnTo>
                    <a:pt x="376" y="91"/>
                  </a:lnTo>
                  <a:lnTo>
                    <a:pt x="372" y="90"/>
                  </a:lnTo>
                  <a:lnTo>
                    <a:pt x="366" y="90"/>
                  </a:lnTo>
                  <a:lnTo>
                    <a:pt x="366" y="27"/>
                  </a:lnTo>
                  <a:lnTo>
                    <a:pt x="366" y="27"/>
                  </a:lnTo>
                  <a:lnTo>
                    <a:pt x="370" y="26"/>
                  </a:lnTo>
                  <a:lnTo>
                    <a:pt x="374" y="23"/>
                  </a:lnTo>
                  <a:lnTo>
                    <a:pt x="376" y="19"/>
                  </a:lnTo>
                  <a:lnTo>
                    <a:pt x="377" y="14"/>
                  </a:lnTo>
                  <a:lnTo>
                    <a:pt x="377" y="14"/>
                  </a:lnTo>
                  <a:lnTo>
                    <a:pt x="376" y="9"/>
                  </a:lnTo>
                  <a:lnTo>
                    <a:pt x="373" y="5"/>
                  </a:lnTo>
                  <a:lnTo>
                    <a:pt x="369" y="1"/>
                  </a:lnTo>
                  <a:lnTo>
                    <a:pt x="363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0" y="1"/>
                  </a:lnTo>
                  <a:lnTo>
                    <a:pt x="246" y="5"/>
                  </a:lnTo>
                  <a:lnTo>
                    <a:pt x="243" y="9"/>
                  </a:lnTo>
                  <a:lnTo>
                    <a:pt x="242" y="14"/>
                  </a:lnTo>
                  <a:lnTo>
                    <a:pt x="242" y="14"/>
                  </a:lnTo>
                  <a:lnTo>
                    <a:pt x="243" y="19"/>
                  </a:lnTo>
                  <a:lnTo>
                    <a:pt x="246" y="23"/>
                  </a:lnTo>
                  <a:lnTo>
                    <a:pt x="249" y="26"/>
                  </a:lnTo>
                  <a:lnTo>
                    <a:pt x="253" y="27"/>
                  </a:lnTo>
                  <a:lnTo>
                    <a:pt x="253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2" y="91"/>
                  </a:lnTo>
                  <a:lnTo>
                    <a:pt x="238" y="93"/>
                  </a:lnTo>
                  <a:lnTo>
                    <a:pt x="236" y="97"/>
                  </a:lnTo>
                  <a:lnTo>
                    <a:pt x="235" y="103"/>
                  </a:lnTo>
                  <a:lnTo>
                    <a:pt x="235" y="103"/>
                  </a:lnTo>
                  <a:lnTo>
                    <a:pt x="236" y="108"/>
                  </a:lnTo>
                  <a:lnTo>
                    <a:pt x="238" y="112"/>
                  </a:lnTo>
                  <a:lnTo>
                    <a:pt x="242" y="115"/>
                  </a:lnTo>
                  <a:lnTo>
                    <a:pt x="246" y="116"/>
                  </a:lnTo>
                  <a:lnTo>
                    <a:pt x="253" y="116"/>
                  </a:lnTo>
                  <a:lnTo>
                    <a:pt x="253" y="934"/>
                  </a:lnTo>
                  <a:lnTo>
                    <a:pt x="253" y="934"/>
                  </a:lnTo>
                  <a:lnTo>
                    <a:pt x="228" y="941"/>
                  </a:lnTo>
                  <a:lnTo>
                    <a:pt x="202" y="948"/>
                  </a:lnTo>
                  <a:lnTo>
                    <a:pt x="177" y="958"/>
                  </a:lnTo>
                  <a:lnTo>
                    <a:pt x="153" y="971"/>
                  </a:lnTo>
                  <a:lnTo>
                    <a:pt x="132" y="985"/>
                  </a:lnTo>
                  <a:lnTo>
                    <a:pt x="110" y="1000"/>
                  </a:lnTo>
                  <a:lnTo>
                    <a:pt x="91" y="1018"/>
                  </a:lnTo>
                  <a:lnTo>
                    <a:pt x="73" y="1037"/>
                  </a:lnTo>
                  <a:lnTo>
                    <a:pt x="57" y="1057"/>
                  </a:lnTo>
                  <a:lnTo>
                    <a:pt x="43" y="1080"/>
                  </a:lnTo>
                  <a:lnTo>
                    <a:pt x="30" y="1102"/>
                  </a:lnTo>
                  <a:lnTo>
                    <a:pt x="19" y="1127"/>
                  </a:lnTo>
                  <a:lnTo>
                    <a:pt x="12" y="1153"/>
                  </a:lnTo>
                  <a:lnTo>
                    <a:pt x="5" y="1179"/>
                  </a:lnTo>
                  <a:lnTo>
                    <a:pt x="2" y="1206"/>
                  </a:lnTo>
                  <a:lnTo>
                    <a:pt x="0" y="1234"/>
                  </a:lnTo>
                  <a:lnTo>
                    <a:pt x="0" y="1234"/>
                  </a:lnTo>
                  <a:lnTo>
                    <a:pt x="1" y="1252"/>
                  </a:lnTo>
                  <a:lnTo>
                    <a:pt x="2" y="1270"/>
                  </a:lnTo>
                  <a:lnTo>
                    <a:pt x="5" y="1287"/>
                  </a:lnTo>
                  <a:lnTo>
                    <a:pt x="9" y="1304"/>
                  </a:lnTo>
                  <a:lnTo>
                    <a:pt x="13" y="1321"/>
                  </a:lnTo>
                  <a:lnTo>
                    <a:pt x="18" y="1337"/>
                  </a:lnTo>
                  <a:lnTo>
                    <a:pt x="25" y="1353"/>
                  </a:lnTo>
                  <a:lnTo>
                    <a:pt x="31" y="1369"/>
                  </a:lnTo>
                  <a:lnTo>
                    <a:pt x="40" y="1383"/>
                  </a:lnTo>
                  <a:lnTo>
                    <a:pt x="48" y="1398"/>
                  </a:lnTo>
                  <a:lnTo>
                    <a:pt x="57" y="1412"/>
                  </a:lnTo>
                  <a:lnTo>
                    <a:pt x="68" y="1425"/>
                  </a:lnTo>
                  <a:lnTo>
                    <a:pt x="79" y="1438"/>
                  </a:lnTo>
                  <a:lnTo>
                    <a:pt x="91" y="1450"/>
                  </a:lnTo>
                  <a:lnTo>
                    <a:pt x="102" y="1462"/>
                  </a:lnTo>
                  <a:lnTo>
                    <a:pt x="115" y="1472"/>
                  </a:lnTo>
                  <a:lnTo>
                    <a:pt x="494" y="1472"/>
                  </a:lnTo>
                  <a:lnTo>
                    <a:pt x="494" y="1472"/>
                  </a:lnTo>
                  <a:lnTo>
                    <a:pt x="507" y="1462"/>
                  </a:lnTo>
                  <a:lnTo>
                    <a:pt x="519" y="1450"/>
                  </a:lnTo>
                  <a:lnTo>
                    <a:pt x="531" y="1438"/>
                  </a:lnTo>
                  <a:lnTo>
                    <a:pt x="541" y="1425"/>
                  </a:lnTo>
                  <a:lnTo>
                    <a:pt x="551" y="1412"/>
                  </a:lnTo>
                  <a:lnTo>
                    <a:pt x="561" y="1398"/>
                  </a:lnTo>
                  <a:lnTo>
                    <a:pt x="569" y="1383"/>
                  </a:lnTo>
                  <a:lnTo>
                    <a:pt x="578" y="1369"/>
                  </a:lnTo>
                  <a:lnTo>
                    <a:pt x="584" y="1353"/>
                  </a:lnTo>
                  <a:lnTo>
                    <a:pt x="591" y="1337"/>
                  </a:lnTo>
                  <a:lnTo>
                    <a:pt x="596" y="1321"/>
                  </a:lnTo>
                  <a:lnTo>
                    <a:pt x="601" y="1304"/>
                  </a:lnTo>
                  <a:lnTo>
                    <a:pt x="604" y="1287"/>
                  </a:lnTo>
                  <a:lnTo>
                    <a:pt x="606" y="1270"/>
                  </a:lnTo>
                  <a:lnTo>
                    <a:pt x="608" y="1252"/>
                  </a:lnTo>
                  <a:lnTo>
                    <a:pt x="608" y="1234"/>
                  </a:lnTo>
                  <a:lnTo>
                    <a:pt x="608" y="1234"/>
                  </a:lnTo>
                  <a:lnTo>
                    <a:pt x="607" y="1207"/>
                  </a:lnTo>
                  <a:lnTo>
                    <a:pt x="604" y="1180"/>
                  </a:lnTo>
                  <a:lnTo>
                    <a:pt x="598" y="1154"/>
                  </a:lnTo>
                  <a:lnTo>
                    <a:pt x="590" y="1129"/>
                  </a:lnTo>
                  <a:lnTo>
                    <a:pt x="580" y="1106"/>
                  </a:lnTo>
                  <a:lnTo>
                    <a:pt x="568" y="1083"/>
                  </a:lnTo>
                  <a:lnTo>
                    <a:pt x="554" y="1061"/>
                  </a:lnTo>
                  <a:lnTo>
                    <a:pt x="539" y="1041"/>
                  </a:lnTo>
                  <a:lnTo>
                    <a:pt x="522" y="1022"/>
                  </a:lnTo>
                  <a:lnTo>
                    <a:pt x="504" y="1004"/>
                  </a:lnTo>
                  <a:lnTo>
                    <a:pt x="483" y="988"/>
                  </a:lnTo>
                  <a:lnTo>
                    <a:pt x="462" y="974"/>
                  </a:lnTo>
                  <a:lnTo>
                    <a:pt x="440" y="962"/>
                  </a:lnTo>
                  <a:lnTo>
                    <a:pt x="416" y="951"/>
                  </a:lnTo>
                  <a:lnTo>
                    <a:pt x="391" y="943"/>
                  </a:lnTo>
                  <a:lnTo>
                    <a:pt x="366" y="936"/>
                  </a:lnTo>
                  <a:lnTo>
                    <a:pt x="366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6124576" y="3236913"/>
              <a:ext cx="887412" cy="503238"/>
            </a:xfrm>
            <a:custGeom>
              <a:rect b="b" l="l" r="r" t="t"/>
              <a:pathLst>
                <a:path extrusionOk="0" h="317" w="559">
                  <a:moveTo>
                    <a:pt x="95" y="317"/>
                  </a:moveTo>
                  <a:lnTo>
                    <a:pt x="468" y="317"/>
                  </a:lnTo>
                  <a:lnTo>
                    <a:pt x="468" y="317"/>
                  </a:lnTo>
                  <a:lnTo>
                    <a:pt x="482" y="303"/>
                  </a:lnTo>
                  <a:lnTo>
                    <a:pt x="495" y="288"/>
                  </a:lnTo>
                  <a:lnTo>
                    <a:pt x="507" y="272"/>
                  </a:lnTo>
                  <a:lnTo>
                    <a:pt x="518" y="255"/>
                  </a:lnTo>
                  <a:lnTo>
                    <a:pt x="527" y="236"/>
                  </a:lnTo>
                  <a:lnTo>
                    <a:pt x="536" y="216"/>
                  </a:lnTo>
                  <a:lnTo>
                    <a:pt x="543" y="197"/>
                  </a:lnTo>
                  <a:lnTo>
                    <a:pt x="549" y="175"/>
                  </a:lnTo>
                  <a:lnTo>
                    <a:pt x="554" y="154"/>
                  </a:lnTo>
                  <a:lnTo>
                    <a:pt x="556" y="132"/>
                  </a:lnTo>
                  <a:lnTo>
                    <a:pt x="559" y="110"/>
                  </a:lnTo>
                  <a:lnTo>
                    <a:pt x="557" y="88"/>
                  </a:lnTo>
                  <a:lnTo>
                    <a:pt x="556" y="65"/>
                  </a:lnTo>
                  <a:lnTo>
                    <a:pt x="552" y="44"/>
                  </a:lnTo>
                  <a:lnTo>
                    <a:pt x="547" y="22"/>
                  </a:lnTo>
                  <a:lnTo>
                    <a:pt x="538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0" y="25"/>
                  </a:lnTo>
                  <a:lnTo>
                    <a:pt x="5" y="50"/>
                  </a:lnTo>
                  <a:lnTo>
                    <a:pt x="2" y="73"/>
                  </a:lnTo>
                  <a:lnTo>
                    <a:pt x="0" y="95"/>
                  </a:lnTo>
                  <a:lnTo>
                    <a:pt x="1" y="118"/>
                  </a:lnTo>
                  <a:lnTo>
                    <a:pt x="2" y="138"/>
                  </a:lnTo>
                  <a:lnTo>
                    <a:pt x="5" y="160"/>
                  </a:lnTo>
                  <a:lnTo>
                    <a:pt x="11" y="179"/>
                  </a:lnTo>
                  <a:lnTo>
                    <a:pt x="17" y="199"/>
                  </a:lnTo>
                  <a:lnTo>
                    <a:pt x="25" y="218"/>
                  </a:lnTo>
                  <a:lnTo>
                    <a:pt x="33" y="236"/>
                  </a:lnTo>
                  <a:lnTo>
                    <a:pt x="44" y="254"/>
                  </a:lnTo>
                  <a:lnTo>
                    <a:pt x="55" y="270"/>
                  </a:lnTo>
                  <a:lnTo>
                    <a:pt x="67" y="286"/>
                  </a:lnTo>
                  <a:lnTo>
                    <a:pt x="81" y="302"/>
                  </a:lnTo>
                  <a:lnTo>
                    <a:pt x="95" y="317"/>
                  </a:lnTo>
                  <a:lnTo>
                    <a:pt x="95" y="317"/>
                  </a:lnTo>
                  <a:close/>
                </a:path>
              </a:pathLst>
            </a:custGeom>
            <a:solidFill>
              <a:srgbClr val="FF98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18301" y="3473451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50" y="25"/>
                  </a:moveTo>
                  <a:lnTo>
                    <a:pt x="50" y="25"/>
                  </a:lnTo>
                  <a:lnTo>
                    <a:pt x="49" y="30"/>
                  </a:lnTo>
                  <a:lnTo>
                    <a:pt x="48" y="35"/>
                  </a:lnTo>
                  <a:lnTo>
                    <a:pt x="45" y="39"/>
                  </a:lnTo>
                  <a:lnTo>
                    <a:pt x="42" y="43"/>
                  </a:lnTo>
                  <a:lnTo>
                    <a:pt x="39" y="46"/>
                  </a:lnTo>
                  <a:lnTo>
                    <a:pt x="35" y="48"/>
                  </a:lnTo>
                  <a:lnTo>
                    <a:pt x="30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0" y="50"/>
                  </a:lnTo>
                  <a:lnTo>
                    <a:pt x="15" y="48"/>
                  </a:lnTo>
                  <a:lnTo>
                    <a:pt x="11" y="46"/>
                  </a:lnTo>
                  <a:lnTo>
                    <a:pt x="8" y="43"/>
                  </a:lnTo>
                  <a:lnTo>
                    <a:pt x="4" y="39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2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2"/>
                  </a:lnTo>
                  <a:lnTo>
                    <a:pt x="39" y="5"/>
                  </a:lnTo>
                  <a:lnTo>
                    <a:pt x="42" y="8"/>
                  </a:lnTo>
                  <a:lnTo>
                    <a:pt x="45" y="11"/>
                  </a:lnTo>
                  <a:lnTo>
                    <a:pt x="48" y="15"/>
                  </a:lnTo>
                  <a:lnTo>
                    <a:pt x="49" y="21"/>
                  </a:lnTo>
                  <a:lnTo>
                    <a:pt x="50" y="25"/>
                  </a:lnTo>
                  <a:lnTo>
                    <a:pt x="5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678614" y="3403601"/>
              <a:ext cx="41275" cy="42863"/>
            </a:xfrm>
            <a:custGeom>
              <a:rect b="b" l="l" r="r" t="t"/>
              <a:pathLst>
                <a:path extrusionOk="0" h="27" w="26">
                  <a:moveTo>
                    <a:pt x="26" y="13"/>
                  </a:moveTo>
                  <a:lnTo>
                    <a:pt x="26" y="13"/>
                  </a:lnTo>
                  <a:lnTo>
                    <a:pt x="25" y="18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1"/>
                  </a:lnTo>
                  <a:lnTo>
                    <a:pt x="23" y="4"/>
                  </a:lnTo>
                  <a:lnTo>
                    <a:pt x="25" y="9"/>
                  </a:lnTo>
                  <a:lnTo>
                    <a:pt x="26" y="13"/>
                  </a:lnTo>
                  <a:lnTo>
                    <a:pt x="2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61" name="Google Shape;3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1689427"/>
            <a:ext cx="2391704" cy="229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/>
          <p:nvPr>
            <p:ph type="title"/>
          </p:nvPr>
        </p:nvSpPr>
        <p:spPr>
          <a:xfrm>
            <a:off x="3606352" y="812028"/>
            <a:ext cx="5708296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Train.csv Data Analysis</a:t>
            </a:r>
            <a:endParaRPr b="1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09" y="2340583"/>
            <a:ext cx="6199927" cy="347462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"/>
          <p:cNvSpPr/>
          <p:nvPr/>
        </p:nvSpPr>
        <p:spPr>
          <a:xfrm>
            <a:off x="272408" y="2864276"/>
            <a:ext cx="6667888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55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[Columns]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image_id       이미지와 매칭하기 위한 고유 식별자</a:t>
            </a:r>
            <a:endParaRPr sz="15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class_name    감지된 개체의 클래스 이름 (혹은 No finding)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class_id         감지된 개체의 클래스 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rad_id           관찰한 방사선 전문의의 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x_min            bounding box의 최소 X좌표</a:t>
            </a:r>
            <a:endParaRPr sz="15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y_min	          bounding box의 최소 y좌표</a:t>
            </a:r>
            <a:endParaRPr sz="15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x_max            bounding box의 최대 x좌표</a:t>
            </a:r>
            <a:endParaRPr sz="1500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y_min            bounding box의 최대 y좌표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B1C4">
            <a:alpha val="29803"/>
          </a:srgbClr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/>
          <p:nvPr>
            <p:ph type="title"/>
          </p:nvPr>
        </p:nvSpPr>
        <p:spPr>
          <a:xfrm>
            <a:off x="3609440" y="829198"/>
            <a:ext cx="61014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51"/>
              </a:buClr>
              <a:buSzPts val="3400"/>
              <a:buFont typeface="Arial"/>
              <a:buNone/>
            </a:pPr>
            <a:r>
              <a:rPr b="1" lang="en-US">
                <a:solidFill>
                  <a:srgbClr val="404551"/>
                </a:solidFill>
                <a:latin typeface="Arial"/>
                <a:ea typeface="Arial"/>
                <a:cs typeface="Arial"/>
                <a:sym typeface="Arial"/>
              </a:rPr>
              <a:t>Train.csv Data Analysis</a:t>
            </a:r>
            <a:endParaRPr b="1">
              <a:solidFill>
                <a:srgbClr val="404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654100" y="4883535"/>
            <a:ext cx="10883800" cy="1894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US" sz="1500">
                <a:solidFill>
                  <a:srgbClr val="333741"/>
                </a:solidFill>
                <a:highlight>
                  <a:srgbClr val="B6DBDA"/>
                </a:highlight>
                <a:latin typeface="Arial"/>
                <a:ea typeface="Arial"/>
                <a:cs typeface="Arial"/>
                <a:sym typeface="Arial"/>
              </a:rPr>
              <a:t>총 67914개의 데이터가 담겨있으며 컬럼명은 위와 같습니다</a:t>
            </a:r>
            <a:r>
              <a:rPr lang="en-US" sz="15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사이킷런에서는 문자열을 입력 값으로 처리하지 않기 때문에 Dtype의 Object형을 숫자형으로 변환해야 하는 지 살펴 봤으나 </a:t>
            </a:r>
            <a:endParaRPr sz="15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Image_id의 경우 이미지 파일과 매칭되는 string값이기 때문에 현재로서는 변환하지 않아도 될 것으로 보이며,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병명 혹은 이상 없음의 이름인 class_name의 경우 int형태의 class_id값으로 구분이 가능하기 때문에 변환하지 않으려 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741"/>
                </a:solidFill>
                <a:latin typeface="Arial"/>
                <a:ea typeface="Arial"/>
                <a:cs typeface="Arial"/>
                <a:sym typeface="Arial"/>
              </a:rPr>
              <a:t>방사선 전문의의 ID인 Rad_id의 경우에는 분석방향에 필요 없는 값이라 컬럼을 삭제하려 합니다.</a:t>
            </a:r>
            <a:endParaRPr sz="1500">
              <a:solidFill>
                <a:srgbClr val="3337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2228088" y="1609344"/>
            <a:ext cx="8214360" cy="3196894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2017-12-20T01:55:40Z</dcterms:created>
  <dc:creator>최샘이</dc:creator>
</cp:coreProperties>
</file>