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307" r:id="rId8"/>
    <p:sldId id="308" r:id="rId9"/>
    <p:sldId id="309" r:id="rId10"/>
    <p:sldId id="301" r:id="rId11"/>
    <p:sldId id="310" r:id="rId12"/>
    <p:sldId id="311" r:id="rId13"/>
    <p:sldId id="302" r:id="rId14"/>
    <p:sldId id="312" r:id="rId15"/>
    <p:sldId id="313" r:id="rId16"/>
    <p:sldId id="314" r:id="rId17"/>
    <p:sldId id="316" r:id="rId18"/>
    <p:sldId id="317" r:id="rId19"/>
    <p:sldId id="315" r:id="rId20"/>
    <p:sldId id="318" r:id="rId21"/>
    <p:sldId id="319" r:id="rId22"/>
    <p:sldId id="303" r:id="rId23"/>
    <p:sldId id="320" r:id="rId24"/>
    <p:sldId id="298" r:id="rId25"/>
    <p:sldId id="299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C# </a:t>
            </a:r>
            <a:r>
              <a:rPr lang="ko-KR" altLang="en-US" sz="3200" dirty="0">
                <a:solidFill>
                  <a:schemeClr val="tx2"/>
                </a:solidFill>
              </a:rPr>
              <a:t>프로젝트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626" y="6140812"/>
            <a:ext cx="226591" cy="2345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DF5EE6F-B156-409F-AFD1-C18406C8214E}"/>
              </a:ext>
            </a:extLst>
          </p:cNvPr>
          <p:cNvSpPr/>
          <p:nvPr/>
        </p:nvSpPr>
        <p:spPr>
          <a:xfrm>
            <a:off x="6770192" y="207797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6546FD-88BE-4F43-BE02-31959E10C02D}"/>
              </a:ext>
            </a:extLst>
          </p:cNvPr>
          <p:cNvSpPr/>
          <p:nvPr/>
        </p:nvSpPr>
        <p:spPr>
          <a:xfrm>
            <a:off x="6770192" y="2892367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EAD41-5CFF-40AA-BB82-7DF6D7E7D610}"/>
              </a:ext>
            </a:extLst>
          </p:cNvPr>
          <p:cNvSpPr/>
          <p:nvPr/>
        </p:nvSpPr>
        <p:spPr>
          <a:xfrm>
            <a:off x="6770192" y="370675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0BCF7F-E5E0-4818-99D7-13ADE5C7479E}"/>
              </a:ext>
            </a:extLst>
          </p:cNvPr>
          <p:cNvSpPr/>
          <p:nvPr/>
        </p:nvSpPr>
        <p:spPr>
          <a:xfrm>
            <a:off x="6770192" y="4642581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BF970C-D05D-4D5E-98B4-C0E6EE54D3AB}"/>
              </a:ext>
            </a:extLst>
          </p:cNvPr>
          <p:cNvSpPr/>
          <p:nvPr/>
        </p:nvSpPr>
        <p:spPr>
          <a:xfrm>
            <a:off x="6770192" y="5456970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D7F362EC-68BC-42C5-B413-20D6FAD99DD4}"/>
              </a:ext>
            </a:extLst>
          </p:cNvPr>
          <p:cNvSpPr/>
          <p:nvPr/>
        </p:nvSpPr>
        <p:spPr>
          <a:xfrm>
            <a:off x="6593044" y="257985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C6B66-D56A-4DD2-B275-B5F6553CB52A}"/>
              </a:ext>
            </a:extLst>
          </p:cNvPr>
          <p:cNvSpPr/>
          <p:nvPr/>
        </p:nvSpPr>
        <p:spPr>
          <a:xfrm>
            <a:off x="7203854" y="276392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A3733-9AF2-4B1F-A678-BE51FA9DE726}"/>
              </a:ext>
            </a:extLst>
          </p:cNvPr>
          <p:cNvSpPr txBox="1"/>
          <p:nvPr/>
        </p:nvSpPr>
        <p:spPr>
          <a:xfrm>
            <a:off x="8090383" y="262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류승윤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BE954-AA68-4044-AD3F-197B415A3971}"/>
              </a:ext>
            </a:extLst>
          </p:cNvPr>
          <p:cNvSpPr txBox="1"/>
          <p:nvPr/>
        </p:nvSpPr>
        <p:spPr>
          <a:xfrm>
            <a:off x="7449929" y="1338561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C#_3</a:t>
            </a:r>
            <a:r>
              <a:rPr lang="ko-KR" altLang="en-US" sz="3200" b="1" dirty="0">
                <a:solidFill>
                  <a:schemeClr val="bg1"/>
                </a:solidFill>
              </a:rPr>
              <a:t>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248EA-C102-4203-AF51-BDD3DA44DC60}"/>
              </a:ext>
            </a:extLst>
          </p:cNvPr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tx2"/>
                </a:solidFill>
              </a:rPr>
              <a:t>Home mart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6D5BD3-A2D3-4B42-99F2-7A9D9CF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37" y="1679383"/>
            <a:ext cx="2987468" cy="32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5D4D9B-F8C3-47E0-A5BB-8CE1CB3F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01" y="1930040"/>
            <a:ext cx="9421540" cy="3927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등록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  <a:r>
              <a:rPr lang="en-US" altLang="ko-KR" b="1" dirty="0"/>
              <a:t> – </a:t>
            </a:r>
            <a:r>
              <a:rPr lang="en-US" altLang="ko-KR" b="1" dirty="0" err="1"/>
              <a:t>login_infoDB</a:t>
            </a:r>
            <a:r>
              <a:rPr lang="ko-KR" altLang="en-US" b="1" dirty="0"/>
              <a:t>에 정보를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B3B05-3DE3-4B9E-99F0-68883C9760CE}"/>
              </a:ext>
            </a:extLst>
          </p:cNvPr>
          <p:cNvSpPr txBox="1"/>
          <p:nvPr/>
        </p:nvSpPr>
        <p:spPr>
          <a:xfrm>
            <a:off x="7961021" y="2560902"/>
            <a:ext cx="27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ID</a:t>
            </a:r>
            <a:r>
              <a:rPr lang="ko-KR" altLang="en-US" b="1" dirty="0">
                <a:solidFill>
                  <a:schemeClr val="bg1"/>
                </a:solidFill>
              </a:rPr>
              <a:t>        </a:t>
            </a:r>
            <a:r>
              <a:rPr lang="en-US" altLang="ko-KR" b="1" dirty="0">
                <a:solidFill>
                  <a:schemeClr val="bg1"/>
                </a:solidFill>
              </a:rPr>
              <a:t> PW</a:t>
            </a:r>
            <a:r>
              <a:rPr lang="ko-KR" altLang="en-US" b="1" dirty="0">
                <a:solidFill>
                  <a:schemeClr val="bg1"/>
                </a:solidFill>
              </a:rPr>
              <a:t>       이름</a:t>
            </a:r>
          </a:p>
        </p:txBody>
      </p:sp>
    </p:spTree>
    <p:extLst>
      <p:ext uri="{BB962C8B-B14F-4D97-AF65-F5344CB8AC3E}">
        <p14:creationId xmlns:p14="http://schemas.microsoft.com/office/powerpoint/2010/main" val="5609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564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등록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  <a:r>
              <a:rPr lang="en-US" altLang="ko-KR" b="1" dirty="0"/>
              <a:t> – </a:t>
            </a:r>
            <a:r>
              <a:rPr lang="ko-KR" altLang="en-US" b="1" dirty="0"/>
              <a:t>사용자 아이디로 새로운 </a:t>
            </a:r>
            <a:r>
              <a:rPr lang="en-US" altLang="ko-KR" b="1" dirty="0"/>
              <a:t>Table</a:t>
            </a:r>
            <a:r>
              <a:rPr lang="ko-KR" altLang="en-US" b="1" dirty="0"/>
              <a:t>을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EF2C8-53F9-4C4F-9077-F642F94F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1" y="1930040"/>
            <a:ext cx="8087854" cy="37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en-US" altLang="ko-K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45C4B2-482D-4BC6-83E4-7A95C8F5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86" y="1433090"/>
            <a:ext cx="9179713" cy="4914939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A52FAB9D-1C89-4139-8D3A-F221D686462A}"/>
              </a:ext>
            </a:extLst>
          </p:cNvPr>
          <p:cNvSpPr/>
          <p:nvPr/>
        </p:nvSpPr>
        <p:spPr>
          <a:xfrm>
            <a:off x="1727732" y="2262271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635EC129-563C-4297-9508-C4D4D0F5A4A0}"/>
              </a:ext>
            </a:extLst>
          </p:cNvPr>
          <p:cNvSpPr/>
          <p:nvPr/>
        </p:nvSpPr>
        <p:spPr>
          <a:xfrm>
            <a:off x="4013732" y="5212472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45F6E1FE-D41F-4E3A-B183-CCF40824658D}"/>
              </a:ext>
            </a:extLst>
          </p:cNvPr>
          <p:cNvSpPr/>
          <p:nvPr/>
        </p:nvSpPr>
        <p:spPr>
          <a:xfrm>
            <a:off x="7976132" y="1837395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4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B261AEDB-E538-411C-B647-FBF9252841A0}"/>
              </a:ext>
            </a:extLst>
          </p:cNvPr>
          <p:cNvSpPr/>
          <p:nvPr/>
        </p:nvSpPr>
        <p:spPr>
          <a:xfrm>
            <a:off x="9628719" y="1220652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6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5788334A-4AD8-43A5-90F0-76D9E11FD3D0}"/>
              </a:ext>
            </a:extLst>
          </p:cNvPr>
          <p:cNvSpPr/>
          <p:nvPr/>
        </p:nvSpPr>
        <p:spPr>
          <a:xfrm>
            <a:off x="1727732" y="4412033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3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9DA16AD8-4275-43BC-A68A-92BF35EAA4F2}"/>
              </a:ext>
            </a:extLst>
          </p:cNvPr>
          <p:cNvSpPr/>
          <p:nvPr/>
        </p:nvSpPr>
        <p:spPr>
          <a:xfrm>
            <a:off x="9538232" y="5000034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5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7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47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1.DB</a:t>
            </a:r>
            <a:r>
              <a:rPr lang="ko-KR" altLang="en-US" b="1" dirty="0"/>
              <a:t>접근을 통한 </a:t>
            </a:r>
            <a:r>
              <a:rPr lang="en-US" altLang="ko-KR" b="1" dirty="0"/>
              <a:t>Product Data</a:t>
            </a:r>
            <a:r>
              <a:rPr lang="ko-KR" altLang="en-US" b="1" dirty="0"/>
              <a:t>를 가져옴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8019E-6047-41EC-9843-0C1E1FF4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32" y="1316302"/>
            <a:ext cx="6706536" cy="4896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6497C1-C8E7-40A8-926A-1D33E8F9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96" y="2709666"/>
            <a:ext cx="1890654" cy="6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DB</a:t>
            </a:r>
            <a:r>
              <a:rPr lang="ko-KR" altLang="en-US" b="1" dirty="0"/>
              <a:t>접근을 통한 </a:t>
            </a:r>
            <a:r>
              <a:rPr lang="en-US" altLang="ko-KR" b="1" dirty="0"/>
              <a:t>Pagination</a:t>
            </a:r>
            <a:r>
              <a:rPr lang="ko-KR" altLang="en-US" b="1" dirty="0"/>
              <a:t>을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83086-F164-4591-8401-CDF1DD66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33" y="1316302"/>
            <a:ext cx="6573158" cy="4685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9660F2-E1FA-4BA2-8D5C-00F33A9D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96" y="2709666"/>
            <a:ext cx="1890654" cy="6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DB</a:t>
            </a:r>
            <a:r>
              <a:rPr lang="ko-KR" altLang="en-US" b="1" dirty="0"/>
              <a:t>접근을 통한 </a:t>
            </a:r>
            <a:r>
              <a:rPr lang="en-US" altLang="ko-KR" b="1" dirty="0"/>
              <a:t>Pagination</a:t>
            </a:r>
            <a:r>
              <a:rPr lang="ko-KR" altLang="en-US" b="1" dirty="0"/>
              <a:t>을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4B5AA6-05EC-40DA-93E1-FF77851E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0" y="2200152"/>
            <a:ext cx="3820058" cy="2972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3576E4-7F9A-4630-BF5D-ABCEACA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4" y="1316302"/>
            <a:ext cx="663985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Data </a:t>
            </a:r>
            <a:r>
              <a:rPr lang="ko-KR" altLang="en-US" b="1" dirty="0"/>
              <a:t>뿌리기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026F0-3085-4292-8497-E4A4623D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890498"/>
            <a:ext cx="6658904" cy="36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ListView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DB5A7D-3E18-400C-93D0-0D039706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93" y="1316302"/>
            <a:ext cx="6697010" cy="4725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871C0E-37BA-4F00-960E-325CA2C5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" y="2001305"/>
            <a:ext cx="262926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최종구매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901AE-8EA2-46C4-8390-A573CBED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49" y="2986667"/>
            <a:ext cx="3781953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095BA-3292-439F-852E-0C839809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71" y="1316302"/>
            <a:ext cx="309605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646845" y="234892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4512" y="906408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8E355-75FA-4B4C-8872-C710727A6BC0}"/>
              </a:ext>
            </a:extLst>
          </p:cNvPr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C# </a:t>
            </a:r>
            <a:r>
              <a:rPr lang="ko-KR" altLang="en-US" sz="3200" dirty="0">
                <a:solidFill>
                  <a:schemeClr val="tx2"/>
                </a:solidFill>
              </a:rPr>
              <a:t>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E03FD-5637-4C18-B080-46D5EFC2939C}"/>
              </a:ext>
            </a:extLst>
          </p:cNvPr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tx2"/>
                </a:solidFill>
              </a:rPr>
              <a:t>Home mart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BCB0EF-08B4-4ACA-A69B-BEE20A1D3F80}"/>
              </a:ext>
            </a:extLst>
          </p:cNvPr>
          <p:cNvSpPr/>
          <p:nvPr/>
        </p:nvSpPr>
        <p:spPr>
          <a:xfrm>
            <a:off x="7035622" y="258978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DAF7D-F561-4BA8-81EF-99021350D4DA}"/>
              </a:ext>
            </a:extLst>
          </p:cNvPr>
          <p:cNvSpPr txBox="1"/>
          <p:nvPr/>
        </p:nvSpPr>
        <p:spPr>
          <a:xfrm>
            <a:off x="7252792" y="241610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설명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732DAD-183D-4DAF-9322-E173B43A020B}"/>
              </a:ext>
            </a:extLst>
          </p:cNvPr>
          <p:cNvSpPr/>
          <p:nvPr/>
        </p:nvSpPr>
        <p:spPr>
          <a:xfrm>
            <a:off x="7035622" y="331240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90518B-4BEE-41E6-85CC-613667508F88}"/>
              </a:ext>
            </a:extLst>
          </p:cNvPr>
          <p:cNvSpPr txBox="1"/>
          <p:nvPr/>
        </p:nvSpPr>
        <p:spPr>
          <a:xfrm>
            <a:off x="7252792" y="311332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구성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AA06EE-E92E-4D76-9454-6F47CF227377}"/>
              </a:ext>
            </a:extLst>
          </p:cNvPr>
          <p:cNvSpPr/>
          <p:nvPr/>
        </p:nvSpPr>
        <p:spPr>
          <a:xfrm>
            <a:off x="7035622" y="399500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CF38D1-8114-453A-B9C5-3443603D39C1}"/>
              </a:ext>
            </a:extLst>
          </p:cNvPr>
          <p:cNvSpPr txBox="1"/>
          <p:nvPr/>
        </p:nvSpPr>
        <p:spPr>
          <a:xfrm>
            <a:off x="7252792" y="386917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실제 작동</a:t>
            </a:r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최종구매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Data</a:t>
            </a:r>
            <a:r>
              <a:rPr lang="ko-KR" altLang="en-US" b="1" dirty="0"/>
              <a:t> 뿌리기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F4420-9EA7-4729-8E2F-8212FDEA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91" y="1316302"/>
            <a:ext cx="4963218" cy="4915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331E1-1931-4EAD-86C7-23B4E3FF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13" y="2844800"/>
            <a:ext cx="3210373" cy="1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최종구매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DB</a:t>
            </a:r>
            <a:r>
              <a:rPr lang="ko-KR" altLang="en-US" b="1" dirty="0"/>
              <a:t>에 기록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A2848A-AF51-4662-9C16-2710A6B3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1395324"/>
            <a:ext cx="934532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9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구매내역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97F41A-A29B-4C82-98B6-1E9BA583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75" y="1365888"/>
            <a:ext cx="301984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구매내역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FF7500-3DC6-42A7-8527-7C0CEB54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48" y="1316302"/>
            <a:ext cx="5693151" cy="4968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3EBC2-568E-4B5F-8944-DF193A4C034D}"/>
              </a:ext>
            </a:extLst>
          </p:cNvPr>
          <p:cNvSpPr txBox="1"/>
          <p:nvPr/>
        </p:nvSpPr>
        <p:spPr>
          <a:xfrm>
            <a:off x="323849" y="1316302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ID</a:t>
            </a:r>
            <a:r>
              <a:rPr lang="ko-KR" altLang="en-US" b="1" dirty="0"/>
              <a:t>를 통해 </a:t>
            </a:r>
            <a:r>
              <a:rPr lang="en-US" altLang="ko-KR" b="1" dirty="0"/>
              <a:t>DB</a:t>
            </a:r>
            <a:r>
              <a:rPr lang="ko-KR" altLang="en-US" b="1" dirty="0"/>
              <a:t>접근 후 </a:t>
            </a:r>
            <a:r>
              <a:rPr lang="en-US" altLang="ko-KR" b="1" dirty="0"/>
              <a:t>Data</a:t>
            </a:r>
            <a:r>
              <a:rPr lang="ko-KR" altLang="en-US" b="1" dirty="0"/>
              <a:t>뿌리기</a:t>
            </a:r>
          </a:p>
        </p:txBody>
      </p:sp>
    </p:spTree>
    <p:extLst>
      <p:ext uri="{BB962C8B-B14F-4D97-AF65-F5344CB8AC3E}">
        <p14:creationId xmlns:p14="http://schemas.microsoft.com/office/powerpoint/2010/main" val="1893546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실제동작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4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총평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9A0F1-335F-4513-97D6-BA3376A2E76E}"/>
              </a:ext>
            </a:extLst>
          </p:cNvPr>
          <p:cNvSpPr txBox="1"/>
          <p:nvPr/>
        </p:nvSpPr>
        <p:spPr>
          <a:xfrm>
            <a:off x="1128713" y="2613392"/>
            <a:ext cx="962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Component </a:t>
            </a:r>
            <a:r>
              <a:rPr lang="ko-KR" altLang="en-US" sz="2000" dirty="0"/>
              <a:t>구현이 </a:t>
            </a:r>
            <a:r>
              <a:rPr lang="en-US" altLang="ko-KR" sz="2000" dirty="0"/>
              <a:t>Java</a:t>
            </a:r>
            <a:r>
              <a:rPr lang="ko-KR" altLang="en-US" sz="2000" dirty="0"/>
              <a:t>이 비해 간편하여 다양한 구성이 가능합니다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검색 </a:t>
            </a:r>
            <a:r>
              <a:rPr lang="en-US" altLang="ko-KR" sz="2000" dirty="0"/>
              <a:t>API </a:t>
            </a:r>
            <a:r>
              <a:rPr lang="ko-KR" altLang="en-US" sz="2000" dirty="0"/>
              <a:t>구현을 시도해봤지만</a:t>
            </a:r>
            <a:r>
              <a:rPr lang="en-US" altLang="ko-KR" sz="2000" dirty="0"/>
              <a:t>, </a:t>
            </a:r>
            <a:r>
              <a:rPr lang="ko-KR" altLang="en-US" sz="2000" dirty="0"/>
              <a:t>어려운 점이 많아 구현을 못하였는데</a:t>
            </a:r>
            <a:br>
              <a:rPr lang="en-US" altLang="ko-KR" sz="2000" dirty="0"/>
            </a:br>
            <a:r>
              <a:rPr lang="ko-KR" altLang="en-US" sz="2000" dirty="0"/>
              <a:t>계속해서 시도해보겠습니다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프로젝트가 아닌 소프트웨어를 만들어보고 싶습니다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36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0" y="2890391"/>
            <a:ext cx="266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The end</a:t>
            </a:r>
          </a:p>
          <a:p>
            <a:pPr algn="dist"/>
            <a:r>
              <a:rPr lang="ko-KR" altLang="en-US" sz="3200" dirty="0">
                <a:solidFill>
                  <a:schemeClr val="tx2"/>
                </a:solidFill>
              </a:rPr>
              <a:t>감사합니다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3" y="6110483"/>
            <a:ext cx="226591" cy="2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15340" y="30578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15340" y="412242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44888-F86F-4068-9414-65CFB348B456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C# Window Form</a:t>
            </a:r>
            <a:r>
              <a:rPr lang="ko-KR" altLang="en-US" dirty="0"/>
              <a:t>를 이용한 프로그램입니다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01FD3-0658-49A2-AB62-6A855BE42122}"/>
              </a:ext>
            </a:extLst>
          </p:cNvPr>
          <p:cNvSpPr txBox="1"/>
          <p:nvPr/>
        </p:nvSpPr>
        <p:spPr>
          <a:xfrm>
            <a:off x="3086100" y="295145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로는 </a:t>
            </a:r>
            <a:r>
              <a:rPr lang="en-US" altLang="ko-KR" dirty="0"/>
              <a:t>MySQL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F675-53C8-4EBE-B548-6E1F01A450BF}"/>
              </a:ext>
            </a:extLst>
          </p:cNvPr>
          <p:cNvSpPr txBox="1"/>
          <p:nvPr/>
        </p:nvSpPr>
        <p:spPr>
          <a:xfrm>
            <a:off x="3097530" y="4034543"/>
            <a:ext cx="762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Form</a:t>
            </a:r>
            <a:r>
              <a:rPr lang="ko-KR" altLang="en-US" dirty="0"/>
              <a:t>의 여러 기능을 활용하기 위한 목적으로 제작하였습니다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0679E-E057-44B7-9451-C14C7A12D920}"/>
              </a:ext>
            </a:extLst>
          </p:cNvPr>
          <p:cNvSpPr txBox="1"/>
          <p:nvPr/>
        </p:nvSpPr>
        <p:spPr>
          <a:xfrm>
            <a:off x="3097530" y="5002288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알고리즘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409986" y="1914264"/>
            <a:ext cx="1681628" cy="1600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C9AE2-21C5-4D8D-93C5-97110C0C7E8E}"/>
              </a:ext>
            </a:extLst>
          </p:cNvPr>
          <p:cNvSpPr txBox="1"/>
          <p:nvPr/>
        </p:nvSpPr>
        <p:spPr>
          <a:xfrm>
            <a:off x="642299" y="138358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83BEEF9-1CFA-4895-8B05-FD185EC9B3C5}"/>
              </a:ext>
            </a:extLst>
          </p:cNvPr>
          <p:cNvSpPr/>
          <p:nvPr/>
        </p:nvSpPr>
        <p:spPr>
          <a:xfrm>
            <a:off x="3112164" y="1914264"/>
            <a:ext cx="1666077" cy="160062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6890C-2B82-4310-A5B6-D3625FD3784E}"/>
              </a:ext>
            </a:extLst>
          </p:cNvPr>
          <p:cNvSpPr txBox="1"/>
          <p:nvPr/>
        </p:nvSpPr>
        <p:spPr>
          <a:xfrm>
            <a:off x="3580417" y="13674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구매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0209EA-A124-4E20-AF87-BACCD1F9FF28}"/>
              </a:ext>
            </a:extLst>
          </p:cNvPr>
          <p:cNvSpPr/>
          <p:nvPr/>
        </p:nvSpPr>
        <p:spPr>
          <a:xfrm>
            <a:off x="6335389" y="1905248"/>
            <a:ext cx="1680362" cy="15950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737C40-39B3-4E42-861F-EE8D5B8C4085}"/>
              </a:ext>
            </a:extLst>
          </p:cNvPr>
          <p:cNvSpPr txBox="1"/>
          <p:nvPr/>
        </p:nvSpPr>
        <p:spPr>
          <a:xfrm>
            <a:off x="3237316" y="42467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구매내역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A9AEC43-0446-4458-B3E2-DEA65E0A2612}"/>
              </a:ext>
            </a:extLst>
          </p:cNvPr>
          <p:cNvSpPr/>
          <p:nvPr/>
        </p:nvSpPr>
        <p:spPr>
          <a:xfrm>
            <a:off x="9315181" y="1747554"/>
            <a:ext cx="2419351" cy="398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C49BE-0C82-4F94-BAB3-684CFADB3EA3}"/>
              </a:ext>
            </a:extLst>
          </p:cNvPr>
          <p:cNvSpPr txBox="1"/>
          <p:nvPr/>
        </p:nvSpPr>
        <p:spPr>
          <a:xfrm>
            <a:off x="10220125" y="1307980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81F090-1E53-42F0-8BD7-831A5CBB7B9F}"/>
              </a:ext>
            </a:extLst>
          </p:cNvPr>
          <p:cNvSpPr/>
          <p:nvPr/>
        </p:nvSpPr>
        <p:spPr>
          <a:xfrm rot="5400000">
            <a:off x="988861" y="3772413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47B4A1A-6C77-4BF2-8782-D0604E232C69}"/>
              </a:ext>
            </a:extLst>
          </p:cNvPr>
          <p:cNvSpPr/>
          <p:nvPr/>
        </p:nvSpPr>
        <p:spPr>
          <a:xfrm>
            <a:off x="2376064" y="2560320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9EF8331-9430-4D68-8BE6-EBF686D2A52D}"/>
              </a:ext>
            </a:extLst>
          </p:cNvPr>
          <p:cNvSpPr/>
          <p:nvPr/>
        </p:nvSpPr>
        <p:spPr>
          <a:xfrm rot="16200000" flipH="1">
            <a:off x="3718590" y="3755501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B0430F7-0788-4509-B88B-799F64854F75}"/>
              </a:ext>
            </a:extLst>
          </p:cNvPr>
          <p:cNvSpPr/>
          <p:nvPr/>
        </p:nvSpPr>
        <p:spPr>
          <a:xfrm>
            <a:off x="3182814" y="4782519"/>
            <a:ext cx="1595426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7AFBF9-F985-40DD-B679-978C7B9BC5F2}"/>
              </a:ext>
            </a:extLst>
          </p:cNvPr>
          <p:cNvSpPr/>
          <p:nvPr/>
        </p:nvSpPr>
        <p:spPr>
          <a:xfrm>
            <a:off x="409985" y="4778719"/>
            <a:ext cx="168162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F9361B5-21B8-490E-8201-6F5DD802BB58}"/>
              </a:ext>
            </a:extLst>
          </p:cNvPr>
          <p:cNvSpPr/>
          <p:nvPr/>
        </p:nvSpPr>
        <p:spPr>
          <a:xfrm>
            <a:off x="9578838" y="4511746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Cutomer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801B201-AED9-4DC8-8E1A-57EFAF1A47A5}"/>
              </a:ext>
            </a:extLst>
          </p:cNvPr>
          <p:cNvSpPr/>
          <p:nvPr/>
        </p:nvSpPr>
        <p:spPr>
          <a:xfrm>
            <a:off x="9578838" y="3256004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Login_Info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A92430A-E018-45B5-B9AC-17567E448A12}"/>
              </a:ext>
            </a:extLst>
          </p:cNvPr>
          <p:cNvSpPr/>
          <p:nvPr/>
        </p:nvSpPr>
        <p:spPr>
          <a:xfrm>
            <a:off x="9578838" y="2020118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564F7-B727-4C1C-9FEB-241AAD4CA1A3}"/>
              </a:ext>
            </a:extLst>
          </p:cNvPr>
          <p:cNvSpPr txBox="1"/>
          <p:nvPr/>
        </p:nvSpPr>
        <p:spPr>
          <a:xfrm>
            <a:off x="6420781" y="128588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최종구매 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93D79D5-C657-40BF-BAFC-60FD15F37F79}"/>
              </a:ext>
            </a:extLst>
          </p:cNvPr>
          <p:cNvSpPr/>
          <p:nvPr/>
        </p:nvSpPr>
        <p:spPr>
          <a:xfrm>
            <a:off x="5302117" y="260478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558433-8B2A-4B5A-9DDF-B6DBFECF5397}"/>
              </a:ext>
            </a:extLst>
          </p:cNvPr>
          <p:cNvSpPr txBox="1"/>
          <p:nvPr/>
        </p:nvSpPr>
        <p:spPr>
          <a:xfrm>
            <a:off x="542913" y="42347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5308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40C031-DAED-42EC-9706-49AC7927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6" y="1149935"/>
            <a:ext cx="7592485" cy="4534533"/>
          </a:xfrm>
          <a:prstGeom prst="rect">
            <a:avLst/>
          </a:prstGeom>
        </p:spPr>
      </p:pic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45098949-8E22-49AE-AAF3-81B6F97C6609}"/>
              </a:ext>
            </a:extLst>
          </p:cNvPr>
          <p:cNvSpPr/>
          <p:nvPr/>
        </p:nvSpPr>
        <p:spPr>
          <a:xfrm>
            <a:off x="8344432" y="2033510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31AC0E5E-819E-4A38-87C7-FB52F3D55952}"/>
              </a:ext>
            </a:extLst>
          </p:cNvPr>
          <p:cNvSpPr/>
          <p:nvPr/>
        </p:nvSpPr>
        <p:spPr>
          <a:xfrm>
            <a:off x="8344431" y="3216562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C00EE-9452-443F-94B2-46AB73EBCC37}"/>
              </a:ext>
            </a:extLst>
          </p:cNvPr>
          <p:cNvSpPr txBox="1"/>
          <p:nvPr/>
        </p:nvSpPr>
        <p:spPr>
          <a:xfrm>
            <a:off x="9051725" y="203351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login</a:t>
            </a:r>
            <a:endParaRPr lang="ko-KR" altLang="en-US" sz="2400" b="1" dirty="0"/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6DCA4C9C-5089-49D7-ACF0-6B512A13EE1A}"/>
              </a:ext>
            </a:extLst>
          </p:cNvPr>
          <p:cNvSpPr/>
          <p:nvPr/>
        </p:nvSpPr>
        <p:spPr>
          <a:xfrm>
            <a:off x="4928132" y="2967336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CE8AF59D-DFE2-4044-9128-4FD6AAD4C128}"/>
              </a:ext>
            </a:extLst>
          </p:cNvPr>
          <p:cNvSpPr/>
          <p:nvPr/>
        </p:nvSpPr>
        <p:spPr>
          <a:xfrm>
            <a:off x="2794531" y="4378425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ECA42-EDF8-4FF1-A031-8E49152820BB}"/>
              </a:ext>
            </a:extLst>
          </p:cNvPr>
          <p:cNvSpPr txBox="1"/>
          <p:nvPr/>
        </p:nvSpPr>
        <p:spPr>
          <a:xfrm>
            <a:off x="9051724" y="32165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9903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23849" y="13163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Login </a:t>
            </a:r>
            <a:r>
              <a:rPr lang="ko-KR" altLang="en-US" b="1" dirty="0"/>
              <a:t>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F00474-166C-45F1-8E3A-3B1BADA2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4" y="1316302"/>
            <a:ext cx="732574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23849" y="13163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Login </a:t>
            </a:r>
            <a:r>
              <a:rPr lang="ko-KR" altLang="en-US" b="1" dirty="0"/>
              <a:t>버튼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0C0F6D-59D7-4444-99A5-E7E744AE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6" y="1316302"/>
            <a:ext cx="707806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87164" y="132450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Login </a:t>
            </a:r>
            <a:r>
              <a:rPr lang="ko-KR" altLang="en-US" b="1" dirty="0"/>
              <a:t>버튼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99C44-6941-4532-8351-BAB09BF8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6" y="1326580"/>
            <a:ext cx="7078063" cy="42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0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23849" y="131630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회원가입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4511A-0BA1-442C-AE7C-EDA9535E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25" y="1811602"/>
            <a:ext cx="5157154" cy="9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3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312</Words>
  <Application>Microsoft Office PowerPoint</Application>
  <PresentationFormat>와이드스크린</PresentationFormat>
  <Paragraphs>105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류승윤</cp:lastModifiedBy>
  <cp:revision>17</cp:revision>
  <dcterms:created xsi:type="dcterms:W3CDTF">2016-12-26T04:06:42Z</dcterms:created>
  <dcterms:modified xsi:type="dcterms:W3CDTF">2022-02-04T01:52:12Z</dcterms:modified>
</cp:coreProperties>
</file>