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6" r:id="rId6"/>
    <p:sldId id="267" r:id="rId7"/>
    <p:sldId id="269" r:id="rId8"/>
    <p:sldId id="268" r:id="rId9"/>
    <p:sldId id="270" r:id="rId10"/>
    <p:sldId id="277" r:id="rId11"/>
    <p:sldId id="278" r:id="rId12"/>
    <p:sldId id="284" r:id="rId13"/>
    <p:sldId id="285" r:id="rId14"/>
    <p:sldId id="271" r:id="rId15"/>
    <p:sldId id="300" r:id="rId16"/>
    <p:sldId id="279" r:id="rId17"/>
    <p:sldId id="280" r:id="rId18"/>
    <p:sldId id="281" r:id="rId19"/>
    <p:sldId id="282" r:id="rId20"/>
    <p:sldId id="276" r:id="rId21"/>
    <p:sldId id="283" r:id="rId22"/>
    <p:sldId id="286" r:id="rId23"/>
    <p:sldId id="272" r:id="rId24"/>
    <p:sldId id="289" r:id="rId25"/>
    <p:sldId id="287" r:id="rId26"/>
    <p:sldId id="290" r:id="rId27"/>
    <p:sldId id="293" r:id="rId28"/>
    <p:sldId id="295" r:id="rId29"/>
    <p:sldId id="296" r:id="rId30"/>
    <p:sldId id="298" r:id="rId31"/>
    <p:sldId id="299" r:id="rId32"/>
    <p:sldId id="261" r:id="rId33"/>
    <p:sldId id="26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66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280" units="cm"/>
          <inkml:channel name="Y" type="integer" min="-87" max="993" units="cm"/>
          <inkml:channel name="T" type="integer" max="2.14748E9" units="dev"/>
        </inkml:traceFormat>
        <inkml:channelProperties>
          <inkml:channelProperty channel="X" name="resolution" value="53.51171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1-10-25T01:00:16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18627 11880 0,'26'0'78,"1"0"-78,-1 0 0,0 0 0,1 0 15,-1 0-15,1 0 0,-1 0 0,1 0 0,-1 0 16,1 0-16,-1 0 0,1 0 0,-1 0 0,1 0 0,-1 0 0,27 0 0,-27 0 0,1 0 16,-1 0-16,1 0 0,-1 0 0,27 0 0,-26 0 0,25 0 0,-25 0 0,-1 0 0,1 0 0,-1 0 0,1 0 0,-1 26 15,27-26-15,-26 0 0,-1 0 0,1 0 0,-1 0 0,27 0 0,-27 0 0,1 0 0,-1 0 0,27 0 0,-26 0 0,-1 0 16,1 0-16,-1 0 0,0 0 0,1 27 0,-1-27 0,1 0 0,26 0 0,-27 0 0,1 0 0,-1 0 0,1 0 0,26 0 0,-27 0 0,27 0 16,0 26-16,-27-26 0,1 0 0,-1 0 0,1 0 0,-1 0 0,1 0 0,-1 0 0,0 0 0,1 0 0,-1 0 0,27 0 0,-26 0 0,-1 0 0,27 0 15,-26 0-15,-1 0 0,1 0 0,-1 0 0,0 0 0,1 0 0,26 0 0,-27 0 0,1 0 0,-1 27 0,1-27 0,-1 0 0,1 0 16,-1 0-16,0 0 0,27 0 0,-26 0 0,-1 0 0,1 0 0,-1 0 0,1 0 0,-1 0 15,1 0-15,26 26 0,-27-26 0,0 0 0,1 0 0,-1 0 0,1 0 0,-1 0 0,-26 27 16,27-27-16,-1 0 0,1 0 0,-1 0 0,1 0 0,-1 0 0,0 0 16,1 0-16,-1 0 0,1 0 0,-1 0 0,1 0 15,-1 0-15,1 0 0,-1 0 16,1 0 0,-1 0-1,1 0-15,-1 0 16,0 0-16,1 0 0,-1 0 15,1 0-15,-1 0 0,1 0 0,-1 0 16,1 0-16,-1 0 0,1 0 78,-1 0-62</inkml:trace>
  <inkml:trace contextRef="#ctx0" brushRef="#br0" timeOffset="2677.62">18627 15505 0,'26'0'125,"1"0"-110,-1 0-15,0 0 16,1 0-16,-1 0 16,1 0-16,-1 0 15,1 0-15,-1 0 16,1 0-16,-1 0 0,1 0 0,-1 0 16,1 0-16,-1 0 0,0 0 15,1 0-15,-1 0 0,1 0 0,-1 0 16,1 0-16,-1 0 0,1 0 0,-1 0 15,1 0-15,-1 0 16,0 0-16,1 0 0,-1 0 16,1 0-16,-1 0 15,1 0-15,-1 0 16,1 0-16,-1 0 0,1 0 16,-1 0-16,1 0 0,-1 0 0,0 0 15,1 0-15,-1 0 0,1 0 0,-1 0 0,1 0 16,-1 0-16,1 0 0,-1 0 0,1 0 0,-1 0 15,0 0-15,1 0 0,-1 0 0,1 0 0,-1 0 16,1 0-16,-1 0 0,1 0 0,-1 0 16,1 0-16,-1 0 0,1 0 0,-1 0 0,0 0 0,1 0 15,-1 0-15,1 0 0,-1 0 0,1 0 0,-1 0 0,1 0 0,-1 0 16,1 0-16,-1 0 0,0 0 0,1 0 0,-1 0 0,1 0 0,-1 0 16,1 0-16,-1 0 0,1 0 0,-1 0 0,1 0 0,-1 0 15,1 0-15,-1 0 0,0 0 0,1 0 0,-1 0 16,1 0-16,-27 26 0,26-26 0,1 0 15,-1 0-15,1 0 0,-1 0 16,1 0-16,-1 0 0,0 0 0,1 0 0,-1 0 16,1 0-16,-1 0 0,1 0 0,-1 0 0,1 0 0,-1 0 0,1 0 15,-1 0-15,1 0 0,-1 0 0,0 0 0,1 0 0,-1 0 16,1 0-16,-1 0 0,1 0 0,-1 0 16,1 0-16,-1 0 15,1 0 1,-1 0-16,0 0 0,1 0 0,-1 0 15,1 0-15,-1 0 0,1 0 0,-1 0 0,1 0 0,-1 0 0,1 0 16,-1 0-16,1 0 0,-1 0 0,0 0 0,1 0 0,-1 0 0,1 0 16,-1 0-16,1 0 0,-1 0 15,1 0 32,-1 0-31,1 0 15,-1 0 0,0 0-15,1 0 62,-1 0-62,1 0-1,-1 0-15</inkml:trace>
  <inkml:trace contextRef="#ctx0" brushRef="#br0" timeOffset="45359.24">32914 6006 0,'0'-26'15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0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3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1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7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8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4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1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0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4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446AC-1294-4350-B41A-DE6BF5DCB612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5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49038" y="2444115"/>
            <a:ext cx="3175462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en-US" altLang="ko-KR" sz="3200" dirty="0">
                <a:solidFill>
                  <a:schemeClr val="tx2"/>
                </a:solidFill>
              </a:rPr>
              <a:t>JAVA_DB</a:t>
            </a:r>
            <a:r>
              <a:rPr lang="ko-KR" altLang="en-US" sz="3200" dirty="0">
                <a:solidFill>
                  <a:schemeClr val="tx2"/>
                </a:solidFill>
              </a:rPr>
              <a:t>연동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4675" y="3028890"/>
            <a:ext cx="2759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chemeClr val="tx2"/>
                </a:solidFill>
              </a:rPr>
              <a:t>통합도서시스템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626" y="6140812"/>
            <a:ext cx="226591" cy="23450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FDF5EE6F-B156-409F-AFD1-C18406C8214E}"/>
              </a:ext>
            </a:extLst>
          </p:cNvPr>
          <p:cNvSpPr/>
          <p:nvPr/>
        </p:nvSpPr>
        <p:spPr>
          <a:xfrm>
            <a:off x="6770192" y="2077978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66546FD-88BE-4F43-BE02-31959E10C02D}"/>
              </a:ext>
            </a:extLst>
          </p:cNvPr>
          <p:cNvSpPr/>
          <p:nvPr/>
        </p:nvSpPr>
        <p:spPr>
          <a:xfrm>
            <a:off x="6770192" y="2892367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2EAD41-5CFF-40AA-BB82-7DF6D7E7D610}"/>
              </a:ext>
            </a:extLst>
          </p:cNvPr>
          <p:cNvSpPr/>
          <p:nvPr/>
        </p:nvSpPr>
        <p:spPr>
          <a:xfrm>
            <a:off x="6770192" y="3706756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0BCF7F-E5E0-4818-99D7-13ADE5C7479E}"/>
              </a:ext>
            </a:extLst>
          </p:cNvPr>
          <p:cNvSpPr/>
          <p:nvPr/>
        </p:nvSpPr>
        <p:spPr>
          <a:xfrm>
            <a:off x="6770192" y="4642581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4BF970C-D05D-4D5E-98B4-C0E6EE54D3AB}"/>
              </a:ext>
            </a:extLst>
          </p:cNvPr>
          <p:cNvSpPr/>
          <p:nvPr/>
        </p:nvSpPr>
        <p:spPr>
          <a:xfrm>
            <a:off x="6770192" y="5456970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">
            <a:extLst>
              <a:ext uri="{FF2B5EF4-FFF2-40B4-BE49-F238E27FC236}">
                <a16:creationId xmlns:a16="http://schemas.microsoft.com/office/drawing/2014/main" id="{D7F362EC-68BC-42C5-B413-20D6FAD99DD4}"/>
              </a:ext>
            </a:extLst>
          </p:cNvPr>
          <p:cNvSpPr/>
          <p:nvPr/>
        </p:nvSpPr>
        <p:spPr>
          <a:xfrm>
            <a:off x="6593044" y="257985"/>
            <a:ext cx="3233739" cy="6372223"/>
          </a:xfrm>
          <a:prstGeom prst="roundRect">
            <a:avLst>
              <a:gd name="adj" fmla="val 341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FCC6B66-D56A-4DD2-B275-B5F6553CB52A}"/>
              </a:ext>
            </a:extLst>
          </p:cNvPr>
          <p:cNvSpPr/>
          <p:nvPr/>
        </p:nvSpPr>
        <p:spPr>
          <a:xfrm>
            <a:off x="6876411" y="2495354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A3733-9AF2-4B1F-A678-BE51FA9DE726}"/>
              </a:ext>
            </a:extLst>
          </p:cNvPr>
          <p:cNvSpPr txBox="1"/>
          <p:nvPr/>
        </p:nvSpPr>
        <p:spPr>
          <a:xfrm>
            <a:off x="7762940" y="2353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류승윤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1BE954-AA68-4044-AD3F-197B415A3971}"/>
              </a:ext>
            </a:extLst>
          </p:cNvPr>
          <p:cNvSpPr txBox="1"/>
          <p:nvPr/>
        </p:nvSpPr>
        <p:spPr>
          <a:xfrm>
            <a:off x="7213718" y="1376299"/>
            <a:ext cx="1975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JAVA_3</a:t>
            </a:r>
            <a:r>
              <a:rPr lang="ko-KR" altLang="en-US" sz="3200" b="1" dirty="0">
                <a:solidFill>
                  <a:schemeClr val="bg1"/>
                </a:solidFill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5774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857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DB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28A26-757A-40DB-A14B-7D01756D5EE9}"/>
              </a:ext>
            </a:extLst>
          </p:cNvPr>
          <p:cNvSpPr txBox="1"/>
          <p:nvPr/>
        </p:nvSpPr>
        <p:spPr>
          <a:xfrm>
            <a:off x="1128713" y="1300439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1.BookData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87F360-07D9-488C-9C51-D3F6D03CB964}"/>
              </a:ext>
            </a:extLst>
          </p:cNvPr>
          <p:cNvSpPr txBox="1"/>
          <p:nvPr/>
        </p:nvSpPr>
        <p:spPr>
          <a:xfrm>
            <a:off x="1128713" y="1812878"/>
            <a:ext cx="6002349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create table Book(</a:t>
            </a:r>
          </a:p>
          <a:p>
            <a:r>
              <a:rPr lang="en-US" altLang="ko-KR" dirty="0" err="1"/>
              <a:t>BookName</a:t>
            </a:r>
            <a:r>
              <a:rPr lang="en-US" altLang="ko-KR" dirty="0"/>
              <a:t> varchar2(62),</a:t>
            </a:r>
          </a:p>
          <a:p>
            <a:r>
              <a:rPr lang="en-US" altLang="ko-KR" dirty="0"/>
              <a:t>Author varchar2(26),</a:t>
            </a:r>
          </a:p>
          <a:p>
            <a:r>
              <a:rPr lang="en-US" altLang="ko-KR" dirty="0"/>
              <a:t>Publisher varchar2(30),</a:t>
            </a:r>
          </a:p>
          <a:p>
            <a:r>
              <a:rPr lang="en-US" altLang="ko-KR" dirty="0" err="1"/>
              <a:t>PublishingYear</a:t>
            </a:r>
            <a:r>
              <a:rPr lang="en-US" altLang="ko-KR" dirty="0"/>
              <a:t> varchar(12),</a:t>
            </a:r>
          </a:p>
          <a:p>
            <a:r>
              <a:rPr lang="en-US" altLang="ko-KR" dirty="0"/>
              <a:t>Page number(5),</a:t>
            </a:r>
          </a:p>
          <a:p>
            <a:r>
              <a:rPr lang="en-US" altLang="ko-KR" dirty="0" err="1"/>
              <a:t>LibraryName</a:t>
            </a:r>
            <a:r>
              <a:rPr lang="en-US" altLang="ko-KR" dirty="0"/>
              <a:t> varchar(33),</a:t>
            </a:r>
          </a:p>
          <a:p>
            <a:r>
              <a:rPr lang="en-US" altLang="ko-KR" dirty="0"/>
              <a:t>ID number(5),</a:t>
            </a:r>
          </a:p>
          <a:p>
            <a:r>
              <a:rPr lang="en-US" altLang="ko-KR" dirty="0" err="1"/>
              <a:t>StorePlace</a:t>
            </a:r>
            <a:r>
              <a:rPr lang="en-US" altLang="ko-KR" dirty="0"/>
              <a:t> varchar(20),</a:t>
            </a:r>
          </a:p>
          <a:p>
            <a:r>
              <a:rPr lang="en-US" altLang="ko-KR" dirty="0" err="1"/>
              <a:t>CheckOutNum</a:t>
            </a:r>
            <a:r>
              <a:rPr lang="en-US" altLang="ko-KR" dirty="0"/>
              <a:t> number(6), </a:t>
            </a:r>
          </a:p>
          <a:p>
            <a:r>
              <a:rPr lang="en-US" altLang="ko-KR" dirty="0" err="1"/>
              <a:t>isCheckOut</a:t>
            </a:r>
            <a:r>
              <a:rPr lang="en-US" altLang="ko-KR" dirty="0"/>
              <a:t> varchar(6),</a:t>
            </a:r>
          </a:p>
          <a:p>
            <a:r>
              <a:rPr lang="en-US" altLang="ko-KR" dirty="0"/>
              <a:t>constraint </a:t>
            </a:r>
            <a:r>
              <a:rPr lang="en-US" altLang="ko-KR" dirty="0" err="1"/>
              <a:t>isCheckOut</a:t>
            </a:r>
            <a:r>
              <a:rPr lang="en-US" altLang="ko-KR" dirty="0"/>
              <a:t> check(</a:t>
            </a:r>
            <a:r>
              <a:rPr lang="en-US" altLang="ko-KR" dirty="0" err="1"/>
              <a:t>isCheckOut</a:t>
            </a:r>
            <a:r>
              <a:rPr lang="en-US" altLang="ko-KR" dirty="0"/>
              <a:t> in('</a:t>
            </a:r>
            <a:r>
              <a:rPr lang="en-US" altLang="ko-KR" dirty="0" err="1"/>
              <a:t>true','false</a:t>
            </a:r>
            <a:r>
              <a:rPr lang="en-US" altLang="ko-KR" dirty="0"/>
              <a:t>'))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17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857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DB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28A26-757A-40DB-A14B-7D01756D5EE9}"/>
              </a:ext>
            </a:extLst>
          </p:cNvPr>
          <p:cNvSpPr txBox="1"/>
          <p:nvPr/>
        </p:nvSpPr>
        <p:spPr>
          <a:xfrm>
            <a:off x="1128713" y="130043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2.login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87F360-07D9-488C-9C51-D3F6D03CB964}"/>
              </a:ext>
            </a:extLst>
          </p:cNvPr>
          <p:cNvSpPr txBox="1"/>
          <p:nvPr/>
        </p:nvSpPr>
        <p:spPr>
          <a:xfrm>
            <a:off x="1128713" y="1812878"/>
            <a:ext cx="209185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create table login(</a:t>
            </a:r>
          </a:p>
          <a:p>
            <a:r>
              <a:rPr lang="en-US" altLang="ko-KR" dirty="0"/>
              <a:t>ID varchar2(15),</a:t>
            </a:r>
          </a:p>
          <a:p>
            <a:r>
              <a:rPr lang="en-US" altLang="ko-KR" dirty="0"/>
              <a:t>PW varchar2(20)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C9AE8-DF70-46BB-9A55-41C9507C09F3}"/>
              </a:ext>
            </a:extLst>
          </p:cNvPr>
          <p:cNvSpPr txBox="1"/>
          <p:nvPr/>
        </p:nvSpPr>
        <p:spPr>
          <a:xfrm>
            <a:off x="1128713" y="3321777"/>
            <a:ext cx="123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3.rentdata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DBFC2-5BB3-40CC-8CC6-03A9BA6C3DF0}"/>
              </a:ext>
            </a:extLst>
          </p:cNvPr>
          <p:cNvSpPr txBox="1"/>
          <p:nvPr/>
        </p:nvSpPr>
        <p:spPr>
          <a:xfrm>
            <a:off x="1128713" y="3834216"/>
            <a:ext cx="274010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create table </a:t>
            </a:r>
            <a:r>
              <a:rPr lang="en-US" altLang="ko-KR" dirty="0" err="1"/>
              <a:t>rentdata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name varchar2(15),</a:t>
            </a:r>
          </a:p>
          <a:p>
            <a:r>
              <a:rPr lang="en-US" altLang="ko-KR" dirty="0" err="1"/>
              <a:t>BookName</a:t>
            </a:r>
            <a:r>
              <a:rPr lang="en-US" altLang="ko-KR" dirty="0"/>
              <a:t> varchar2(62),</a:t>
            </a:r>
          </a:p>
          <a:p>
            <a:r>
              <a:rPr lang="en-US" altLang="ko-KR" dirty="0"/>
              <a:t>ID number(6),</a:t>
            </a:r>
          </a:p>
          <a:p>
            <a:r>
              <a:rPr lang="en-US" altLang="ko-KR" dirty="0" err="1"/>
              <a:t>rentDay</a:t>
            </a:r>
            <a:r>
              <a:rPr lang="en-US" altLang="ko-KR" dirty="0"/>
              <a:t> varchar2(11),</a:t>
            </a:r>
          </a:p>
          <a:p>
            <a:r>
              <a:rPr lang="en-US" altLang="ko-KR" dirty="0" err="1"/>
              <a:t>returnDay</a:t>
            </a:r>
            <a:r>
              <a:rPr lang="en-US" altLang="ko-KR" dirty="0"/>
              <a:t> varchar2(11)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17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120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DTO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A9CFC9-27CA-4A28-989A-98EA93D88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90" y="1122855"/>
            <a:ext cx="7135221" cy="54681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B193C4E-6163-4ED5-9B13-74E658F0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491" y="1122855"/>
            <a:ext cx="3893634" cy="546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7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120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DTO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F9ACE9-3629-41F2-ACAD-3F0415D30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81" y="1923514"/>
            <a:ext cx="3877216" cy="36295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2F475F-D8EA-413A-9520-2779232E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905" y="1377367"/>
            <a:ext cx="6481077" cy="47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39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2791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9F4CCA2-61D7-4590-B669-EF65B16087FB}"/>
              </a:ext>
            </a:extLst>
          </p:cNvPr>
          <p:cNvSpPr/>
          <p:nvPr/>
        </p:nvSpPr>
        <p:spPr>
          <a:xfrm>
            <a:off x="337672" y="1828378"/>
            <a:ext cx="2419351" cy="39899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5176A-D0A0-4BD5-ABFC-52C96A4E63B5}"/>
              </a:ext>
            </a:extLst>
          </p:cNvPr>
          <p:cNvSpPr txBox="1"/>
          <p:nvPr/>
        </p:nvSpPr>
        <p:spPr>
          <a:xfrm>
            <a:off x="280750" y="1384736"/>
            <a:ext cx="2533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HomeController</a:t>
            </a:r>
            <a:endParaRPr lang="ko-KR" altLang="en-US" sz="24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0888547-6A79-409A-A0DB-090138329124}"/>
              </a:ext>
            </a:extLst>
          </p:cNvPr>
          <p:cNvSpPr/>
          <p:nvPr/>
        </p:nvSpPr>
        <p:spPr>
          <a:xfrm>
            <a:off x="3309472" y="1828378"/>
            <a:ext cx="2419351" cy="3989999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9E40A6-BB9D-47FD-8EA3-2F63E6A440C9}"/>
              </a:ext>
            </a:extLst>
          </p:cNvPr>
          <p:cNvSpPr txBox="1"/>
          <p:nvPr/>
        </p:nvSpPr>
        <p:spPr>
          <a:xfrm>
            <a:off x="3901638" y="1362644"/>
            <a:ext cx="123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Service</a:t>
            </a:r>
            <a:endParaRPr lang="ko-KR" altLang="en-US" sz="2400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4892607-45BE-484D-8AE8-7DB2A441807A}"/>
              </a:ext>
            </a:extLst>
          </p:cNvPr>
          <p:cNvSpPr/>
          <p:nvPr/>
        </p:nvSpPr>
        <p:spPr>
          <a:xfrm>
            <a:off x="6281271" y="1828378"/>
            <a:ext cx="2419351" cy="398999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478A46-324C-406B-B3EC-7CCA358206DB}"/>
              </a:ext>
            </a:extLst>
          </p:cNvPr>
          <p:cNvSpPr txBox="1"/>
          <p:nvPr/>
        </p:nvSpPr>
        <p:spPr>
          <a:xfrm>
            <a:off x="7061309" y="1384735"/>
            <a:ext cx="859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DAO</a:t>
            </a:r>
            <a:endParaRPr lang="ko-KR" altLang="en-US" sz="24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E183885-308F-4895-BB9E-2E8CC383D1AC}"/>
              </a:ext>
            </a:extLst>
          </p:cNvPr>
          <p:cNvSpPr/>
          <p:nvPr/>
        </p:nvSpPr>
        <p:spPr>
          <a:xfrm>
            <a:off x="9238783" y="1824309"/>
            <a:ext cx="2419351" cy="3989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CFB76-CC2A-430C-B6B2-CCBE3B1C7AEF}"/>
              </a:ext>
            </a:extLst>
          </p:cNvPr>
          <p:cNvSpPr txBox="1"/>
          <p:nvPr/>
        </p:nvSpPr>
        <p:spPr>
          <a:xfrm>
            <a:off x="10143727" y="1384735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DB</a:t>
            </a:r>
            <a:endParaRPr lang="ko-KR" altLang="en-US" sz="2400" b="1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B71C711-F7B3-4744-92EC-A675D2D7D9F7}"/>
              </a:ext>
            </a:extLst>
          </p:cNvPr>
          <p:cNvSpPr/>
          <p:nvPr/>
        </p:nvSpPr>
        <p:spPr>
          <a:xfrm>
            <a:off x="2757023" y="2417877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F0EEE6F-AB76-472E-961A-BD00B7D6F0F0}"/>
              </a:ext>
            </a:extLst>
          </p:cNvPr>
          <p:cNvSpPr/>
          <p:nvPr/>
        </p:nvSpPr>
        <p:spPr>
          <a:xfrm>
            <a:off x="5757394" y="2417877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927E1E3-549D-471D-A0E9-F879C968BFCB}"/>
              </a:ext>
            </a:extLst>
          </p:cNvPr>
          <p:cNvSpPr/>
          <p:nvPr/>
        </p:nvSpPr>
        <p:spPr>
          <a:xfrm>
            <a:off x="8714907" y="2417877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22C5BE9-D164-4389-A1AD-8571816963AC}"/>
              </a:ext>
            </a:extLst>
          </p:cNvPr>
          <p:cNvSpPr/>
          <p:nvPr/>
        </p:nvSpPr>
        <p:spPr>
          <a:xfrm flipH="1">
            <a:off x="2771308" y="4552214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F9C54C5-B75D-42B2-A7BE-D0D4E4529346}"/>
              </a:ext>
            </a:extLst>
          </p:cNvPr>
          <p:cNvSpPr/>
          <p:nvPr/>
        </p:nvSpPr>
        <p:spPr>
          <a:xfrm flipH="1">
            <a:off x="5728823" y="4552214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A34DD335-F157-4CC7-8D80-18A5838E457D}"/>
              </a:ext>
            </a:extLst>
          </p:cNvPr>
          <p:cNvSpPr/>
          <p:nvPr/>
        </p:nvSpPr>
        <p:spPr>
          <a:xfrm flipH="1">
            <a:off x="8700622" y="4552214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EFE160-96C7-425E-A02A-8FCA271A4DEF}"/>
              </a:ext>
            </a:extLst>
          </p:cNvPr>
          <p:cNvSpPr txBox="1"/>
          <p:nvPr/>
        </p:nvSpPr>
        <p:spPr>
          <a:xfrm>
            <a:off x="2721130" y="2121120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9E1A45-B5FD-460B-82AE-03DD69675BD4}"/>
              </a:ext>
            </a:extLst>
          </p:cNvPr>
          <p:cNvSpPr txBox="1"/>
          <p:nvPr/>
        </p:nvSpPr>
        <p:spPr>
          <a:xfrm>
            <a:off x="5743108" y="2121120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D3C44-30C3-47E3-807E-CDC347E532C5}"/>
              </a:ext>
            </a:extLst>
          </p:cNvPr>
          <p:cNvSpPr txBox="1"/>
          <p:nvPr/>
        </p:nvSpPr>
        <p:spPr>
          <a:xfrm>
            <a:off x="2721130" y="4219169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972FB-2E88-481B-A814-4A58F94D159D}"/>
              </a:ext>
            </a:extLst>
          </p:cNvPr>
          <p:cNvSpPr txBox="1"/>
          <p:nvPr/>
        </p:nvSpPr>
        <p:spPr>
          <a:xfrm>
            <a:off x="5743108" y="4219169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856422E-E6F3-4241-AFBD-65ED9E0DDBEA}"/>
              </a:ext>
            </a:extLst>
          </p:cNvPr>
          <p:cNvSpPr/>
          <p:nvPr/>
        </p:nvSpPr>
        <p:spPr>
          <a:xfrm>
            <a:off x="633328" y="4076715"/>
            <a:ext cx="1846916" cy="1235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출력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JAVA.SWING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A04704E-F641-43BD-B0A6-EB4FAA35AE90}"/>
              </a:ext>
            </a:extLst>
          </p:cNvPr>
          <p:cNvSpPr/>
          <p:nvPr/>
        </p:nvSpPr>
        <p:spPr>
          <a:xfrm>
            <a:off x="3563139" y="2795575"/>
            <a:ext cx="1888969" cy="19607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bookData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Login,LogOut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rentData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45DD840-C366-4CD9-8A64-2FF572101C77}"/>
              </a:ext>
            </a:extLst>
          </p:cNvPr>
          <p:cNvSpPr/>
          <p:nvPr/>
        </p:nvSpPr>
        <p:spPr>
          <a:xfrm>
            <a:off x="6533711" y="4589129"/>
            <a:ext cx="1888969" cy="8864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rentData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3B3C59D-E2E7-42B1-B9DA-B254C8833A44}"/>
              </a:ext>
            </a:extLst>
          </p:cNvPr>
          <p:cNvSpPr/>
          <p:nvPr/>
        </p:nvSpPr>
        <p:spPr>
          <a:xfrm>
            <a:off x="6533711" y="3333387"/>
            <a:ext cx="1888969" cy="8864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Login,LogOut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52E3E0-4537-4AF8-8491-89BC71682FD9}"/>
              </a:ext>
            </a:extLst>
          </p:cNvPr>
          <p:cNvSpPr/>
          <p:nvPr/>
        </p:nvSpPr>
        <p:spPr>
          <a:xfrm>
            <a:off x="6533711" y="2097501"/>
            <a:ext cx="1888969" cy="8864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bookData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D4E640C-8F71-4B27-8EFA-85FA4A4C6D97}"/>
              </a:ext>
            </a:extLst>
          </p:cNvPr>
          <p:cNvSpPr/>
          <p:nvPr/>
        </p:nvSpPr>
        <p:spPr>
          <a:xfrm>
            <a:off x="9502440" y="4588501"/>
            <a:ext cx="1888969" cy="8864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rentData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BE28A8D-9616-4D7C-A69E-9D9AEEA20181}"/>
              </a:ext>
            </a:extLst>
          </p:cNvPr>
          <p:cNvSpPr/>
          <p:nvPr/>
        </p:nvSpPr>
        <p:spPr>
          <a:xfrm>
            <a:off x="9502440" y="3332759"/>
            <a:ext cx="1888969" cy="8864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Login,LogOut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0CE0C51-B21D-4403-92C3-F12ECC30D23F}"/>
              </a:ext>
            </a:extLst>
          </p:cNvPr>
          <p:cNvSpPr/>
          <p:nvPr/>
        </p:nvSpPr>
        <p:spPr>
          <a:xfrm>
            <a:off x="9502440" y="2096873"/>
            <a:ext cx="1888969" cy="8864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bookData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CBC1F82A-604F-4D44-9D88-DCE95BAFD526}"/>
              </a:ext>
            </a:extLst>
          </p:cNvPr>
          <p:cNvSpPr/>
          <p:nvPr/>
        </p:nvSpPr>
        <p:spPr>
          <a:xfrm>
            <a:off x="533866" y="2388374"/>
            <a:ext cx="299321" cy="303408"/>
          </a:xfrm>
          <a:prstGeom prst="flowChartConnector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4F4DD544-7301-4DCC-B9F0-48EF72CAC62A}"/>
              </a:ext>
            </a:extLst>
          </p:cNvPr>
          <p:cNvSpPr/>
          <p:nvPr/>
        </p:nvSpPr>
        <p:spPr>
          <a:xfrm>
            <a:off x="3588796" y="2388374"/>
            <a:ext cx="299321" cy="303408"/>
          </a:xfrm>
          <a:prstGeom prst="flowChartConnector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AF10FB43-6F11-4DAE-A233-F9D4CF0A41B8}"/>
              </a:ext>
            </a:extLst>
          </p:cNvPr>
          <p:cNvSpPr/>
          <p:nvPr/>
        </p:nvSpPr>
        <p:spPr>
          <a:xfrm>
            <a:off x="6649288" y="1676674"/>
            <a:ext cx="299321" cy="303408"/>
          </a:xfrm>
          <a:prstGeom prst="flowChartConnector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ED2ED9C7-11CD-48E9-B537-9EDAC123CE36}"/>
              </a:ext>
            </a:extLst>
          </p:cNvPr>
          <p:cNvSpPr/>
          <p:nvPr/>
        </p:nvSpPr>
        <p:spPr>
          <a:xfrm>
            <a:off x="9564167" y="1676674"/>
            <a:ext cx="299321" cy="303408"/>
          </a:xfrm>
          <a:prstGeom prst="flowChartConnector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BCFE19D3-71AF-4156-9E5B-E8D0C26A7457}"/>
              </a:ext>
            </a:extLst>
          </p:cNvPr>
          <p:cNvSpPr/>
          <p:nvPr/>
        </p:nvSpPr>
        <p:spPr>
          <a:xfrm>
            <a:off x="9546615" y="4150349"/>
            <a:ext cx="299321" cy="303408"/>
          </a:xfrm>
          <a:prstGeom prst="flowChartConnector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280F7377-3834-4CA2-A06D-CEEE9E735EE6}"/>
              </a:ext>
            </a:extLst>
          </p:cNvPr>
          <p:cNvSpPr/>
          <p:nvPr/>
        </p:nvSpPr>
        <p:spPr>
          <a:xfrm>
            <a:off x="6567311" y="4198772"/>
            <a:ext cx="299321" cy="303408"/>
          </a:xfrm>
          <a:prstGeom prst="flowChartConnector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DB8DC41E-393F-447A-B5CF-C705158FD157}"/>
              </a:ext>
            </a:extLst>
          </p:cNvPr>
          <p:cNvSpPr/>
          <p:nvPr/>
        </p:nvSpPr>
        <p:spPr>
          <a:xfrm>
            <a:off x="3613613" y="4285093"/>
            <a:ext cx="299321" cy="303408"/>
          </a:xfrm>
          <a:prstGeom prst="flowChartConnector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3FC7EEFF-A58B-46E1-845A-37E4601752DD}"/>
              </a:ext>
            </a:extLst>
          </p:cNvPr>
          <p:cNvSpPr/>
          <p:nvPr/>
        </p:nvSpPr>
        <p:spPr>
          <a:xfrm>
            <a:off x="1397686" y="4028791"/>
            <a:ext cx="299321" cy="303408"/>
          </a:xfrm>
          <a:prstGeom prst="flowChartConnector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3A4FB-94EB-4785-AB35-3884937AFC65}"/>
              </a:ext>
            </a:extLst>
          </p:cNvPr>
          <p:cNvSpPr txBox="1"/>
          <p:nvPr/>
        </p:nvSpPr>
        <p:spPr>
          <a:xfrm>
            <a:off x="921454" y="23835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사용자요청</a:t>
            </a:r>
          </a:p>
        </p:txBody>
      </p:sp>
    </p:spTree>
    <p:extLst>
      <p:ext uri="{BB962C8B-B14F-4D97-AF65-F5344CB8AC3E}">
        <p14:creationId xmlns:p14="http://schemas.microsoft.com/office/powerpoint/2010/main" val="70928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Service,DAO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9A952-62D8-417C-9DE6-6DB60F309265}"/>
              </a:ext>
            </a:extLst>
          </p:cNvPr>
          <p:cNvSpPr txBox="1"/>
          <p:nvPr/>
        </p:nvSpPr>
        <p:spPr>
          <a:xfrm>
            <a:off x="1128713" y="1179415"/>
            <a:ext cx="429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 err="1"/>
              <a:t>모든책조회</a:t>
            </a:r>
            <a:r>
              <a:rPr lang="en-US" altLang="ko-KR" b="1" dirty="0"/>
              <a:t>- </a:t>
            </a:r>
            <a:r>
              <a:rPr lang="en-US" altLang="ko-KR" b="1" dirty="0" err="1"/>
              <a:t>HomeController,Service</a:t>
            </a:r>
            <a:endParaRPr lang="ko-KR" altLang="en-US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1DEC349-84B8-4985-AE3D-CA7D5BB58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62" y="4298720"/>
            <a:ext cx="7316221" cy="21434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D3A002A-2E52-4725-94DF-C98C28A41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962" y="1578605"/>
            <a:ext cx="666843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16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Service,DAO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9A952-62D8-417C-9DE6-6DB60F309265}"/>
              </a:ext>
            </a:extLst>
          </p:cNvPr>
          <p:cNvSpPr txBox="1"/>
          <p:nvPr/>
        </p:nvSpPr>
        <p:spPr>
          <a:xfrm>
            <a:off x="1128713" y="1179415"/>
            <a:ext cx="21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 err="1"/>
              <a:t>모든책조회</a:t>
            </a:r>
            <a:r>
              <a:rPr lang="en-US" altLang="ko-KR" b="1" dirty="0"/>
              <a:t>-DAO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6304A9-0381-45D4-9045-AB2C13CE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83" y="1975573"/>
            <a:ext cx="8573696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1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Service,DAO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9A952-62D8-417C-9DE6-6DB60F309265}"/>
              </a:ext>
            </a:extLst>
          </p:cNvPr>
          <p:cNvSpPr txBox="1"/>
          <p:nvPr/>
        </p:nvSpPr>
        <p:spPr>
          <a:xfrm>
            <a:off x="1128713" y="1179415"/>
            <a:ext cx="21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 err="1"/>
              <a:t>모든책조회</a:t>
            </a:r>
            <a:r>
              <a:rPr lang="en-US" altLang="ko-KR" b="1" dirty="0"/>
              <a:t>-DAO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EFE8B0-B8D4-4FF0-AEFE-40E5D3D69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57" y="1548747"/>
            <a:ext cx="8612385" cy="49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21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Service,DAO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9A952-62D8-417C-9DE6-6DB60F309265}"/>
              </a:ext>
            </a:extLst>
          </p:cNvPr>
          <p:cNvSpPr txBox="1"/>
          <p:nvPr/>
        </p:nvSpPr>
        <p:spPr>
          <a:xfrm>
            <a:off x="1128713" y="1179415"/>
            <a:ext cx="315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조건조회</a:t>
            </a:r>
            <a:r>
              <a:rPr lang="en-US" altLang="ko-KR" b="1" dirty="0"/>
              <a:t>-</a:t>
            </a:r>
            <a:r>
              <a:rPr lang="en-US" altLang="ko-KR" b="1" dirty="0" err="1"/>
              <a:t>HomeController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A87CAF-37F9-4151-BC28-978F88A46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51" y="1656266"/>
            <a:ext cx="751627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22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Service,DAO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9A952-62D8-417C-9DE6-6DB60F309265}"/>
              </a:ext>
            </a:extLst>
          </p:cNvPr>
          <p:cNvSpPr txBox="1"/>
          <p:nvPr/>
        </p:nvSpPr>
        <p:spPr>
          <a:xfrm>
            <a:off x="1128713" y="1179415"/>
            <a:ext cx="218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조건조회</a:t>
            </a:r>
            <a:r>
              <a:rPr lang="en-US" altLang="ko-KR" b="1" dirty="0"/>
              <a:t>-Service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5AD3A1-6D71-4F8C-8589-8614973BC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17" y="1754376"/>
            <a:ext cx="5125165" cy="6573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EFD9CF-6E78-494A-8805-94B7556CA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44" y="267032"/>
            <a:ext cx="9373908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6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6646845" y="234892"/>
            <a:ext cx="3233739" cy="6372223"/>
          </a:xfrm>
          <a:prstGeom prst="roundRect">
            <a:avLst>
              <a:gd name="adj" fmla="val 341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44512" y="906408"/>
            <a:ext cx="243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>
                <a:solidFill>
                  <a:schemeClr val="bg1"/>
                </a:solidFill>
              </a:rPr>
              <a:t>CONTENT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E8E355-75FA-4B4C-8872-C710727A6BC0}"/>
              </a:ext>
            </a:extLst>
          </p:cNvPr>
          <p:cNvSpPr txBox="1"/>
          <p:nvPr/>
        </p:nvSpPr>
        <p:spPr>
          <a:xfrm>
            <a:off x="2349038" y="2444115"/>
            <a:ext cx="3175462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en-US" altLang="ko-KR" sz="3200" dirty="0">
                <a:solidFill>
                  <a:schemeClr val="tx2"/>
                </a:solidFill>
              </a:rPr>
              <a:t>JAVA_DB</a:t>
            </a:r>
            <a:r>
              <a:rPr lang="ko-KR" altLang="en-US" sz="3200" dirty="0">
                <a:solidFill>
                  <a:schemeClr val="tx2"/>
                </a:solidFill>
              </a:rPr>
              <a:t>연동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7E03FD-5637-4C18-B080-46D5EFC2939C}"/>
              </a:ext>
            </a:extLst>
          </p:cNvPr>
          <p:cNvSpPr txBox="1"/>
          <p:nvPr/>
        </p:nvSpPr>
        <p:spPr>
          <a:xfrm>
            <a:off x="2764675" y="3028890"/>
            <a:ext cx="2759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chemeClr val="tx2"/>
                </a:solidFill>
              </a:rPr>
              <a:t>통합도서시스템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2BCB0EF-08B4-4ACA-A69B-BEE20A1D3F80}"/>
              </a:ext>
            </a:extLst>
          </p:cNvPr>
          <p:cNvSpPr/>
          <p:nvPr/>
        </p:nvSpPr>
        <p:spPr>
          <a:xfrm>
            <a:off x="6781622" y="2043688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DAF7D-F561-4BA8-81EF-99021350D4DA}"/>
              </a:ext>
            </a:extLst>
          </p:cNvPr>
          <p:cNvSpPr txBox="1"/>
          <p:nvPr/>
        </p:nvSpPr>
        <p:spPr>
          <a:xfrm>
            <a:off x="6998792" y="187000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프로그램 설명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732DAD-183D-4DAF-9322-E173B43A020B}"/>
              </a:ext>
            </a:extLst>
          </p:cNvPr>
          <p:cNvSpPr/>
          <p:nvPr/>
        </p:nvSpPr>
        <p:spPr>
          <a:xfrm>
            <a:off x="6781622" y="2740908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90518B-4BEE-41E6-85CC-613667508F88}"/>
              </a:ext>
            </a:extLst>
          </p:cNvPr>
          <p:cNvSpPr txBox="1"/>
          <p:nvPr/>
        </p:nvSpPr>
        <p:spPr>
          <a:xfrm>
            <a:off x="6998792" y="256722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프로그램 구성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22EC192-DE5D-4185-9D04-337DD59BE81D}"/>
              </a:ext>
            </a:extLst>
          </p:cNvPr>
          <p:cNvSpPr/>
          <p:nvPr/>
        </p:nvSpPr>
        <p:spPr>
          <a:xfrm>
            <a:off x="6781622" y="3438128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BDB130-F993-4CA4-A19C-BF558D05F542}"/>
              </a:ext>
            </a:extLst>
          </p:cNvPr>
          <p:cNvSpPr txBox="1"/>
          <p:nvPr/>
        </p:nvSpPr>
        <p:spPr>
          <a:xfrm>
            <a:off x="6838772" y="3264445"/>
            <a:ext cx="293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1AA06EE-E92E-4D76-9454-6F47CF227377}"/>
              </a:ext>
            </a:extLst>
          </p:cNvPr>
          <p:cNvSpPr/>
          <p:nvPr/>
        </p:nvSpPr>
        <p:spPr>
          <a:xfrm>
            <a:off x="6781622" y="4134704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0ED4DE-8487-4B64-9DC8-D1C044941354}"/>
              </a:ext>
            </a:extLst>
          </p:cNvPr>
          <p:cNvSpPr txBox="1"/>
          <p:nvPr/>
        </p:nvSpPr>
        <p:spPr>
          <a:xfrm>
            <a:off x="6838772" y="3961021"/>
            <a:ext cx="293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B156D7-A76B-4A13-A501-6F77CC99BEC4}"/>
              </a:ext>
            </a:extLst>
          </p:cNvPr>
          <p:cNvSpPr txBox="1"/>
          <p:nvPr/>
        </p:nvSpPr>
        <p:spPr>
          <a:xfrm>
            <a:off x="6998792" y="3266033"/>
            <a:ext cx="2086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JAVA_SWING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CF38D1-8114-453A-B9C5-3443603D39C1}"/>
              </a:ext>
            </a:extLst>
          </p:cNvPr>
          <p:cNvSpPr txBox="1"/>
          <p:nvPr/>
        </p:nvSpPr>
        <p:spPr>
          <a:xfrm>
            <a:off x="6998792" y="3958075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실제 작동</a:t>
            </a:r>
          </a:p>
        </p:txBody>
      </p:sp>
    </p:spTree>
    <p:extLst>
      <p:ext uri="{BB962C8B-B14F-4D97-AF65-F5344CB8AC3E}">
        <p14:creationId xmlns:p14="http://schemas.microsoft.com/office/powerpoint/2010/main" val="423665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Service,DAO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9A952-62D8-417C-9DE6-6DB60F309265}"/>
              </a:ext>
            </a:extLst>
          </p:cNvPr>
          <p:cNvSpPr txBox="1"/>
          <p:nvPr/>
        </p:nvSpPr>
        <p:spPr>
          <a:xfrm>
            <a:off x="1128713" y="129569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</a:t>
            </a:r>
            <a:r>
              <a:rPr lang="ko-KR" altLang="en-US" b="1" dirty="0"/>
              <a:t>로그인</a:t>
            </a:r>
            <a:r>
              <a:rPr lang="en-US" altLang="ko-KR" b="1" dirty="0"/>
              <a:t>/</a:t>
            </a:r>
            <a:r>
              <a:rPr lang="ko-KR" altLang="en-US" b="1" dirty="0"/>
              <a:t>로그아웃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7B0B11-D435-4443-BEF7-D8DD4B8D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81" y="888294"/>
            <a:ext cx="10860016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0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Service,DAO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9A952-62D8-417C-9DE6-6DB60F309265}"/>
              </a:ext>
            </a:extLst>
          </p:cNvPr>
          <p:cNvSpPr txBox="1"/>
          <p:nvPr/>
        </p:nvSpPr>
        <p:spPr>
          <a:xfrm>
            <a:off x="1128713" y="12956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</a:t>
            </a:r>
            <a:r>
              <a:rPr lang="ko-KR" altLang="en-US" b="1" dirty="0"/>
              <a:t>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740D1D-BAEF-44C2-B430-1441F32AB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56" y="1710022"/>
            <a:ext cx="3991532" cy="724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BE2342-B95F-45C9-863E-4214E1F43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156" y="2479021"/>
            <a:ext cx="5639587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79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Service,DAO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28A26-757A-40DB-A14B-7D01756D5EE9}"/>
              </a:ext>
            </a:extLst>
          </p:cNvPr>
          <p:cNvSpPr txBox="1"/>
          <p:nvPr/>
        </p:nvSpPr>
        <p:spPr>
          <a:xfrm>
            <a:off x="1128713" y="1121017"/>
            <a:ext cx="292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</a:t>
            </a:r>
            <a:r>
              <a:rPr lang="ko-KR" altLang="en-US" b="1" dirty="0" err="1"/>
              <a:t>책대출</a:t>
            </a:r>
            <a:r>
              <a:rPr lang="en-US" altLang="ko-KR" b="1" dirty="0"/>
              <a:t>-</a:t>
            </a:r>
            <a:r>
              <a:rPr lang="en-US" altLang="ko-KR" b="1" dirty="0" err="1"/>
              <a:t>HomeController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231E9D-893E-4AB8-8FC1-00479F32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3" y="1620829"/>
            <a:ext cx="9774014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50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Service,DAO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28A26-757A-40DB-A14B-7D01756D5EE9}"/>
              </a:ext>
            </a:extLst>
          </p:cNvPr>
          <p:cNvSpPr txBox="1"/>
          <p:nvPr/>
        </p:nvSpPr>
        <p:spPr>
          <a:xfrm>
            <a:off x="1128713" y="1121017"/>
            <a:ext cx="251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</a:t>
            </a:r>
            <a:r>
              <a:rPr lang="ko-KR" altLang="en-US" b="1" dirty="0" err="1"/>
              <a:t>책대출</a:t>
            </a:r>
            <a:r>
              <a:rPr lang="en-US" altLang="ko-KR" b="1" dirty="0"/>
              <a:t>-</a:t>
            </a:r>
            <a:r>
              <a:rPr lang="en-US" altLang="ko-KR" b="1" dirty="0" err="1"/>
              <a:t>Service,DAO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8563B3-9E96-4603-8041-8C717DE2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3" y="1610735"/>
            <a:ext cx="9774014" cy="8764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095F77-EE43-4B2E-B7A4-606615074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3" y="3115036"/>
            <a:ext cx="7278116" cy="29436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564EBC-B06C-4509-8B90-710F0C07044D}"/>
              </a:ext>
            </a:extLst>
          </p:cNvPr>
          <p:cNvSpPr txBox="1"/>
          <p:nvPr/>
        </p:nvSpPr>
        <p:spPr>
          <a:xfrm>
            <a:off x="1128713" y="2745704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Book DB</a:t>
            </a:r>
            <a:r>
              <a:rPr lang="ko-KR" altLang="en-US" dirty="0"/>
              <a:t>에 접근</a:t>
            </a:r>
          </a:p>
        </p:txBody>
      </p:sp>
    </p:spTree>
    <p:extLst>
      <p:ext uri="{BB962C8B-B14F-4D97-AF65-F5344CB8AC3E}">
        <p14:creationId xmlns:p14="http://schemas.microsoft.com/office/powerpoint/2010/main" val="347483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Service,DAO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28A26-757A-40DB-A14B-7D01756D5EE9}"/>
              </a:ext>
            </a:extLst>
          </p:cNvPr>
          <p:cNvSpPr txBox="1"/>
          <p:nvPr/>
        </p:nvSpPr>
        <p:spPr>
          <a:xfrm>
            <a:off x="1128713" y="1121017"/>
            <a:ext cx="251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</a:t>
            </a:r>
            <a:r>
              <a:rPr lang="ko-KR" altLang="en-US" b="1" dirty="0" err="1"/>
              <a:t>책대출</a:t>
            </a:r>
            <a:r>
              <a:rPr lang="en-US" altLang="ko-KR" b="1" dirty="0"/>
              <a:t>-</a:t>
            </a:r>
            <a:r>
              <a:rPr lang="en-US" altLang="ko-KR" b="1" dirty="0" err="1"/>
              <a:t>Service,DAO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A0B9C9-033B-4D95-8A97-67456E08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3" y="2209607"/>
            <a:ext cx="8830907" cy="3410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81F4CC-C553-4593-8351-DE0D37DB0234}"/>
              </a:ext>
            </a:extLst>
          </p:cNvPr>
          <p:cNvSpPr txBox="1"/>
          <p:nvPr/>
        </p:nvSpPr>
        <p:spPr>
          <a:xfrm>
            <a:off x="1128713" y="1697817"/>
            <a:ext cx="221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rentdata</a:t>
            </a:r>
            <a:r>
              <a:rPr lang="en-US" altLang="ko-KR" dirty="0"/>
              <a:t> DB</a:t>
            </a:r>
            <a:r>
              <a:rPr lang="ko-KR" altLang="en-US" dirty="0"/>
              <a:t>에 접근</a:t>
            </a:r>
          </a:p>
        </p:txBody>
      </p:sp>
    </p:spTree>
    <p:extLst>
      <p:ext uri="{BB962C8B-B14F-4D97-AF65-F5344CB8AC3E}">
        <p14:creationId xmlns:p14="http://schemas.microsoft.com/office/powerpoint/2010/main" val="1030203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Service,DAO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28A26-757A-40DB-A14B-7D01756D5EE9}"/>
              </a:ext>
            </a:extLst>
          </p:cNvPr>
          <p:cNvSpPr txBox="1"/>
          <p:nvPr/>
        </p:nvSpPr>
        <p:spPr>
          <a:xfrm>
            <a:off x="1128713" y="1121017"/>
            <a:ext cx="292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</a:t>
            </a:r>
            <a:r>
              <a:rPr lang="ko-KR" altLang="en-US" b="1" dirty="0" err="1"/>
              <a:t>책반납</a:t>
            </a:r>
            <a:r>
              <a:rPr lang="en-US" altLang="ko-KR" b="1" dirty="0"/>
              <a:t>-</a:t>
            </a:r>
            <a:r>
              <a:rPr lang="en-US" altLang="ko-KR" b="1" dirty="0" err="1"/>
              <a:t>HomeController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4C31EF-C082-4968-AF38-D2E11840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81" y="1610735"/>
            <a:ext cx="10802858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15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Service,DAO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28A26-757A-40DB-A14B-7D01756D5EE9}"/>
              </a:ext>
            </a:extLst>
          </p:cNvPr>
          <p:cNvSpPr txBox="1"/>
          <p:nvPr/>
        </p:nvSpPr>
        <p:spPr>
          <a:xfrm>
            <a:off x="1128713" y="1121017"/>
            <a:ext cx="251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</a:t>
            </a:r>
            <a:r>
              <a:rPr lang="ko-KR" altLang="en-US" b="1" dirty="0" err="1"/>
              <a:t>책반납</a:t>
            </a:r>
            <a:r>
              <a:rPr lang="en-US" altLang="ko-KR" b="1" dirty="0"/>
              <a:t>-</a:t>
            </a:r>
            <a:r>
              <a:rPr lang="en-US" altLang="ko-KR" b="1" dirty="0" err="1"/>
              <a:t>Service,DAO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F9610F-D806-48A9-A989-B10160902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19" y="1555675"/>
            <a:ext cx="6735115" cy="11145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75534F-ACED-4D65-92E8-F6E3F97D1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819" y="2868401"/>
            <a:ext cx="6897063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8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Service,DAO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28A26-757A-40DB-A14B-7D01756D5EE9}"/>
              </a:ext>
            </a:extLst>
          </p:cNvPr>
          <p:cNvSpPr txBox="1"/>
          <p:nvPr/>
        </p:nvSpPr>
        <p:spPr>
          <a:xfrm>
            <a:off x="1128713" y="1121017"/>
            <a:ext cx="251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</a:t>
            </a:r>
            <a:r>
              <a:rPr lang="ko-KR" altLang="en-US" b="1" dirty="0" err="1"/>
              <a:t>책반납</a:t>
            </a:r>
            <a:r>
              <a:rPr lang="en-US" altLang="ko-KR" b="1" dirty="0"/>
              <a:t>-</a:t>
            </a:r>
            <a:r>
              <a:rPr lang="en-US" altLang="ko-KR" b="1" dirty="0" err="1"/>
              <a:t>Service,DAO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6B9C43-4433-4A68-993C-A768BD09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40" y="1538219"/>
            <a:ext cx="6049219" cy="23053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CEE74A-31A6-4C48-964C-8A90F4AE2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40" y="4043177"/>
            <a:ext cx="4734586" cy="25721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7DE29E-603F-4196-A985-10FB8ED44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194" y="1612492"/>
            <a:ext cx="3210373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28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Service,DAO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28A26-757A-40DB-A14B-7D01756D5EE9}"/>
              </a:ext>
            </a:extLst>
          </p:cNvPr>
          <p:cNvSpPr txBox="1"/>
          <p:nvPr/>
        </p:nvSpPr>
        <p:spPr>
          <a:xfrm>
            <a:off x="1128713" y="1121017"/>
            <a:ext cx="401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6.</a:t>
            </a:r>
            <a:r>
              <a:rPr lang="ko-KR" altLang="en-US" b="1" dirty="0"/>
              <a:t>대출중인 책 확인</a:t>
            </a:r>
            <a:r>
              <a:rPr lang="en-US" altLang="ko-KR" b="1" dirty="0"/>
              <a:t>-</a:t>
            </a:r>
            <a:r>
              <a:rPr lang="en-US" altLang="ko-KR" b="1" dirty="0" err="1"/>
              <a:t>HomeController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4D44C1-C709-4CE6-A860-5E23C01EE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10" y="1688703"/>
            <a:ext cx="7535327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13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Service,DAO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28A26-757A-40DB-A14B-7D01756D5EE9}"/>
              </a:ext>
            </a:extLst>
          </p:cNvPr>
          <p:cNvSpPr txBox="1"/>
          <p:nvPr/>
        </p:nvSpPr>
        <p:spPr>
          <a:xfrm>
            <a:off x="1128713" y="1121017"/>
            <a:ext cx="360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6.</a:t>
            </a:r>
            <a:r>
              <a:rPr lang="ko-KR" altLang="en-US" b="1" dirty="0"/>
              <a:t>대출중인 책 확인</a:t>
            </a:r>
            <a:r>
              <a:rPr lang="en-US" altLang="ko-KR" b="1" dirty="0"/>
              <a:t>-</a:t>
            </a:r>
            <a:r>
              <a:rPr lang="en-US" altLang="ko-KR" b="1" dirty="0" err="1"/>
              <a:t>Service,DAO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BD636E-618E-44A4-8DDC-1A74F74D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97" y="1610735"/>
            <a:ext cx="4715533" cy="704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D69179-9875-4D3F-BFA2-CC4EECF41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294" y="1149455"/>
            <a:ext cx="824980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5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2791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설명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15340" y="199336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515340" y="305789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515340" y="412242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44888-F86F-4068-9414-65CFB348B456}"/>
              </a:ext>
            </a:extLst>
          </p:cNvPr>
          <p:cNvSpPr txBox="1"/>
          <p:nvPr/>
        </p:nvSpPr>
        <p:spPr>
          <a:xfrm>
            <a:off x="3086100" y="1871193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프로그램은 전자도서관을 모티브로 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01FD3-0658-49A2-AB62-6A855BE42122}"/>
              </a:ext>
            </a:extLst>
          </p:cNvPr>
          <p:cNvSpPr txBox="1"/>
          <p:nvPr/>
        </p:nvSpPr>
        <p:spPr>
          <a:xfrm>
            <a:off x="3086100" y="2951453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/>
              <a:t>DB(ORACLE)</a:t>
            </a:r>
            <a:r>
              <a:rPr lang="ko-KR" altLang="en-US" dirty="0"/>
              <a:t>를 연동한 프로그램입니다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28F675-53C8-4EBE-B548-6E1F01A450BF}"/>
              </a:ext>
            </a:extLst>
          </p:cNvPr>
          <p:cNvSpPr txBox="1"/>
          <p:nvPr/>
        </p:nvSpPr>
        <p:spPr>
          <a:xfrm>
            <a:off x="3097530" y="4034543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MVC</a:t>
            </a:r>
            <a:r>
              <a:rPr lang="ko-KR" altLang="en-US" dirty="0"/>
              <a:t>패턴을 이용해 구현하였습니다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8" name="모서리가 둥근 직사각형 41">
            <a:extLst>
              <a:ext uri="{FF2B5EF4-FFF2-40B4-BE49-F238E27FC236}">
                <a16:creationId xmlns:a16="http://schemas.microsoft.com/office/drawing/2014/main" id="{57DC65F6-D6AA-4DBC-B7B7-45D4BC8B209B}"/>
              </a:ext>
            </a:extLst>
          </p:cNvPr>
          <p:cNvSpPr/>
          <p:nvPr/>
        </p:nvSpPr>
        <p:spPr>
          <a:xfrm>
            <a:off x="2515340" y="509016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0679E-E057-44B7-9451-C14C7A12D920}"/>
              </a:ext>
            </a:extLst>
          </p:cNvPr>
          <p:cNvSpPr txBox="1"/>
          <p:nvPr/>
        </p:nvSpPr>
        <p:spPr>
          <a:xfrm>
            <a:off x="3097530" y="5002288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가시성을 높이기 위해 </a:t>
            </a:r>
            <a:r>
              <a:rPr lang="en-US" altLang="ko-KR" dirty="0"/>
              <a:t>JAVA_SWING</a:t>
            </a:r>
            <a:r>
              <a:rPr lang="ko-KR" altLang="en-US" dirty="0"/>
              <a:t>을 이용하였습니다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1090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실제동작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10A5AE-C83C-4865-B05F-A214CE210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969" y="1588723"/>
            <a:ext cx="7259063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55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4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총평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9A0F1-335F-4513-97D6-BA3376A2E76E}"/>
              </a:ext>
            </a:extLst>
          </p:cNvPr>
          <p:cNvSpPr txBox="1"/>
          <p:nvPr/>
        </p:nvSpPr>
        <p:spPr>
          <a:xfrm>
            <a:off x="1128713" y="2613392"/>
            <a:ext cx="96230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DB </a:t>
            </a:r>
            <a:r>
              <a:rPr lang="ko-KR" altLang="en-US" sz="2000" dirty="0"/>
              <a:t>연동을 성공시키기만 하면 데이터 접근은 어렵지 않았습니다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MVC </a:t>
            </a:r>
            <a:r>
              <a:rPr lang="ko-KR" altLang="en-US" sz="2000" dirty="0"/>
              <a:t>패턴을 구현함으로 </a:t>
            </a:r>
            <a:r>
              <a:rPr lang="ko-KR" altLang="en-US" sz="2000" dirty="0" err="1"/>
              <a:t>풀스택</a:t>
            </a:r>
            <a:r>
              <a:rPr lang="ko-KR" altLang="en-US" sz="2000" dirty="0"/>
              <a:t> 구조를 쉽게 이해 할 수 있었습니다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Controller </a:t>
            </a:r>
            <a:r>
              <a:rPr lang="ko-KR" altLang="en-US" sz="2000" dirty="0"/>
              <a:t>부분에서 </a:t>
            </a:r>
            <a:r>
              <a:rPr lang="en-US" altLang="ko-KR" sz="2000" dirty="0"/>
              <a:t>swing </a:t>
            </a:r>
            <a:r>
              <a:rPr lang="ko-KR" altLang="en-US" sz="2000" dirty="0"/>
              <a:t>코드부분을 </a:t>
            </a:r>
            <a:r>
              <a:rPr lang="ko-KR" altLang="en-US" sz="2000" dirty="0" err="1"/>
              <a:t>캡슐화하지</a:t>
            </a:r>
            <a:r>
              <a:rPr lang="ko-KR" altLang="en-US" sz="2000" dirty="0"/>
              <a:t> 못한 점이 아쉽습니다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72369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33D2F-9669-43B8-80BD-E2123EE3731B}"/>
              </a:ext>
            </a:extLst>
          </p:cNvPr>
          <p:cNvSpPr txBox="1"/>
          <p:nvPr/>
        </p:nvSpPr>
        <p:spPr>
          <a:xfrm>
            <a:off x="733529" y="944545"/>
            <a:ext cx="7163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링크 소스</a:t>
            </a:r>
            <a:endParaRPr lang="en-US" altLang="ko-KR" dirty="0"/>
          </a:p>
          <a:p>
            <a:r>
              <a:rPr lang="en-US" altLang="ko-KR" dirty="0"/>
              <a:t>https://github.com/Ryustam/JAVA_/tree/main/bookSearch_project2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871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86263" y="1900238"/>
            <a:ext cx="3400425" cy="3057526"/>
          </a:xfrm>
          <a:prstGeom prst="roundRect">
            <a:avLst>
              <a:gd name="adj" fmla="val 2602"/>
            </a:avLst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63970" y="2890391"/>
            <a:ext cx="266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solidFill>
                  <a:schemeClr val="tx2"/>
                </a:solidFill>
              </a:rPr>
              <a:t>The end</a:t>
            </a:r>
          </a:p>
          <a:p>
            <a:pPr algn="dist"/>
            <a:r>
              <a:rPr lang="ko-KR" altLang="en-US" sz="3200" dirty="0">
                <a:solidFill>
                  <a:schemeClr val="tx2"/>
                </a:solidFill>
              </a:rPr>
              <a:t>감사합니다</a:t>
            </a:r>
            <a:r>
              <a:rPr lang="en-US" altLang="ko-KR" sz="3200" dirty="0">
                <a:solidFill>
                  <a:schemeClr val="tx2"/>
                </a:solidFill>
              </a:rPr>
              <a:t>.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33" y="6110483"/>
            <a:ext cx="226591" cy="23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9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설명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알고리즘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E395D3-7EA8-464A-AAE8-6FB714243B55}"/>
              </a:ext>
            </a:extLst>
          </p:cNvPr>
          <p:cNvSpPr/>
          <p:nvPr/>
        </p:nvSpPr>
        <p:spPr>
          <a:xfrm>
            <a:off x="337672" y="1828378"/>
            <a:ext cx="2419351" cy="39899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C9AE2-21C5-4D8D-93C5-97110C0C7E8E}"/>
              </a:ext>
            </a:extLst>
          </p:cNvPr>
          <p:cNvSpPr txBox="1"/>
          <p:nvPr/>
        </p:nvSpPr>
        <p:spPr>
          <a:xfrm>
            <a:off x="280750" y="1384736"/>
            <a:ext cx="2533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HomeController</a:t>
            </a:r>
            <a:endParaRPr lang="ko-KR" altLang="en-US" sz="2400" b="1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83BEEF9-1CFA-4895-8B05-FD185EC9B3C5}"/>
              </a:ext>
            </a:extLst>
          </p:cNvPr>
          <p:cNvSpPr/>
          <p:nvPr/>
        </p:nvSpPr>
        <p:spPr>
          <a:xfrm>
            <a:off x="3309472" y="1828378"/>
            <a:ext cx="2419351" cy="3989999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D6890C-2B82-4310-A5B6-D3625FD3784E}"/>
              </a:ext>
            </a:extLst>
          </p:cNvPr>
          <p:cNvSpPr txBox="1"/>
          <p:nvPr/>
        </p:nvSpPr>
        <p:spPr>
          <a:xfrm>
            <a:off x="3901638" y="1362644"/>
            <a:ext cx="123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Service</a:t>
            </a:r>
            <a:endParaRPr lang="ko-KR" altLang="en-US" sz="2400" b="1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0209EA-A124-4E20-AF87-BACCD1F9FF28}"/>
              </a:ext>
            </a:extLst>
          </p:cNvPr>
          <p:cNvSpPr/>
          <p:nvPr/>
        </p:nvSpPr>
        <p:spPr>
          <a:xfrm>
            <a:off x="6281271" y="1828378"/>
            <a:ext cx="2419351" cy="398999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737C40-39B3-4E42-861F-EE8D5B8C4085}"/>
              </a:ext>
            </a:extLst>
          </p:cNvPr>
          <p:cNvSpPr txBox="1"/>
          <p:nvPr/>
        </p:nvSpPr>
        <p:spPr>
          <a:xfrm>
            <a:off x="7061309" y="1384735"/>
            <a:ext cx="859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DAO</a:t>
            </a:r>
            <a:endParaRPr lang="ko-KR" altLang="en-US" sz="2400" b="1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A9AEC43-0446-4458-B3E2-DEA65E0A2612}"/>
              </a:ext>
            </a:extLst>
          </p:cNvPr>
          <p:cNvSpPr/>
          <p:nvPr/>
        </p:nvSpPr>
        <p:spPr>
          <a:xfrm>
            <a:off x="9238783" y="1824309"/>
            <a:ext cx="2419351" cy="3989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0C49BE-0C82-4F94-BAB3-684CFADB3EA3}"/>
              </a:ext>
            </a:extLst>
          </p:cNvPr>
          <p:cNvSpPr txBox="1"/>
          <p:nvPr/>
        </p:nvSpPr>
        <p:spPr>
          <a:xfrm>
            <a:off x="10143727" y="1384735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DB</a:t>
            </a:r>
            <a:endParaRPr lang="ko-KR" altLang="en-US" sz="2400" b="1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A81F090-1E53-42F0-8BD7-831A5CBB7B9F}"/>
              </a:ext>
            </a:extLst>
          </p:cNvPr>
          <p:cNvSpPr/>
          <p:nvPr/>
        </p:nvSpPr>
        <p:spPr>
          <a:xfrm>
            <a:off x="2757023" y="2417877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E47B4A1A-6C77-4BF2-8782-D0604E232C69}"/>
              </a:ext>
            </a:extLst>
          </p:cNvPr>
          <p:cNvSpPr/>
          <p:nvPr/>
        </p:nvSpPr>
        <p:spPr>
          <a:xfrm>
            <a:off x="5757394" y="2417877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F7D88323-A39B-4C6C-9368-C4E53A378CD3}"/>
              </a:ext>
            </a:extLst>
          </p:cNvPr>
          <p:cNvSpPr/>
          <p:nvPr/>
        </p:nvSpPr>
        <p:spPr>
          <a:xfrm>
            <a:off x="8714907" y="2417877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20BAE147-6F80-44A5-BE26-01AA9688D397}"/>
              </a:ext>
            </a:extLst>
          </p:cNvPr>
          <p:cNvSpPr/>
          <p:nvPr/>
        </p:nvSpPr>
        <p:spPr>
          <a:xfrm flipH="1">
            <a:off x="2771308" y="4552214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E9EF8331-9430-4D68-8BE6-EBF686D2A52D}"/>
              </a:ext>
            </a:extLst>
          </p:cNvPr>
          <p:cNvSpPr/>
          <p:nvPr/>
        </p:nvSpPr>
        <p:spPr>
          <a:xfrm flipH="1">
            <a:off x="5728823" y="4552214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6D0DE7FC-C4EE-46AA-B32D-C825BE139F63}"/>
              </a:ext>
            </a:extLst>
          </p:cNvPr>
          <p:cNvSpPr/>
          <p:nvPr/>
        </p:nvSpPr>
        <p:spPr>
          <a:xfrm flipH="1">
            <a:off x="8700622" y="4552214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48A5C-C16F-4B02-8DEE-C367D73203E9}"/>
              </a:ext>
            </a:extLst>
          </p:cNvPr>
          <p:cNvSpPr txBox="1"/>
          <p:nvPr/>
        </p:nvSpPr>
        <p:spPr>
          <a:xfrm>
            <a:off x="2721130" y="2121120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E43690-2190-463B-A655-9D27F6A09251}"/>
              </a:ext>
            </a:extLst>
          </p:cNvPr>
          <p:cNvSpPr txBox="1"/>
          <p:nvPr/>
        </p:nvSpPr>
        <p:spPr>
          <a:xfrm>
            <a:off x="5743108" y="2121120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927A78-9900-4972-8ACA-F069724A223D}"/>
              </a:ext>
            </a:extLst>
          </p:cNvPr>
          <p:cNvSpPr txBox="1"/>
          <p:nvPr/>
        </p:nvSpPr>
        <p:spPr>
          <a:xfrm>
            <a:off x="2721130" y="4219169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DB06DB-8085-4750-8AA9-EF0B3BF707EA}"/>
              </a:ext>
            </a:extLst>
          </p:cNvPr>
          <p:cNvSpPr txBox="1"/>
          <p:nvPr/>
        </p:nvSpPr>
        <p:spPr>
          <a:xfrm>
            <a:off x="5743108" y="4219169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EE2B377-884C-441F-8E06-FEA6AF456DB6}"/>
              </a:ext>
            </a:extLst>
          </p:cNvPr>
          <p:cNvSpPr/>
          <p:nvPr/>
        </p:nvSpPr>
        <p:spPr>
          <a:xfrm>
            <a:off x="586725" y="4076715"/>
            <a:ext cx="1846916" cy="1235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출력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JAVA.SWING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14B8B21-B6CD-4BDF-8187-69390D74954C}"/>
              </a:ext>
            </a:extLst>
          </p:cNvPr>
          <p:cNvSpPr/>
          <p:nvPr/>
        </p:nvSpPr>
        <p:spPr>
          <a:xfrm>
            <a:off x="3563139" y="2795575"/>
            <a:ext cx="1888969" cy="19607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bookData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Login,LogOut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rentData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B0430F7-0788-4509-B88B-799F64854F75}"/>
              </a:ext>
            </a:extLst>
          </p:cNvPr>
          <p:cNvSpPr/>
          <p:nvPr/>
        </p:nvSpPr>
        <p:spPr>
          <a:xfrm>
            <a:off x="6533711" y="4589129"/>
            <a:ext cx="1888969" cy="8864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rentData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29315B4-AC70-4865-9780-D17CD3C2E027}"/>
              </a:ext>
            </a:extLst>
          </p:cNvPr>
          <p:cNvSpPr/>
          <p:nvPr/>
        </p:nvSpPr>
        <p:spPr>
          <a:xfrm>
            <a:off x="6533711" y="3333387"/>
            <a:ext cx="1888969" cy="8864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Login,LogOut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7AFBF9-F985-40DD-B679-978C7B9BC5F2}"/>
              </a:ext>
            </a:extLst>
          </p:cNvPr>
          <p:cNvSpPr/>
          <p:nvPr/>
        </p:nvSpPr>
        <p:spPr>
          <a:xfrm>
            <a:off x="6533711" y="2097501"/>
            <a:ext cx="1888969" cy="8864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bookData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F9361B5-21B8-490E-8201-6F5DD802BB58}"/>
              </a:ext>
            </a:extLst>
          </p:cNvPr>
          <p:cNvSpPr/>
          <p:nvPr/>
        </p:nvSpPr>
        <p:spPr>
          <a:xfrm>
            <a:off x="9502440" y="4588501"/>
            <a:ext cx="1888969" cy="8864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rentData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801B201-AED9-4DC8-8E1A-57EFAF1A47A5}"/>
              </a:ext>
            </a:extLst>
          </p:cNvPr>
          <p:cNvSpPr/>
          <p:nvPr/>
        </p:nvSpPr>
        <p:spPr>
          <a:xfrm>
            <a:off x="9502440" y="3332759"/>
            <a:ext cx="1888969" cy="8864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Login,LogOut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A92430A-E018-45B5-B9AC-17567E448A12}"/>
              </a:ext>
            </a:extLst>
          </p:cNvPr>
          <p:cNvSpPr/>
          <p:nvPr/>
        </p:nvSpPr>
        <p:spPr>
          <a:xfrm>
            <a:off x="9502440" y="2096873"/>
            <a:ext cx="1888969" cy="8864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bookData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2B31A1E-FBBF-43D8-A17B-B0684FC4C6E8}"/>
              </a:ext>
            </a:extLst>
          </p:cNvPr>
          <p:cNvSpPr/>
          <p:nvPr/>
        </p:nvSpPr>
        <p:spPr>
          <a:xfrm>
            <a:off x="579583" y="2096874"/>
            <a:ext cx="1846916" cy="1235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입력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JAVA.SWING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FD6FDA7-BF92-4EF2-8309-12BB4FF90533}"/>
                  </a:ext>
                </a:extLst>
              </p14:cNvPr>
              <p14:cNvContentPartPr/>
              <p14:nvPr/>
            </p14:nvContentPartPr>
            <p14:xfrm>
              <a:off x="6705720" y="2152800"/>
              <a:ext cx="5143680" cy="34387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FD6FDA7-BF92-4EF2-8309-12BB4FF905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360" y="2143440"/>
                <a:ext cx="5162400" cy="345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308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64167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HomeController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E395D3-7EA8-464A-AAE8-6FB714243B55}"/>
              </a:ext>
            </a:extLst>
          </p:cNvPr>
          <p:cNvSpPr/>
          <p:nvPr/>
        </p:nvSpPr>
        <p:spPr>
          <a:xfrm>
            <a:off x="925830" y="1434001"/>
            <a:ext cx="9829800" cy="47724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Frame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                                                                                                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76A5245-ECF5-40FD-8347-C948A53270B1}"/>
              </a:ext>
            </a:extLst>
          </p:cNvPr>
          <p:cNvSpPr/>
          <p:nvPr/>
        </p:nvSpPr>
        <p:spPr>
          <a:xfrm>
            <a:off x="5241132" y="1605431"/>
            <a:ext cx="1097280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en-US" altLang="ko-KR" dirty="0"/>
              <a:t>Log In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7E57C4C-2B16-4E1A-ACE8-32C11CD940D2}"/>
              </a:ext>
            </a:extLst>
          </p:cNvPr>
          <p:cNvSpPr/>
          <p:nvPr/>
        </p:nvSpPr>
        <p:spPr>
          <a:xfrm>
            <a:off x="7999209" y="1585578"/>
            <a:ext cx="1248673" cy="63358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ko-KR" altLang="en-US" dirty="0"/>
              <a:t>대출목록</a:t>
            </a:r>
            <a:endParaRPr lang="en-US" altLang="ko-KR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48D24FD-1833-4667-A194-7B3C6536ECDB}"/>
              </a:ext>
            </a:extLst>
          </p:cNvPr>
          <p:cNvSpPr/>
          <p:nvPr/>
        </p:nvSpPr>
        <p:spPr>
          <a:xfrm>
            <a:off x="1436370" y="2445050"/>
            <a:ext cx="2366010" cy="252027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3200" b="1" dirty="0"/>
              <a:t>Table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현재 사용자의 </a:t>
            </a:r>
            <a:endParaRPr lang="en-US" altLang="ko-KR" dirty="0"/>
          </a:p>
          <a:p>
            <a:pPr algn="ctr"/>
            <a:r>
              <a:rPr lang="ko-KR" altLang="en-US" dirty="0"/>
              <a:t>대출목록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 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3B98406-A100-4011-B488-7508E580C55A}"/>
              </a:ext>
            </a:extLst>
          </p:cNvPr>
          <p:cNvSpPr/>
          <p:nvPr/>
        </p:nvSpPr>
        <p:spPr>
          <a:xfrm>
            <a:off x="4550154" y="2445049"/>
            <a:ext cx="5773932" cy="252027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3200" b="1" dirty="0"/>
              <a:t>Table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모든 책 데이터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81F1DC8-55C0-4533-A338-9842D3E97435}"/>
              </a:ext>
            </a:extLst>
          </p:cNvPr>
          <p:cNvSpPr/>
          <p:nvPr/>
        </p:nvSpPr>
        <p:spPr>
          <a:xfrm>
            <a:off x="2981448" y="1590971"/>
            <a:ext cx="1899882" cy="63358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Label,TextField</a:t>
            </a:r>
            <a:endParaRPr lang="en-US" altLang="ko-KR" b="1" dirty="0"/>
          </a:p>
          <a:p>
            <a:pPr algn="ctr"/>
            <a:r>
              <a:rPr lang="en-US" altLang="ko-KR" dirty="0"/>
              <a:t>ID,PW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0E74F06-3090-4829-8421-8A60FFD0A47F}"/>
              </a:ext>
            </a:extLst>
          </p:cNvPr>
          <p:cNvSpPr/>
          <p:nvPr/>
        </p:nvSpPr>
        <p:spPr>
          <a:xfrm>
            <a:off x="6542127" y="1605431"/>
            <a:ext cx="1097280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en-US" altLang="ko-KR" dirty="0"/>
              <a:t>Log Out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A1A2931-4CE9-489E-9143-2BF70C602E5D}"/>
              </a:ext>
            </a:extLst>
          </p:cNvPr>
          <p:cNvSpPr/>
          <p:nvPr/>
        </p:nvSpPr>
        <p:spPr>
          <a:xfrm>
            <a:off x="2476500" y="5327428"/>
            <a:ext cx="1565910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ko-KR" altLang="en-US" dirty="0" err="1"/>
              <a:t>모든책</a:t>
            </a:r>
            <a:r>
              <a:rPr lang="en-US" altLang="ko-KR" dirty="0"/>
              <a:t>(</a:t>
            </a:r>
            <a:r>
              <a:rPr lang="ko-KR" altLang="en-US" dirty="0"/>
              <a:t>갱신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E77A42-21DB-48F8-89FB-21C281C01468}"/>
              </a:ext>
            </a:extLst>
          </p:cNvPr>
          <p:cNvSpPr/>
          <p:nvPr/>
        </p:nvSpPr>
        <p:spPr>
          <a:xfrm>
            <a:off x="4222791" y="5319731"/>
            <a:ext cx="1565910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ko-KR" altLang="en-US" dirty="0"/>
              <a:t>조건조회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0962E41-8F23-4B66-AE80-52F00A50E07D}"/>
              </a:ext>
            </a:extLst>
          </p:cNvPr>
          <p:cNvSpPr/>
          <p:nvPr/>
        </p:nvSpPr>
        <p:spPr>
          <a:xfrm>
            <a:off x="5953125" y="5319730"/>
            <a:ext cx="1565910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ko-KR" altLang="en-US" dirty="0"/>
              <a:t>대출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493008A-FD73-4450-95CF-0286B4806A72}"/>
              </a:ext>
            </a:extLst>
          </p:cNvPr>
          <p:cNvSpPr/>
          <p:nvPr/>
        </p:nvSpPr>
        <p:spPr>
          <a:xfrm>
            <a:off x="7681972" y="5310319"/>
            <a:ext cx="1565910" cy="6234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</a:p>
          <a:p>
            <a:pPr algn="ctr"/>
            <a:r>
              <a:rPr lang="ko-KR" altLang="en-US" dirty="0"/>
              <a:t>반납</a:t>
            </a:r>
          </a:p>
        </p:txBody>
      </p:sp>
    </p:spTree>
    <p:extLst>
      <p:ext uri="{BB962C8B-B14F-4D97-AF65-F5344CB8AC3E}">
        <p14:creationId xmlns:p14="http://schemas.microsoft.com/office/powerpoint/2010/main" val="299030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64167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HomeController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57B592-E5D8-4540-93C4-42AE7F30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3" y="2084039"/>
            <a:ext cx="4782217" cy="12955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309926-210D-4158-982A-EAA85C1C4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3" y="3779498"/>
            <a:ext cx="4305901" cy="19147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10047B-02C7-403F-B34F-5C0168A87C39}"/>
              </a:ext>
            </a:extLst>
          </p:cNvPr>
          <p:cNvSpPr txBox="1"/>
          <p:nvPr/>
        </p:nvSpPr>
        <p:spPr>
          <a:xfrm>
            <a:off x="1128713" y="146048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1.Frame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92220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64167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HomeController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EA409E1-7703-4A36-AD3B-56657699B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3" y="2059025"/>
            <a:ext cx="8945223" cy="24292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4993E4-66FA-4D0B-A869-AE2B1448766F}"/>
              </a:ext>
            </a:extLst>
          </p:cNvPr>
          <p:cNvSpPr txBox="1"/>
          <p:nvPr/>
        </p:nvSpPr>
        <p:spPr>
          <a:xfrm>
            <a:off x="1128713" y="1460480"/>
            <a:ext cx="204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2.panel,table </a:t>
            </a:r>
            <a:r>
              <a:rPr lang="ko-KR" altLang="en-US" dirty="0"/>
              <a:t>생성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1D9DCEF8-AE88-4F35-8170-D2B9426E4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84904"/>
              </p:ext>
            </p:extLst>
          </p:nvPr>
        </p:nvGraphicFramePr>
        <p:xfrm>
          <a:off x="2633833" y="4805731"/>
          <a:ext cx="5620932" cy="11835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5233">
                  <a:extLst>
                    <a:ext uri="{9D8B030D-6E8A-4147-A177-3AD203B41FA5}">
                      <a16:colId xmlns:a16="http://schemas.microsoft.com/office/drawing/2014/main" val="2518100985"/>
                    </a:ext>
                  </a:extLst>
                </a:gridCol>
                <a:gridCol w="1405233">
                  <a:extLst>
                    <a:ext uri="{9D8B030D-6E8A-4147-A177-3AD203B41FA5}">
                      <a16:colId xmlns:a16="http://schemas.microsoft.com/office/drawing/2014/main" val="431000733"/>
                    </a:ext>
                  </a:extLst>
                </a:gridCol>
                <a:gridCol w="1405233">
                  <a:extLst>
                    <a:ext uri="{9D8B030D-6E8A-4147-A177-3AD203B41FA5}">
                      <a16:colId xmlns:a16="http://schemas.microsoft.com/office/drawing/2014/main" val="1277368150"/>
                    </a:ext>
                  </a:extLst>
                </a:gridCol>
                <a:gridCol w="1405233">
                  <a:extLst>
                    <a:ext uri="{9D8B030D-6E8A-4147-A177-3AD203B41FA5}">
                      <a16:colId xmlns:a16="http://schemas.microsoft.com/office/drawing/2014/main" val="2841839005"/>
                    </a:ext>
                  </a:extLst>
                </a:gridCol>
              </a:tblGrid>
              <a:tr h="394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48824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[0][0]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[0][1]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[0][2]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[0][3]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8594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[1][0]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[1][1]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[1][2]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[1][3]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5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56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64167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HomeController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13FDAE-DC92-41B2-BDE5-77F7FBBD3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3" y="1886643"/>
            <a:ext cx="6182588" cy="37247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628A26-757A-40DB-A14B-7D01756D5EE9}"/>
              </a:ext>
            </a:extLst>
          </p:cNvPr>
          <p:cNvSpPr txBox="1"/>
          <p:nvPr/>
        </p:nvSpPr>
        <p:spPr>
          <a:xfrm>
            <a:off x="1128713" y="1460480"/>
            <a:ext cx="204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2.panel,table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99578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64167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HomeController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28A26-757A-40DB-A14B-7D01756D5EE9}"/>
              </a:ext>
            </a:extLst>
          </p:cNvPr>
          <p:cNvSpPr txBox="1"/>
          <p:nvPr/>
        </p:nvSpPr>
        <p:spPr>
          <a:xfrm>
            <a:off x="1128713" y="122072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버튼이벤트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95F5BE-9C37-4037-904F-38F86598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18" y="1704325"/>
            <a:ext cx="7392432" cy="48679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24B169-4C1D-4817-A9EA-B4CFE22F7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517" y="1357393"/>
            <a:ext cx="3962953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9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643</Words>
  <Application>Microsoft Office PowerPoint</Application>
  <PresentationFormat>와이드스크린</PresentationFormat>
  <Paragraphs>219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Adobe Heiti Std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류승윤</cp:lastModifiedBy>
  <cp:revision>16</cp:revision>
  <dcterms:created xsi:type="dcterms:W3CDTF">2016-12-26T04:06:42Z</dcterms:created>
  <dcterms:modified xsi:type="dcterms:W3CDTF">2022-02-05T11:14:09Z</dcterms:modified>
</cp:coreProperties>
</file>