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301" r:id="rId7"/>
    <p:sldId id="267" r:id="rId8"/>
    <p:sldId id="302" r:id="rId9"/>
    <p:sldId id="269" r:id="rId10"/>
    <p:sldId id="270" r:id="rId11"/>
    <p:sldId id="277" r:id="rId12"/>
    <p:sldId id="284" r:id="rId13"/>
    <p:sldId id="303" r:id="rId14"/>
    <p:sldId id="305" r:id="rId15"/>
    <p:sldId id="308" r:id="rId16"/>
    <p:sldId id="271" r:id="rId17"/>
    <p:sldId id="300" r:id="rId18"/>
    <p:sldId id="307" r:id="rId19"/>
    <p:sldId id="306" r:id="rId20"/>
    <p:sldId id="309" r:id="rId21"/>
    <p:sldId id="310" r:id="rId22"/>
    <p:sldId id="298" r:id="rId23"/>
    <p:sldId id="299" r:id="rId24"/>
    <p:sldId id="261" r:id="rId25"/>
    <p:sldId id="26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JAVA_DB</a:t>
            </a:r>
            <a:r>
              <a:rPr lang="ko-KR" altLang="en-US" sz="3200" dirty="0">
                <a:solidFill>
                  <a:schemeClr val="tx2"/>
                </a:solidFill>
              </a:rPr>
              <a:t>연동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626" y="6140812"/>
            <a:ext cx="226591" cy="2345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DF5EE6F-B156-409F-AFD1-C18406C8214E}"/>
              </a:ext>
            </a:extLst>
          </p:cNvPr>
          <p:cNvSpPr/>
          <p:nvPr/>
        </p:nvSpPr>
        <p:spPr>
          <a:xfrm>
            <a:off x="6770192" y="207797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6546FD-88BE-4F43-BE02-31959E10C02D}"/>
              </a:ext>
            </a:extLst>
          </p:cNvPr>
          <p:cNvSpPr/>
          <p:nvPr/>
        </p:nvSpPr>
        <p:spPr>
          <a:xfrm>
            <a:off x="6770192" y="2892367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EAD41-5CFF-40AA-BB82-7DF6D7E7D610}"/>
              </a:ext>
            </a:extLst>
          </p:cNvPr>
          <p:cNvSpPr/>
          <p:nvPr/>
        </p:nvSpPr>
        <p:spPr>
          <a:xfrm>
            <a:off x="6770192" y="370675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0BCF7F-E5E0-4818-99D7-13ADE5C7479E}"/>
              </a:ext>
            </a:extLst>
          </p:cNvPr>
          <p:cNvSpPr/>
          <p:nvPr/>
        </p:nvSpPr>
        <p:spPr>
          <a:xfrm>
            <a:off x="6770192" y="4642581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4BF970C-D05D-4D5E-98B4-C0E6EE54D3AB}"/>
              </a:ext>
            </a:extLst>
          </p:cNvPr>
          <p:cNvSpPr/>
          <p:nvPr/>
        </p:nvSpPr>
        <p:spPr>
          <a:xfrm>
            <a:off x="6770192" y="5456970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D7F362EC-68BC-42C5-B413-20D6FAD99DD4}"/>
              </a:ext>
            </a:extLst>
          </p:cNvPr>
          <p:cNvSpPr/>
          <p:nvPr/>
        </p:nvSpPr>
        <p:spPr>
          <a:xfrm>
            <a:off x="6593044" y="257985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CC6B66-D56A-4DD2-B275-B5F6553CB52A}"/>
              </a:ext>
            </a:extLst>
          </p:cNvPr>
          <p:cNvSpPr/>
          <p:nvPr/>
        </p:nvSpPr>
        <p:spPr>
          <a:xfrm>
            <a:off x="6884492" y="332979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A3733-9AF2-4B1F-A678-BE51FA9DE726}"/>
              </a:ext>
            </a:extLst>
          </p:cNvPr>
          <p:cNvSpPr txBox="1"/>
          <p:nvPr/>
        </p:nvSpPr>
        <p:spPr>
          <a:xfrm>
            <a:off x="7762939" y="31981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류승윤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BE954-AA68-4044-AD3F-197B415A3971}"/>
              </a:ext>
            </a:extLst>
          </p:cNvPr>
          <p:cNvSpPr txBox="1"/>
          <p:nvPr/>
        </p:nvSpPr>
        <p:spPr>
          <a:xfrm>
            <a:off x="7256767" y="1410428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Made by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BB8BE-A595-4CBB-88C3-A59E942E58CC}"/>
              </a:ext>
            </a:extLst>
          </p:cNvPr>
          <p:cNvSpPr txBox="1"/>
          <p:nvPr/>
        </p:nvSpPr>
        <p:spPr>
          <a:xfrm>
            <a:off x="3607358" y="310585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Mini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Game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22072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버튼이벤트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FE125-D99D-4215-9E05-51DC0AE9060D}"/>
              </a:ext>
            </a:extLst>
          </p:cNvPr>
          <p:cNvSpPr txBox="1"/>
          <p:nvPr/>
        </p:nvSpPr>
        <p:spPr>
          <a:xfrm>
            <a:off x="4116315" y="1071896"/>
            <a:ext cx="6361037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logBtn.addActionListener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 new ActionListener()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e)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dtoslogin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ser.login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txtID.getText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input_ID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txtID.getText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input_PW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txtPW.</a:t>
            </a:r>
            <a:r>
              <a:rPr lang="en-US" altLang="ko-KR" sz="800" u="sng" strike="sngStrike" dirty="0" err="1">
                <a:solidFill>
                  <a:schemeClr val="tx2"/>
                </a:solidFill>
                <a:latin typeface="Consolas" panose="020B0609020204030204" pitchFamily="49" charset="0"/>
              </a:rPr>
              <a:t>getText</a:t>
            </a:r>
            <a:r>
              <a:rPr lang="en-US" altLang="ko-KR" sz="800" u="sng" strike="sngStrike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if(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dtoslogin.size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()==0)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showMessageDialog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(null, "</a:t>
            </a:r>
            <a:r>
              <a:rPr lang="ko-KR" altLang="en-US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없는 아이디입니다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.",</a:t>
            </a:r>
            <a:r>
              <a:rPr lang="ko-KR" altLang="en-US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"Message",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sz="800" b="1" i="1" dirty="0" err="1">
                <a:solidFill>
                  <a:schemeClr val="tx2"/>
                </a:solidFill>
                <a:latin typeface="Consolas" panose="020B0609020204030204" pitchFamily="49" charset="0"/>
              </a:rPr>
              <a:t>ERROR_MESSAGE</a:t>
            </a:r>
            <a:r>
              <a:rPr lang="en-US" altLang="ko-KR" sz="800" b="1" i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for(int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=0;i&lt;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dtoslogin.size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if(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dtoslogin.get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getID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input_ID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if(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dtoslogin.get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getPW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input_PW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showMessageDialog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(null, "</a:t>
            </a:r>
            <a:r>
              <a:rPr lang="ko-KR" altLang="en-US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로그인 성공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!",</a:t>
            </a:r>
            <a:r>
              <a:rPr lang="ko-KR" altLang="en-US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"Message",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sz="800" b="1" i="1" dirty="0" err="1">
                <a:solidFill>
                  <a:schemeClr val="tx2"/>
                </a:solidFill>
                <a:latin typeface="Consolas" panose="020B0609020204030204" pitchFamily="49" charset="0"/>
              </a:rPr>
              <a:t>INFORMATION_MESSAGE</a:t>
            </a:r>
            <a:r>
              <a:rPr lang="en-US" altLang="ko-KR" sz="800" b="1" i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success=true;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ser.getAllMembers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input_ID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if(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dtos.size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()!=0)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for(int j=0;j&lt;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dtos.size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dtosInven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ser.update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txtID.getText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(),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dtos.get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(j).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double hp=0.0,attack1=0.0,defense1=0.0,as=0.0;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if(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dtosInven.size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()!=0)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for(int k=0;k&lt;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dtosInven.size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();k++)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hp+=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dtosInven.get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(k).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getHP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sv-SE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attack1+=dtosInven.get(k).getAttack();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defense1+=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dtosInven.get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(k).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getdefense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as+=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dtosInven.get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(k).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getAttack_speed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contents[j][0]=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dtos.get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(j).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contents[j][1]=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String.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dtos.get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(j).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getLv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contents[j][2]=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String.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dtos.get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(j).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getAttack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()+attack1);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contents[j][3]=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String.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dtos.get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(j).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getdefense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()+defense1);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contents[j][4]=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String.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dtos.get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(j).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getAttack_speed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()+as);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contents[j][5]=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String.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dtos.get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(j).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getHP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()+hp);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frame.repaint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table.setVisible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(true);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}else {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showMessageDialog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(null, "</a:t>
            </a:r>
            <a:r>
              <a:rPr lang="ko-KR" altLang="en-US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비밀번호가 틀렸습니다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.",</a:t>
            </a:r>
            <a:r>
              <a:rPr lang="ko-KR" altLang="en-US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dirty="0">
                <a:solidFill>
                  <a:schemeClr val="tx2"/>
                </a:solidFill>
                <a:latin typeface="Consolas" panose="020B0609020204030204" pitchFamily="49" charset="0"/>
              </a:rPr>
              <a:t>"Message",</a:t>
            </a:r>
            <a:r>
              <a:rPr lang="en-US" altLang="ko-KR" sz="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sz="800" b="1" i="1" dirty="0" err="1">
                <a:solidFill>
                  <a:schemeClr val="tx2"/>
                </a:solidFill>
                <a:latin typeface="Consolas" panose="020B0609020204030204" pitchFamily="49" charset="0"/>
              </a:rPr>
              <a:t>ERROR_MESSAGE</a:t>
            </a:r>
            <a:r>
              <a:rPr lang="en-US" altLang="ko-KR" sz="800" b="1" i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85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DB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300439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1.character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7F360-07D9-488C-9C51-D3F6D03CB964}"/>
              </a:ext>
            </a:extLst>
          </p:cNvPr>
          <p:cNvSpPr txBox="1"/>
          <p:nvPr/>
        </p:nvSpPr>
        <p:spPr>
          <a:xfrm>
            <a:off x="1128713" y="1812878"/>
            <a:ext cx="274626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character(</a:t>
            </a:r>
          </a:p>
          <a:p>
            <a:r>
              <a:rPr lang="en-US" altLang="ko-KR" dirty="0"/>
              <a:t>ID varchar2(20),</a:t>
            </a:r>
          </a:p>
          <a:p>
            <a:r>
              <a:rPr lang="en-US" altLang="ko-KR" dirty="0"/>
              <a:t>name varchar2(20),</a:t>
            </a:r>
          </a:p>
          <a:p>
            <a:r>
              <a:rPr lang="en-US" altLang="ko-KR" dirty="0"/>
              <a:t>LV number(2),</a:t>
            </a:r>
          </a:p>
          <a:p>
            <a:r>
              <a:rPr lang="en-US" altLang="ko-KR" dirty="0"/>
              <a:t>attack number(3),</a:t>
            </a:r>
          </a:p>
          <a:p>
            <a:r>
              <a:rPr lang="en-US" altLang="ko-KR" dirty="0"/>
              <a:t>defense number(3),</a:t>
            </a:r>
          </a:p>
          <a:p>
            <a:r>
              <a:rPr lang="en-US" altLang="ko-KR" dirty="0" err="1"/>
              <a:t>attack_speed</a:t>
            </a:r>
            <a:r>
              <a:rPr lang="en-US" altLang="ko-KR" dirty="0"/>
              <a:t> number(2),</a:t>
            </a:r>
          </a:p>
          <a:p>
            <a:r>
              <a:rPr lang="en-US" altLang="ko-KR" dirty="0"/>
              <a:t>HP number(3)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D66B1-C6C7-488E-A192-7B8563B623E4}"/>
              </a:ext>
            </a:extLst>
          </p:cNvPr>
          <p:cNvSpPr txBox="1"/>
          <p:nvPr/>
        </p:nvSpPr>
        <p:spPr>
          <a:xfrm>
            <a:off x="4722867" y="1300439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2.item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FB014-DE6F-460B-9A9E-E6323FC795EB}"/>
              </a:ext>
            </a:extLst>
          </p:cNvPr>
          <p:cNvSpPr txBox="1"/>
          <p:nvPr/>
        </p:nvSpPr>
        <p:spPr>
          <a:xfrm>
            <a:off x="4722867" y="1812878"/>
            <a:ext cx="274626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item(</a:t>
            </a:r>
          </a:p>
          <a:p>
            <a:r>
              <a:rPr lang="en-US" altLang="ko-KR" dirty="0"/>
              <a:t>ID varchar2(20),</a:t>
            </a:r>
          </a:p>
          <a:p>
            <a:r>
              <a:rPr lang="en-US" altLang="ko-KR" dirty="0"/>
              <a:t>name varchar2(20),</a:t>
            </a:r>
          </a:p>
          <a:p>
            <a:r>
              <a:rPr lang="en-US" altLang="ko-KR" dirty="0" err="1"/>
              <a:t>itemID</a:t>
            </a:r>
            <a:r>
              <a:rPr lang="en-US" altLang="ko-KR" dirty="0"/>
              <a:t> number(3),</a:t>
            </a:r>
          </a:p>
          <a:p>
            <a:r>
              <a:rPr lang="en-US" altLang="ko-KR" dirty="0"/>
              <a:t>type varchar2(20),</a:t>
            </a:r>
          </a:p>
          <a:p>
            <a:r>
              <a:rPr lang="en-US" altLang="ko-KR" dirty="0"/>
              <a:t>attack number(2),</a:t>
            </a:r>
          </a:p>
          <a:p>
            <a:r>
              <a:rPr lang="en-US" altLang="ko-KR" dirty="0"/>
              <a:t>defense number(2),</a:t>
            </a:r>
          </a:p>
          <a:p>
            <a:r>
              <a:rPr lang="en-US" altLang="ko-KR" dirty="0" err="1"/>
              <a:t>attack_speed</a:t>
            </a:r>
            <a:r>
              <a:rPr lang="en-US" altLang="ko-KR" dirty="0"/>
              <a:t> number(1),</a:t>
            </a:r>
          </a:p>
          <a:p>
            <a:r>
              <a:rPr lang="en-US" altLang="ko-KR" dirty="0"/>
              <a:t>HP number(2)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D5BE3-A1FD-4C4A-8E4B-1714A0FD9777}"/>
              </a:ext>
            </a:extLst>
          </p:cNvPr>
          <p:cNvSpPr txBox="1"/>
          <p:nvPr/>
        </p:nvSpPr>
        <p:spPr>
          <a:xfrm>
            <a:off x="8311430" y="1300439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3.inventory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59B26-1D10-423C-A0D1-29B3CB84F2C7}"/>
              </a:ext>
            </a:extLst>
          </p:cNvPr>
          <p:cNvSpPr txBox="1"/>
          <p:nvPr/>
        </p:nvSpPr>
        <p:spPr>
          <a:xfrm>
            <a:off x="8311430" y="1812878"/>
            <a:ext cx="274626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inventory(</a:t>
            </a:r>
          </a:p>
          <a:p>
            <a:r>
              <a:rPr lang="en-US" altLang="ko-KR" dirty="0"/>
              <a:t>ID varchar2(20),</a:t>
            </a:r>
          </a:p>
          <a:p>
            <a:r>
              <a:rPr lang="en-US" altLang="ko-KR" dirty="0"/>
              <a:t>name varchar2(20),</a:t>
            </a:r>
          </a:p>
          <a:p>
            <a:r>
              <a:rPr lang="en-US" altLang="ko-KR" dirty="0" err="1"/>
              <a:t>itemID</a:t>
            </a:r>
            <a:r>
              <a:rPr lang="en-US" altLang="ko-KR" dirty="0"/>
              <a:t> number(3),</a:t>
            </a:r>
          </a:p>
          <a:p>
            <a:r>
              <a:rPr lang="en-US" altLang="ko-KR" dirty="0"/>
              <a:t>type varchar2(20),</a:t>
            </a:r>
          </a:p>
          <a:p>
            <a:r>
              <a:rPr lang="en-US" altLang="ko-KR" dirty="0"/>
              <a:t>attack number(2),</a:t>
            </a:r>
          </a:p>
          <a:p>
            <a:r>
              <a:rPr lang="en-US" altLang="ko-KR" dirty="0"/>
              <a:t>defense number(2),</a:t>
            </a:r>
          </a:p>
          <a:p>
            <a:r>
              <a:rPr lang="en-US" altLang="ko-KR" dirty="0" err="1"/>
              <a:t>attack_speed</a:t>
            </a:r>
            <a:r>
              <a:rPr lang="en-US" altLang="ko-KR" dirty="0"/>
              <a:t> number(1),</a:t>
            </a:r>
          </a:p>
          <a:p>
            <a:r>
              <a:rPr lang="en-US" altLang="ko-KR" dirty="0"/>
              <a:t>HP number(2)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2F177-C841-4A58-BA8D-6E67384684CD}"/>
              </a:ext>
            </a:extLst>
          </p:cNvPr>
          <p:cNvSpPr txBox="1"/>
          <p:nvPr/>
        </p:nvSpPr>
        <p:spPr>
          <a:xfrm>
            <a:off x="1161140" y="467350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4.login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674482-3EFF-4AD9-9604-81EACAC48BF7}"/>
              </a:ext>
            </a:extLst>
          </p:cNvPr>
          <p:cNvSpPr txBox="1"/>
          <p:nvPr/>
        </p:nvSpPr>
        <p:spPr>
          <a:xfrm>
            <a:off x="1161140" y="5185940"/>
            <a:ext cx="20918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login(</a:t>
            </a:r>
          </a:p>
          <a:p>
            <a:r>
              <a:rPr lang="en-US" altLang="ko-KR" dirty="0"/>
              <a:t>ID varchar2(15),</a:t>
            </a:r>
          </a:p>
          <a:p>
            <a:r>
              <a:rPr lang="en-US" altLang="ko-KR" dirty="0"/>
              <a:t>PW varchar2(20)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17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20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DTO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85CDB-0061-4C22-AEBA-EF68BE16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8" y="1511203"/>
            <a:ext cx="7772357" cy="44678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3F0C45-9EBF-454B-9326-BCFC5CE1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65" y="1511203"/>
            <a:ext cx="3216148" cy="44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20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DTO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F009FB-E4EA-4896-9C00-9D121812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45" y="1245037"/>
            <a:ext cx="9383305" cy="51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5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20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DTO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8F1B2E-CDE0-42DC-8F88-3780D5B5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1233710"/>
            <a:ext cx="6458851" cy="52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7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설명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알고리즘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E395D3-7EA8-464A-AAE8-6FB714243B55}"/>
              </a:ext>
            </a:extLst>
          </p:cNvPr>
          <p:cNvSpPr/>
          <p:nvPr/>
        </p:nvSpPr>
        <p:spPr>
          <a:xfrm>
            <a:off x="337672" y="1828378"/>
            <a:ext cx="2419351" cy="39899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C9AE2-21C5-4D8D-93C5-97110C0C7E8E}"/>
              </a:ext>
            </a:extLst>
          </p:cNvPr>
          <p:cNvSpPr txBox="1"/>
          <p:nvPr/>
        </p:nvSpPr>
        <p:spPr>
          <a:xfrm>
            <a:off x="280750" y="1384736"/>
            <a:ext cx="25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HomeController</a:t>
            </a:r>
            <a:endParaRPr lang="ko-KR" altLang="en-US" sz="24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83BEEF9-1CFA-4895-8B05-FD185EC9B3C5}"/>
              </a:ext>
            </a:extLst>
          </p:cNvPr>
          <p:cNvSpPr/>
          <p:nvPr/>
        </p:nvSpPr>
        <p:spPr>
          <a:xfrm>
            <a:off x="3309472" y="1828378"/>
            <a:ext cx="2419351" cy="3989999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6890C-2B82-4310-A5B6-D3625FD3784E}"/>
              </a:ext>
            </a:extLst>
          </p:cNvPr>
          <p:cNvSpPr txBox="1"/>
          <p:nvPr/>
        </p:nvSpPr>
        <p:spPr>
          <a:xfrm>
            <a:off x="3901638" y="1362644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Service</a:t>
            </a:r>
            <a:endParaRPr lang="ko-KR" altLang="en-US" sz="24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0209EA-A124-4E20-AF87-BACCD1F9FF28}"/>
              </a:ext>
            </a:extLst>
          </p:cNvPr>
          <p:cNvSpPr/>
          <p:nvPr/>
        </p:nvSpPr>
        <p:spPr>
          <a:xfrm>
            <a:off x="6281271" y="1828378"/>
            <a:ext cx="2419351" cy="39899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737C40-39B3-4E42-861F-EE8D5B8C4085}"/>
              </a:ext>
            </a:extLst>
          </p:cNvPr>
          <p:cNvSpPr txBox="1"/>
          <p:nvPr/>
        </p:nvSpPr>
        <p:spPr>
          <a:xfrm>
            <a:off x="7061309" y="1384735"/>
            <a:ext cx="859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DAO</a:t>
            </a:r>
            <a:endParaRPr lang="ko-KR" altLang="en-US" sz="24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A9AEC43-0446-4458-B3E2-DEA65E0A2612}"/>
              </a:ext>
            </a:extLst>
          </p:cNvPr>
          <p:cNvSpPr/>
          <p:nvPr/>
        </p:nvSpPr>
        <p:spPr>
          <a:xfrm>
            <a:off x="9238783" y="1824309"/>
            <a:ext cx="2419351" cy="398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0C49BE-0C82-4F94-BAB3-684CFADB3EA3}"/>
              </a:ext>
            </a:extLst>
          </p:cNvPr>
          <p:cNvSpPr txBox="1"/>
          <p:nvPr/>
        </p:nvSpPr>
        <p:spPr>
          <a:xfrm>
            <a:off x="10143727" y="1384735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</a:t>
            </a:r>
            <a:endParaRPr lang="ko-KR" altLang="en-US" sz="24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81F090-1E53-42F0-8BD7-831A5CBB7B9F}"/>
              </a:ext>
            </a:extLst>
          </p:cNvPr>
          <p:cNvSpPr/>
          <p:nvPr/>
        </p:nvSpPr>
        <p:spPr>
          <a:xfrm>
            <a:off x="2757023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E47B4A1A-6C77-4BF2-8782-D0604E232C69}"/>
              </a:ext>
            </a:extLst>
          </p:cNvPr>
          <p:cNvSpPr/>
          <p:nvPr/>
        </p:nvSpPr>
        <p:spPr>
          <a:xfrm>
            <a:off x="5757394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F7D88323-A39B-4C6C-9368-C4E53A378CD3}"/>
              </a:ext>
            </a:extLst>
          </p:cNvPr>
          <p:cNvSpPr/>
          <p:nvPr/>
        </p:nvSpPr>
        <p:spPr>
          <a:xfrm>
            <a:off x="8714907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20BAE147-6F80-44A5-BE26-01AA9688D397}"/>
              </a:ext>
            </a:extLst>
          </p:cNvPr>
          <p:cNvSpPr/>
          <p:nvPr/>
        </p:nvSpPr>
        <p:spPr>
          <a:xfrm flipH="1">
            <a:off x="2771308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9EF8331-9430-4D68-8BE6-EBF686D2A52D}"/>
              </a:ext>
            </a:extLst>
          </p:cNvPr>
          <p:cNvSpPr/>
          <p:nvPr/>
        </p:nvSpPr>
        <p:spPr>
          <a:xfrm flipH="1">
            <a:off x="5728823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6D0DE7FC-C4EE-46AA-B32D-C825BE139F63}"/>
              </a:ext>
            </a:extLst>
          </p:cNvPr>
          <p:cNvSpPr/>
          <p:nvPr/>
        </p:nvSpPr>
        <p:spPr>
          <a:xfrm flipH="1">
            <a:off x="8700622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48A5C-C16F-4B02-8DEE-C367D73203E9}"/>
              </a:ext>
            </a:extLst>
          </p:cNvPr>
          <p:cNvSpPr txBox="1"/>
          <p:nvPr/>
        </p:nvSpPr>
        <p:spPr>
          <a:xfrm>
            <a:off x="2721130" y="2121120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E43690-2190-463B-A655-9D27F6A09251}"/>
              </a:ext>
            </a:extLst>
          </p:cNvPr>
          <p:cNvSpPr txBox="1"/>
          <p:nvPr/>
        </p:nvSpPr>
        <p:spPr>
          <a:xfrm>
            <a:off x="5743108" y="2121120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927A78-9900-4972-8ACA-F069724A223D}"/>
              </a:ext>
            </a:extLst>
          </p:cNvPr>
          <p:cNvSpPr txBox="1"/>
          <p:nvPr/>
        </p:nvSpPr>
        <p:spPr>
          <a:xfrm>
            <a:off x="2721130" y="4219169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DB06DB-8085-4750-8AA9-EF0B3BF707EA}"/>
              </a:ext>
            </a:extLst>
          </p:cNvPr>
          <p:cNvSpPr txBox="1"/>
          <p:nvPr/>
        </p:nvSpPr>
        <p:spPr>
          <a:xfrm>
            <a:off x="5743108" y="4219169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14B8B21-B6CD-4BDF-8187-69390D74954C}"/>
              </a:ext>
            </a:extLst>
          </p:cNvPr>
          <p:cNvSpPr/>
          <p:nvPr/>
        </p:nvSpPr>
        <p:spPr>
          <a:xfrm>
            <a:off x="3563139" y="2795575"/>
            <a:ext cx="1888969" cy="19607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</a:t>
            </a:r>
          </a:p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Login,LogOut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Item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inventory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7AFBF9-F985-40DD-B679-978C7B9BC5F2}"/>
              </a:ext>
            </a:extLst>
          </p:cNvPr>
          <p:cNvSpPr/>
          <p:nvPr/>
        </p:nvSpPr>
        <p:spPr>
          <a:xfrm>
            <a:off x="6533711" y="2097501"/>
            <a:ext cx="1888969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A92430A-E018-45B5-B9AC-17567E448A12}"/>
              </a:ext>
            </a:extLst>
          </p:cNvPr>
          <p:cNvSpPr/>
          <p:nvPr/>
        </p:nvSpPr>
        <p:spPr>
          <a:xfrm>
            <a:off x="9502440" y="2096873"/>
            <a:ext cx="1888969" cy="6058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2B31A1E-FBBF-43D8-A17B-B0684FC4C6E8}"/>
              </a:ext>
            </a:extLst>
          </p:cNvPr>
          <p:cNvSpPr/>
          <p:nvPr/>
        </p:nvSpPr>
        <p:spPr>
          <a:xfrm>
            <a:off x="612276" y="2263139"/>
            <a:ext cx="1846916" cy="6567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로그인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화면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1)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D138BFA-70C0-458E-B5E7-24FF4F29ABBE}"/>
              </a:ext>
            </a:extLst>
          </p:cNvPr>
          <p:cNvSpPr/>
          <p:nvPr/>
        </p:nvSpPr>
        <p:spPr>
          <a:xfrm>
            <a:off x="6546461" y="2986956"/>
            <a:ext cx="1888969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character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26D010C-068C-41A9-9397-537C82E77D71}"/>
              </a:ext>
            </a:extLst>
          </p:cNvPr>
          <p:cNvSpPr/>
          <p:nvPr/>
        </p:nvSpPr>
        <p:spPr>
          <a:xfrm>
            <a:off x="6554745" y="3860398"/>
            <a:ext cx="1888969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item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6D1E60-EFFF-4956-B437-8CF96EAC6C60}"/>
              </a:ext>
            </a:extLst>
          </p:cNvPr>
          <p:cNvSpPr/>
          <p:nvPr/>
        </p:nvSpPr>
        <p:spPr>
          <a:xfrm>
            <a:off x="6549715" y="4746594"/>
            <a:ext cx="1888969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inventory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F4D7A1F-BE31-4E0B-96AA-5D3A13A4525A}"/>
              </a:ext>
            </a:extLst>
          </p:cNvPr>
          <p:cNvSpPr/>
          <p:nvPr/>
        </p:nvSpPr>
        <p:spPr>
          <a:xfrm>
            <a:off x="640858" y="4354828"/>
            <a:ext cx="1846916" cy="6567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게임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화면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2)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C2753BA-B8CE-484B-BE7F-2B7CFE8E484B}"/>
              </a:ext>
            </a:extLst>
          </p:cNvPr>
          <p:cNvSpPr/>
          <p:nvPr/>
        </p:nvSpPr>
        <p:spPr>
          <a:xfrm>
            <a:off x="9502439" y="3009009"/>
            <a:ext cx="1888969" cy="5950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B548BA2-4031-4CA3-9F62-6F9031C5479D}"/>
              </a:ext>
            </a:extLst>
          </p:cNvPr>
          <p:cNvSpPr/>
          <p:nvPr/>
        </p:nvSpPr>
        <p:spPr>
          <a:xfrm>
            <a:off x="9502438" y="3879904"/>
            <a:ext cx="1888969" cy="5922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item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9A79DB3-FA14-4DD5-B68E-6711626FC9F1}"/>
              </a:ext>
            </a:extLst>
          </p:cNvPr>
          <p:cNvSpPr/>
          <p:nvPr/>
        </p:nvSpPr>
        <p:spPr>
          <a:xfrm>
            <a:off x="9502438" y="4756352"/>
            <a:ext cx="1888969" cy="60731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inventory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F4CCA2-61D7-4590-B669-EF65B16087FB}"/>
              </a:ext>
            </a:extLst>
          </p:cNvPr>
          <p:cNvSpPr/>
          <p:nvPr/>
        </p:nvSpPr>
        <p:spPr>
          <a:xfrm>
            <a:off x="323849" y="1905260"/>
            <a:ext cx="1991512" cy="865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A33D288-F0B3-4DFD-B119-B03075F4B324}"/>
              </a:ext>
            </a:extLst>
          </p:cNvPr>
          <p:cNvSpPr/>
          <p:nvPr/>
        </p:nvSpPr>
        <p:spPr>
          <a:xfrm>
            <a:off x="2655985" y="1905257"/>
            <a:ext cx="2872356" cy="865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캐릭터 선택 및 게임접속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3B9EE09-AF41-4147-8A6F-A359C30BB4E8}"/>
              </a:ext>
            </a:extLst>
          </p:cNvPr>
          <p:cNvSpPr/>
          <p:nvPr/>
        </p:nvSpPr>
        <p:spPr>
          <a:xfrm>
            <a:off x="5868965" y="1905256"/>
            <a:ext cx="2872356" cy="865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모험을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레벨업과 아이템 획득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BD830BF-4119-4921-BA64-2EB589533028}"/>
              </a:ext>
            </a:extLst>
          </p:cNvPr>
          <p:cNvSpPr/>
          <p:nvPr/>
        </p:nvSpPr>
        <p:spPr>
          <a:xfrm>
            <a:off x="9081945" y="1905255"/>
            <a:ext cx="2505514" cy="865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장착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F841047-19AB-428B-B6CD-3D2CB29FB001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 flipV="1">
            <a:off x="2315361" y="2338115"/>
            <a:ext cx="34062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B6A34A-E8E0-4E28-8C79-1B255D70EDC9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 flipV="1">
            <a:off x="5528341" y="2338114"/>
            <a:ext cx="340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25817B-A148-4C71-86E5-F1FAA5E6C249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 flipV="1">
            <a:off x="8741321" y="2338113"/>
            <a:ext cx="340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B94A98-A8D5-4678-BB61-EBE4F760489E}"/>
              </a:ext>
            </a:extLst>
          </p:cNvPr>
          <p:cNvSpPr/>
          <p:nvPr/>
        </p:nvSpPr>
        <p:spPr>
          <a:xfrm>
            <a:off x="436523" y="3953071"/>
            <a:ext cx="1766164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B7E3FF0-3133-473C-B140-EA7FC4069E85}"/>
              </a:ext>
            </a:extLst>
          </p:cNvPr>
          <p:cNvSpPr/>
          <p:nvPr/>
        </p:nvSpPr>
        <p:spPr>
          <a:xfrm>
            <a:off x="436523" y="4833538"/>
            <a:ext cx="1766164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character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06B5334-DF61-4186-BEED-47078B3019C4}"/>
              </a:ext>
            </a:extLst>
          </p:cNvPr>
          <p:cNvSpPr/>
          <p:nvPr/>
        </p:nvSpPr>
        <p:spPr>
          <a:xfrm>
            <a:off x="3209081" y="3953071"/>
            <a:ext cx="1766164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character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87456F4-46C5-467C-A852-7143C06E74AA}"/>
              </a:ext>
            </a:extLst>
          </p:cNvPr>
          <p:cNvSpPr/>
          <p:nvPr/>
        </p:nvSpPr>
        <p:spPr>
          <a:xfrm>
            <a:off x="436523" y="3011424"/>
            <a:ext cx="1766164" cy="6170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로그인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화면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1)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07E4216-B016-4E85-97D2-09850054B44B}"/>
              </a:ext>
            </a:extLst>
          </p:cNvPr>
          <p:cNvSpPr/>
          <p:nvPr/>
        </p:nvSpPr>
        <p:spPr>
          <a:xfrm>
            <a:off x="3209081" y="3011424"/>
            <a:ext cx="1766164" cy="6170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게임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화면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2)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3C6026E-F4F2-408A-8EA3-FB06BAB0B2EA}"/>
              </a:ext>
            </a:extLst>
          </p:cNvPr>
          <p:cNvSpPr/>
          <p:nvPr/>
        </p:nvSpPr>
        <p:spPr>
          <a:xfrm>
            <a:off x="6422061" y="3011424"/>
            <a:ext cx="1766164" cy="6170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게임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화면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2)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508C0DA-E333-4966-BA13-E330A76E32D6}"/>
              </a:ext>
            </a:extLst>
          </p:cNvPr>
          <p:cNvSpPr/>
          <p:nvPr/>
        </p:nvSpPr>
        <p:spPr>
          <a:xfrm>
            <a:off x="9451620" y="3011424"/>
            <a:ext cx="1766164" cy="6170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게임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화면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2)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D1DDD8-3B4E-400C-AEA9-088794CBFAB0}"/>
              </a:ext>
            </a:extLst>
          </p:cNvPr>
          <p:cNvSpPr/>
          <p:nvPr/>
        </p:nvSpPr>
        <p:spPr>
          <a:xfrm>
            <a:off x="6422061" y="3895259"/>
            <a:ext cx="1766164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character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9177406-09E6-49BC-B8DC-BBB07C9E1BF1}"/>
              </a:ext>
            </a:extLst>
          </p:cNvPr>
          <p:cNvSpPr/>
          <p:nvPr/>
        </p:nvSpPr>
        <p:spPr>
          <a:xfrm>
            <a:off x="6422061" y="4833121"/>
            <a:ext cx="1766164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item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ED3FE25-C719-4D2F-BF67-0F8B36BE1FE6}"/>
              </a:ext>
            </a:extLst>
          </p:cNvPr>
          <p:cNvSpPr/>
          <p:nvPr/>
        </p:nvSpPr>
        <p:spPr>
          <a:xfrm>
            <a:off x="9451620" y="3895259"/>
            <a:ext cx="1766164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character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BCE5C60-89F4-422C-A6B3-EB9574464B8C}"/>
              </a:ext>
            </a:extLst>
          </p:cNvPr>
          <p:cNvSpPr/>
          <p:nvPr/>
        </p:nvSpPr>
        <p:spPr>
          <a:xfrm>
            <a:off x="9451620" y="4833120"/>
            <a:ext cx="1766164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item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F59D2BB-A23C-4CB0-86F9-E7E9F9F364DA}"/>
              </a:ext>
            </a:extLst>
          </p:cNvPr>
          <p:cNvSpPr/>
          <p:nvPr/>
        </p:nvSpPr>
        <p:spPr>
          <a:xfrm>
            <a:off x="9451620" y="5744904"/>
            <a:ext cx="1766164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inventory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8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AA1DD6E-90EA-42B0-80BD-B3591C938EEA}"/>
              </a:ext>
            </a:extLst>
          </p:cNvPr>
          <p:cNvSpPr/>
          <p:nvPr/>
        </p:nvSpPr>
        <p:spPr>
          <a:xfrm>
            <a:off x="4956806" y="281915"/>
            <a:ext cx="1991512" cy="865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1EB085-CDCA-4CA5-B40D-54EF7424B1C5}"/>
              </a:ext>
            </a:extLst>
          </p:cNvPr>
          <p:cNvSpPr/>
          <p:nvPr/>
        </p:nvSpPr>
        <p:spPr>
          <a:xfrm>
            <a:off x="5269699" y="1523516"/>
            <a:ext cx="109728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en-US" altLang="ko-KR" dirty="0"/>
              <a:t>Log In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1885361-6859-4434-922A-CC3C241E4918}"/>
              </a:ext>
            </a:extLst>
          </p:cNvPr>
          <p:cNvSpPr/>
          <p:nvPr/>
        </p:nvSpPr>
        <p:spPr>
          <a:xfrm>
            <a:off x="1155036" y="1525156"/>
            <a:ext cx="1899882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Label,TextField</a:t>
            </a:r>
            <a:endParaRPr lang="en-US" altLang="ko-KR" b="1" dirty="0"/>
          </a:p>
          <a:p>
            <a:pPr algn="ctr"/>
            <a:r>
              <a:rPr lang="en-US" altLang="ko-KR" dirty="0"/>
              <a:t>ID,PW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FDD71E0-70F4-4252-B9CF-E0B446DA08E1}"/>
              </a:ext>
            </a:extLst>
          </p:cNvPr>
          <p:cNvSpPr/>
          <p:nvPr/>
        </p:nvSpPr>
        <p:spPr>
          <a:xfrm>
            <a:off x="9373821" y="1525156"/>
            <a:ext cx="109728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en-US" altLang="ko-KR" dirty="0"/>
              <a:t>Log 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E14F7-A01D-4EEF-A6B0-7DE55460FB6E}"/>
              </a:ext>
            </a:extLst>
          </p:cNvPr>
          <p:cNvSpPr txBox="1"/>
          <p:nvPr/>
        </p:nvSpPr>
        <p:spPr>
          <a:xfrm>
            <a:off x="760023" y="2554272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E1179-276F-4622-9585-9B6B2073C79E}"/>
              </a:ext>
            </a:extLst>
          </p:cNvPr>
          <p:cNvSpPr txBox="1"/>
          <p:nvPr/>
        </p:nvSpPr>
        <p:spPr>
          <a:xfrm>
            <a:off x="4130556" y="2522841"/>
            <a:ext cx="3930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1.ID</a:t>
            </a:r>
            <a:r>
              <a:rPr lang="ko-KR" altLang="en-US" dirty="0"/>
              <a:t>를 </a:t>
            </a:r>
            <a:r>
              <a:rPr lang="en-US" altLang="ko-KR" dirty="0"/>
              <a:t>service</a:t>
            </a:r>
            <a:r>
              <a:rPr lang="ko-KR" altLang="en-US" dirty="0"/>
              <a:t>로 전달한다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2.Service</a:t>
            </a:r>
            <a:r>
              <a:rPr lang="ko-KR" altLang="en-US" dirty="0"/>
              <a:t>에서 </a:t>
            </a:r>
            <a:r>
              <a:rPr lang="en-US" altLang="ko-KR" dirty="0"/>
              <a:t>DAO(</a:t>
            </a:r>
            <a:r>
              <a:rPr lang="en-US" altLang="ko-KR" dirty="0" err="1"/>
              <a:t>sql</a:t>
            </a:r>
            <a:r>
              <a:rPr lang="en-US" altLang="ko-KR" dirty="0"/>
              <a:t>)</a:t>
            </a:r>
            <a:r>
              <a:rPr lang="ko-KR" altLang="en-US" dirty="0"/>
              <a:t>을 호출한다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2-1.log(DB)</a:t>
            </a:r>
            <a:r>
              <a:rPr lang="ko-KR" altLang="en-US" dirty="0"/>
              <a:t>에 접근</a:t>
            </a:r>
            <a:r>
              <a:rPr lang="en-US" altLang="ko-KR" dirty="0"/>
              <a:t>- select PW~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해당 결과를 바탕으로 성공</a:t>
            </a:r>
            <a:r>
              <a:rPr lang="en-US" altLang="ko-KR" dirty="0"/>
              <a:t>/</a:t>
            </a:r>
            <a:r>
              <a:rPr lang="ko-KR" altLang="en-US" dirty="0"/>
              <a:t>실패를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판단한다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로그인 상태 변경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사용자의 캐릭터 목록 출력</a:t>
            </a:r>
            <a:endParaRPr lang="en-US" altLang="ko-KR" dirty="0"/>
          </a:p>
          <a:p>
            <a:r>
              <a:rPr lang="en-US" altLang="ko-KR" dirty="0"/>
              <a:t>5-1.</a:t>
            </a:r>
            <a:r>
              <a:rPr lang="ko-KR" altLang="en-US" dirty="0"/>
              <a:t>캐릭터가 장비아이템을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착용시</a:t>
            </a:r>
            <a:r>
              <a:rPr lang="en-US" altLang="ko-KR" dirty="0"/>
              <a:t> </a:t>
            </a:r>
            <a:r>
              <a:rPr lang="ko-KR" altLang="en-US" dirty="0"/>
              <a:t>해당 능력치를 출력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F81BD-E8A9-4838-8809-F2BA3DF01988}"/>
              </a:ext>
            </a:extLst>
          </p:cNvPr>
          <p:cNvSpPr txBox="1"/>
          <p:nvPr/>
        </p:nvSpPr>
        <p:spPr>
          <a:xfrm>
            <a:off x="8412945" y="2554272"/>
            <a:ext cx="301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1.ID,PW </a:t>
            </a:r>
            <a:r>
              <a:rPr lang="en-US" altLang="ko-KR" dirty="0" err="1"/>
              <a:t>TextField</a:t>
            </a:r>
            <a:r>
              <a:rPr lang="ko-KR" altLang="en-US" dirty="0"/>
              <a:t>를 지운다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81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AA1DD6E-90EA-42B0-80BD-B3591C938EEA}"/>
              </a:ext>
            </a:extLst>
          </p:cNvPr>
          <p:cNvSpPr/>
          <p:nvPr/>
        </p:nvSpPr>
        <p:spPr>
          <a:xfrm>
            <a:off x="4956806" y="281915"/>
            <a:ext cx="1991512" cy="865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E14F7-A01D-4EEF-A6B0-7DE55460FB6E}"/>
              </a:ext>
            </a:extLst>
          </p:cNvPr>
          <p:cNvSpPr txBox="1"/>
          <p:nvPr/>
        </p:nvSpPr>
        <p:spPr>
          <a:xfrm>
            <a:off x="726281" y="2177160"/>
            <a:ext cx="55846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로그인이 된 상태인지 파악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캐릭터 닉네임 저장</a:t>
            </a:r>
            <a:endParaRPr lang="en-US" altLang="ko-KR" dirty="0"/>
          </a:p>
          <a:p>
            <a:r>
              <a:rPr lang="en-US" altLang="ko-KR" dirty="0"/>
              <a:t>3.ID</a:t>
            </a:r>
            <a:r>
              <a:rPr lang="ko-KR" altLang="en-US" dirty="0"/>
              <a:t>와 닉네임을 </a:t>
            </a:r>
            <a:r>
              <a:rPr lang="en-US" altLang="ko-KR" dirty="0"/>
              <a:t>service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이용해 </a:t>
            </a:r>
            <a:r>
              <a:rPr lang="en-US" altLang="ko-KR" dirty="0"/>
              <a:t>DB</a:t>
            </a:r>
            <a:r>
              <a:rPr lang="ko-KR" altLang="en-US" dirty="0"/>
              <a:t>에 전달</a:t>
            </a:r>
            <a:endParaRPr lang="en-US" altLang="ko-KR" dirty="0"/>
          </a:p>
          <a:p>
            <a:r>
              <a:rPr lang="en-US" altLang="ko-KR" dirty="0"/>
              <a:t>3-1.character DB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구문을 통해 생성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업데이트된 사용자의 캐릭터 목록을 출력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6B4514-CAF6-4B06-BC49-A58CDF6AC397}"/>
              </a:ext>
            </a:extLst>
          </p:cNvPr>
          <p:cNvSpPr/>
          <p:nvPr/>
        </p:nvSpPr>
        <p:spPr>
          <a:xfrm>
            <a:off x="1365397" y="1429484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캐릭터 생성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78CD8B-55D2-49F5-9FD1-C95959BCB24C}"/>
              </a:ext>
            </a:extLst>
          </p:cNvPr>
          <p:cNvSpPr/>
          <p:nvPr/>
        </p:nvSpPr>
        <p:spPr>
          <a:xfrm>
            <a:off x="1365397" y="3806017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캐릭터삭제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117DA-4F82-41E4-9F4E-F4993DE5CA11}"/>
              </a:ext>
            </a:extLst>
          </p:cNvPr>
          <p:cNvSpPr txBox="1"/>
          <p:nvPr/>
        </p:nvSpPr>
        <p:spPr>
          <a:xfrm>
            <a:off x="726281" y="4579492"/>
            <a:ext cx="70197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로그인이 된 상태인지 파악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선택된 인덱스를 저장</a:t>
            </a:r>
            <a:endParaRPr lang="en-US" altLang="ko-KR" dirty="0"/>
          </a:p>
          <a:p>
            <a:r>
              <a:rPr lang="en-US" altLang="ko-KR" dirty="0"/>
              <a:t>3.ID</a:t>
            </a:r>
            <a:r>
              <a:rPr lang="ko-KR" altLang="en-US" dirty="0"/>
              <a:t>와 선택된 닉네임을 </a:t>
            </a:r>
            <a:r>
              <a:rPr lang="en-US" altLang="ko-KR" dirty="0"/>
              <a:t>service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이용해 </a:t>
            </a:r>
            <a:r>
              <a:rPr lang="en-US" altLang="ko-KR" dirty="0"/>
              <a:t>DB</a:t>
            </a:r>
            <a:r>
              <a:rPr lang="ko-KR" altLang="en-US" dirty="0"/>
              <a:t>에 전달</a:t>
            </a:r>
            <a:endParaRPr lang="en-US" altLang="ko-KR" dirty="0"/>
          </a:p>
          <a:p>
            <a:r>
              <a:rPr lang="en-US" altLang="ko-KR" dirty="0"/>
              <a:t>3-1.character DB</a:t>
            </a:r>
            <a:r>
              <a:rPr lang="ko-KR" altLang="en-US" dirty="0"/>
              <a:t>에 </a:t>
            </a:r>
            <a:r>
              <a:rPr lang="en-US" altLang="ko-KR" dirty="0"/>
              <a:t>delete </a:t>
            </a:r>
            <a:r>
              <a:rPr lang="ko-KR" altLang="en-US" dirty="0"/>
              <a:t>구문을 통해 생성</a:t>
            </a:r>
            <a:endParaRPr lang="en-US" altLang="ko-KR" dirty="0"/>
          </a:p>
          <a:p>
            <a:r>
              <a:rPr lang="en-US" altLang="ko-KR" dirty="0"/>
              <a:t>3-2.item,inventory DB</a:t>
            </a:r>
            <a:r>
              <a:rPr lang="ko-KR" altLang="en-US" dirty="0"/>
              <a:t>에도 마찬가지로 해당 캐릭터의 데이터 삭제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업데이트된 사용자의 캐릭터 목록을 출력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15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E14F7-A01D-4EEF-A6B0-7DE55460FB6E}"/>
              </a:ext>
            </a:extLst>
          </p:cNvPr>
          <p:cNvSpPr txBox="1"/>
          <p:nvPr/>
        </p:nvSpPr>
        <p:spPr>
          <a:xfrm>
            <a:off x="1143204" y="2264884"/>
            <a:ext cx="755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1.ID(label) </a:t>
            </a:r>
            <a:r>
              <a:rPr lang="ko-KR" altLang="en-US" dirty="0"/>
              <a:t>와 선택된 인덱스를 통해 해당 닉네임 데이터를 전달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2.New </a:t>
            </a:r>
            <a:r>
              <a:rPr lang="en-US" altLang="ko-KR" dirty="0" err="1"/>
              <a:t>inGame</a:t>
            </a:r>
            <a:r>
              <a:rPr lang="en-US" altLang="ko-KR" dirty="0"/>
              <a:t>(ID,</a:t>
            </a:r>
            <a:r>
              <a:rPr lang="ko-KR" altLang="en-US" dirty="0"/>
              <a:t>닉네임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6754F4-97AF-4506-BEFD-EBA1AAB6D6C5}"/>
              </a:ext>
            </a:extLst>
          </p:cNvPr>
          <p:cNvSpPr/>
          <p:nvPr/>
        </p:nvSpPr>
        <p:spPr>
          <a:xfrm>
            <a:off x="4659820" y="267032"/>
            <a:ext cx="2872356" cy="865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캐릭터 선택 및 게임접속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54915C9-E8CE-4B00-B7F8-709D3A46CEC2}"/>
              </a:ext>
            </a:extLst>
          </p:cNvPr>
          <p:cNvSpPr/>
          <p:nvPr/>
        </p:nvSpPr>
        <p:spPr>
          <a:xfrm>
            <a:off x="1259929" y="1593776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게임시작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BFE0E1A-0DF9-4BAE-BB98-428031ED44D7}"/>
              </a:ext>
            </a:extLst>
          </p:cNvPr>
          <p:cNvSpPr/>
          <p:nvPr/>
        </p:nvSpPr>
        <p:spPr>
          <a:xfrm>
            <a:off x="1259929" y="3629992"/>
            <a:ext cx="6558804" cy="63358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Label</a:t>
            </a:r>
          </a:p>
          <a:p>
            <a:pPr algn="ctr"/>
            <a:r>
              <a:rPr lang="ko-KR" altLang="en-US" dirty="0"/>
              <a:t>캐릭터정보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0582D0-4FCE-4D93-BDFF-C5A525A9E94A}"/>
              </a:ext>
            </a:extLst>
          </p:cNvPr>
          <p:cNvSpPr txBox="1"/>
          <p:nvPr/>
        </p:nvSpPr>
        <p:spPr>
          <a:xfrm>
            <a:off x="1143204" y="4475717"/>
            <a:ext cx="817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전달 받은 정보로 </a:t>
            </a:r>
            <a:r>
              <a:rPr lang="en-US" altLang="ko-KR" dirty="0"/>
              <a:t>character DB</a:t>
            </a:r>
            <a:r>
              <a:rPr lang="ko-KR" altLang="en-US" dirty="0"/>
              <a:t>에 접근해서 현재 캐릭터의 정보를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2.Label</a:t>
            </a:r>
            <a:r>
              <a:rPr lang="ko-KR" altLang="en-US" dirty="0"/>
              <a:t>에 해당 정보를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197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646845" y="234892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4512" y="906408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8E355-75FA-4B4C-8872-C710727A6BC0}"/>
              </a:ext>
            </a:extLst>
          </p:cNvPr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JAVA_DB</a:t>
            </a:r>
            <a:r>
              <a:rPr lang="ko-KR" altLang="en-US" sz="3200" dirty="0">
                <a:solidFill>
                  <a:schemeClr val="tx2"/>
                </a:solidFill>
              </a:rPr>
              <a:t>연동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BCB0EF-08B4-4ACA-A69B-BEE20A1D3F80}"/>
              </a:ext>
            </a:extLst>
          </p:cNvPr>
          <p:cNvSpPr/>
          <p:nvPr/>
        </p:nvSpPr>
        <p:spPr>
          <a:xfrm>
            <a:off x="6781622" y="204368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DAF7D-F561-4BA8-81EF-99021350D4DA}"/>
              </a:ext>
            </a:extLst>
          </p:cNvPr>
          <p:cNvSpPr txBox="1"/>
          <p:nvPr/>
        </p:nvSpPr>
        <p:spPr>
          <a:xfrm>
            <a:off x="6998792" y="187000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프로그램 설명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732DAD-183D-4DAF-9322-E173B43A020B}"/>
              </a:ext>
            </a:extLst>
          </p:cNvPr>
          <p:cNvSpPr/>
          <p:nvPr/>
        </p:nvSpPr>
        <p:spPr>
          <a:xfrm>
            <a:off x="6781622" y="274090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90518B-4BEE-41E6-85CC-613667508F88}"/>
              </a:ext>
            </a:extLst>
          </p:cNvPr>
          <p:cNvSpPr txBox="1"/>
          <p:nvPr/>
        </p:nvSpPr>
        <p:spPr>
          <a:xfrm>
            <a:off x="6998792" y="256722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프로그램 구성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2EC192-DE5D-4185-9D04-337DD59BE81D}"/>
              </a:ext>
            </a:extLst>
          </p:cNvPr>
          <p:cNvSpPr/>
          <p:nvPr/>
        </p:nvSpPr>
        <p:spPr>
          <a:xfrm>
            <a:off x="6781622" y="343812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DB130-F993-4CA4-A19C-BF558D05F542}"/>
              </a:ext>
            </a:extLst>
          </p:cNvPr>
          <p:cNvSpPr txBox="1"/>
          <p:nvPr/>
        </p:nvSpPr>
        <p:spPr>
          <a:xfrm>
            <a:off x="6838772" y="3264445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AA06EE-E92E-4D76-9454-6F47CF227377}"/>
              </a:ext>
            </a:extLst>
          </p:cNvPr>
          <p:cNvSpPr/>
          <p:nvPr/>
        </p:nvSpPr>
        <p:spPr>
          <a:xfrm>
            <a:off x="6781622" y="413470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ED4DE-8487-4B64-9DC8-D1C044941354}"/>
              </a:ext>
            </a:extLst>
          </p:cNvPr>
          <p:cNvSpPr txBox="1"/>
          <p:nvPr/>
        </p:nvSpPr>
        <p:spPr>
          <a:xfrm>
            <a:off x="6838772" y="3961021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156D7-A76B-4A13-A501-6F77CC99BEC4}"/>
              </a:ext>
            </a:extLst>
          </p:cNvPr>
          <p:cNvSpPr txBox="1"/>
          <p:nvPr/>
        </p:nvSpPr>
        <p:spPr>
          <a:xfrm>
            <a:off x="6998792" y="3266033"/>
            <a:ext cx="208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JAVA_SWING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CF38D1-8114-453A-B9C5-3443603D39C1}"/>
              </a:ext>
            </a:extLst>
          </p:cNvPr>
          <p:cNvSpPr txBox="1"/>
          <p:nvPr/>
        </p:nvSpPr>
        <p:spPr>
          <a:xfrm>
            <a:off x="6998792" y="3958075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실제 작동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DC8377-EC16-4F98-B173-41F8F44933C4}"/>
              </a:ext>
            </a:extLst>
          </p:cNvPr>
          <p:cNvSpPr txBox="1"/>
          <p:nvPr/>
        </p:nvSpPr>
        <p:spPr>
          <a:xfrm>
            <a:off x="3607358" y="310585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Mini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Game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E14F7-A01D-4EEF-A6B0-7DE55460FB6E}"/>
              </a:ext>
            </a:extLst>
          </p:cNvPr>
          <p:cNvSpPr txBox="1"/>
          <p:nvPr/>
        </p:nvSpPr>
        <p:spPr>
          <a:xfrm>
            <a:off x="1143204" y="2053158"/>
            <a:ext cx="6785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탐험을 진행 경험치를 획득하고</a:t>
            </a:r>
            <a:r>
              <a:rPr lang="en-US" altLang="ko-KR" dirty="0"/>
              <a:t>, </a:t>
            </a:r>
            <a:r>
              <a:rPr lang="en-US" altLang="ko-KR" dirty="0" err="1"/>
              <a:t>getItem</a:t>
            </a:r>
            <a:r>
              <a:rPr lang="en-US" altLang="ko-KR" dirty="0"/>
              <a:t>()</a:t>
            </a:r>
            <a:r>
              <a:rPr lang="ko-KR" altLang="en-US" dirty="0"/>
              <a:t>을 통해 아이템 생성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해당 아이템을 데이터 전달 받음</a:t>
            </a:r>
            <a:endParaRPr lang="en-US" altLang="ko-KR" dirty="0"/>
          </a:p>
          <a:p>
            <a:r>
              <a:rPr lang="en-US" altLang="ko-KR" dirty="0"/>
              <a:t>2-1.item DB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구문을 통해 데이터 입력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AD5770-B35A-4DB7-BB3D-3ACB8C5FEF97}"/>
              </a:ext>
            </a:extLst>
          </p:cNvPr>
          <p:cNvSpPr/>
          <p:nvPr/>
        </p:nvSpPr>
        <p:spPr>
          <a:xfrm>
            <a:off x="4659820" y="266673"/>
            <a:ext cx="2872356" cy="865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모험을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레벨업과 아이템 획득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9C43D13-A61B-4719-BD1B-3DC775195F50}"/>
              </a:ext>
            </a:extLst>
          </p:cNvPr>
          <p:cNvSpPr/>
          <p:nvPr/>
        </p:nvSpPr>
        <p:spPr>
          <a:xfrm>
            <a:off x="1143204" y="3222432"/>
            <a:ext cx="2354579" cy="25202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200" b="1" dirty="0"/>
              <a:t>Table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아이템정보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7390B68-A62A-46F6-804C-5BF1273C6667}"/>
              </a:ext>
            </a:extLst>
          </p:cNvPr>
          <p:cNvSpPr/>
          <p:nvPr/>
        </p:nvSpPr>
        <p:spPr>
          <a:xfrm>
            <a:off x="1143204" y="1321038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탐험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E87CC-0275-4CA1-899D-B4826D7A3E83}"/>
              </a:ext>
            </a:extLst>
          </p:cNvPr>
          <p:cNvSpPr txBox="1"/>
          <p:nvPr/>
        </p:nvSpPr>
        <p:spPr>
          <a:xfrm>
            <a:off x="3919862" y="3222432"/>
            <a:ext cx="4078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1.Item DB</a:t>
            </a:r>
            <a:r>
              <a:rPr lang="ko-KR" altLang="en-US" dirty="0"/>
              <a:t>에 접근 모든 아이템을 출력</a:t>
            </a:r>
            <a:endParaRPr lang="en-US" altLang="ko-KR" dirty="0"/>
          </a:p>
          <a:p>
            <a:r>
              <a:rPr lang="en-US" altLang="ko-KR" dirty="0"/>
              <a:t>1-1.select </a:t>
            </a:r>
            <a:r>
              <a:rPr lang="ko-KR" altLang="en-US" dirty="0"/>
              <a:t>구문을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1-2.</a:t>
            </a:r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와 현재 캐릭터가 가진</a:t>
            </a:r>
            <a:endParaRPr lang="en-US" altLang="ko-KR" dirty="0"/>
          </a:p>
          <a:p>
            <a:r>
              <a:rPr lang="ko-KR" altLang="en-US" dirty="0"/>
              <a:t>아이템만 </a:t>
            </a:r>
            <a:r>
              <a:rPr lang="ko-KR" altLang="en-US" dirty="0" err="1"/>
              <a:t>가져와야한다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22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E14F7-A01D-4EEF-A6B0-7DE55460FB6E}"/>
              </a:ext>
            </a:extLst>
          </p:cNvPr>
          <p:cNvSpPr txBox="1"/>
          <p:nvPr/>
        </p:nvSpPr>
        <p:spPr>
          <a:xfrm>
            <a:off x="1143204" y="2053158"/>
            <a:ext cx="8353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1.Table</a:t>
            </a:r>
            <a:r>
              <a:rPr lang="ko-KR" altLang="en-US" dirty="0"/>
              <a:t>에서 선택된 아이템을 해당 캐릭터에게 착용 시킴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아이템 능력치가 캐릭터의 능력치에 추가됨</a:t>
            </a:r>
            <a:endParaRPr lang="en-US" altLang="ko-KR" dirty="0"/>
          </a:p>
          <a:p>
            <a:r>
              <a:rPr lang="en-US" altLang="ko-KR" dirty="0"/>
              <a:t>3.Inventory DB</a:t>
            </a:r>
            <a:r>
              <a:rPr lang="ko-KR" altLang="en-US" dirty="0"/>
              <a:t>에 아이템의 능력치를 저장하고</a:t>
            </a:r>
            <a:endParaRPr lang="en-US" altLang="ko-KR" dirty="0"/>
          </a:p>
          <a:p>
            <a:r>
              <a:rPr lang="en-US" altLang="ko-KR" dirty="0"/>
              <a:t>4.Inventory DB</a:t>
            </a:r>
            <a:r>
              <a:rPr lang="ko-KR" altLang="en-US" dirty="0"/>
              <a:t>에서 다시 저장된 능력치를 가져와서</a:t>
            </a:r>
            <a:r>
              <a:rPr lang="en-US" altLang="ko-KR" dirty="0"/>
              <a:t> </a:t>
            </a:r>
            <a:r>
              <a:rPr lang="ko-KR" altLang="en-US" dirty="0"/>
              <a:t>해당 능력치를 반영시킨다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아이템 삭제도 같이 수행</a:t>
            </a:r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변경된 테이블 출력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0DD2343-B56E-4F6B-AF71-438EB0D3068D}"/>
              </a:ext>
            </a:extLst>
          </p:cNvPr>
          <p:cNvSpPr/>
          <p:nvPr/>
        </p:nvSpPr>
        <p:spPr>
          <a:xfrm>
            <a:off x="4843241" y="236606"/>
            <a:ext cx="2505514" cy="865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장착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1DC3F5-8654-42B1-869A-8798C97F29E3}"/>
              </a:ext>
            </a:extLst>
          </p:cNvPr>
          <p:cNvSpPr/>
          <p:nvPr/>
        </p:nvSpPr>
        <p:spPr>
          <a:xfrm>
            <a:off x="1253898" y="1266020"/>
            <a:ext cx="1541121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아이템 장착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20FCFE-047E-48EF-A1BB-581819C93CD9}"/>
              </a:ext>
            </a:extLst>
          </p:cNvPr>
          <p:cNvSpPr/>
          <p:nvPr/>
        </p:nvSpPr>
        <p:spPr>
          <a:xfrm>
            <a:off x="1253898" y="3935163"/>
            <a:ext cx="1522231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아이템 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D5BE1-FA99-4D7A-BBD9-CE86C0252A01}"/>
              </a:ext>
            </a:extLst>
          </p:cNvPr>
          <p:cNvSpPr txBox="1"/>
          <p:nvPr/>
        </p:nvSpPr>
        <p:spPr>
          <a:xfrm>
            <a:off x="1253898" y="4686281"/>
            <a:ext cx="5811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1.Table</a:t>
            </a:r>
            <a:r>
              <a:rPr lang="ko-KR" altLang="en-US" dirty="0"/>
              <a:t>에서 선택된 아이템을 </a:t>
            </a:r>
            <a:r>
              <a:rPr lang="en-US" altLang="ko-KR" dirty="0"/>
              <a:t>item DB</a:t>
            </a:r>
            <a:r>
              <a:rPr lang="ko-KR" altLang="en-US" dirty="0"/>
              <a:t>에서 </a:t>
            </a:r>
            <a:r>
              <a:rPr lang="ko-KR" altLang="en-US" dirty="0" err="1"/>
              <a:t>삭제시킨다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변경된 테이블 출력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796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실제동작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F5647E-DBD7-4130-93FB-C4A1D9D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99" y="1568717"/>
            <a:ext cx="9099496" cy="45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55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4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총평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9A0F1-335F-4513-97D6-BA3376A2E76E}"/>
              </a:ext>
            </a:extLst>
          </p:cNvPr>
          <p:cNvSpPr txBox="1"/>
          <p:nvPr/>
        </p:nvSpPr>
        <p:spPr>
          <a:xfrm>
            <a:off x="1128713" y="2495946"/>
            <a:ext cx="96230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DB</a:t>
            </a:r>
            <a:r>
              <a:rPr lang="ko-KR" altLang="en-US" sz="2000" dirty="0"/>
              <a:t>데이터를 잘 활용하기 위해선 </a:t>
            </a:r>
            <a:r>
              <a:rPr lang="en-US" altLang="ko-KR" sz="2000" dirty="0"/>
              <a:t>DB</a:t>
            </a:r>
            <a:r>
              <a:rPr lang="ko-KR" altLang="en-US" sz="2000" dirty="0"/>
              <a:t>자체를 잘 만들어야 한다는 것을 배웠습니다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코드의 길이가 길어지면서 명세서의 중요함을 배울 수 있었습니다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JAVA.SWING</a:t>
            </a:r>
            <a:r>
              <a:rPr lang="ko-KR" altLang="en-US" sz="2000" dirty="0"/>
              <a:t>을 이용함으로 객체에 대한 생성과 접근을 깊게 배울 수 있었습니다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7236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33D2F-9669-43B8-80BD-E2123EE3731B}"/>
              </a:ext>
            </a:extLst>
          </p:cNvPr>
          <p:cNvSpPr txBox="1"/>
          <p:nvPr/>
        </p:nvSpPr>
        <p:spPr>
          <a:xfrm>
            <a:off x="733529" y="944545"/>
            <a:ext cx="5935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링크 소스</a:t>
            </a:r>
            <a:endParaRPr lang="en-US" altLang="ko-KR" dirty="0"/>
          </a:p>
          <a:p>
            <a:r>
              <a:rPr lang="en-US" altLang="ko-KR" dirty="0"/>
              <a:t>https://github.com/Ryustam/JAVA_/tree/main/dungeon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86263" y="1900238"/>
            <a:ext cx="3400425" cy="3057526"/>
          </a:xfrm>
          <a:prstGeom prst="roundRect">
            <a:avLst>
              <a:gd name="adj" fmla="val 2602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3970" y="2890391"/>
            <a:ext cx="266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The end</a:t>
            </a:r>
          </a:p>
          <a:p>
            <a:pPr algn="dist"/>
            <a:r>
              <a:rPr lang="ko-KR" altLang="en-US" sz="3200" dirty="0">
                <a:solidFill>
                  <a:schemeClr val="tx2"/>
                </a:solidFill>
              </a:rPr>
              <a:t>감사합니다</a:t>
            </a:r>
            <a:r>
              <a:rPr lang="en-US" altLang="ko-KR" sz="3200" dirty="0">
                <a:solidFill>
                  <a:schemeClr val="tx2"/>
                </a:solidFill>
              </a:rPr>
              <a:t>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33" y="6110483"/>
            <a:ext cx="226591" cy="2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설명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15340" y="30578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15340" y="412242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44888-F86F-4068-9414-65CFB348B456}"/>
              </a:ext>
            </a:extLst>
          </p:cNvPr>
          <p:cNvSpPr txBox="1"/>
          <p:nvPr/>
        </p:nvSpPr>
        <p:spPr>
          <a:xfrm>
            <a:off x="3086100" y="187119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프로그램은 </a:t>
            </a:r>
            <a:r>
              <a:rPr lang="ko-KR" altLang="en-US" dirty="0" err="1"/>
              <a:t>게임로그인화면을</a:t>
            </a:r>
            <a:r>
              <a:rPr lang="ko-KR" altLang="en-US" dirty="0"/>
              <a:t> 모티브로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01FD3-0658-49A2-AB62-6A855BE42122}"/>
              </a:ext>
            </a:extLst>
          </p:cNvPr>
          <p:cNvSpPr txBox="1"/>
          <p:nvPr/>
        </p:nvSpPr>
        <p:spPr>
          <a:xfrm>
            <a:off x="3086100" y="295145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DB(ORACLE)</a:t>
            </a:r>
            <a:r>
              <a:rPr lang="ko-KR" altLang="en-US" dirty="0"/>
              <a:t>를 연동한 프로그램입니다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F675-53C8-4EBE-B548-6E1F01A450BF}"/>
              </a:ext>
            </a:extLst>
          </p:cNvPr>
          <p:cNvSpPr txBox="1"/>
          <p:nvPr/>
        </p:nvSpPr>
        <p:spPr>
          <a:xfrm>
            <a:off x="3097530" y="403454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MVC</a:t>
            </a:r>
            <a:r>
              <a:rPr lang="ko-KR" altLang="en-US" dirty="0"/>
              <a:t>패턴을 이용해 구현하였습니다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8" name="모서리가 둥근 직사각형 41">
            <a:extLst>
              <a:ext uri="{FF2B5EF4-FFF2-40B4-BE49-F238E27FC236}">
                <a16:creationId xmlns:a16="http://schemas.microsoft.com/office/drawing/2014/main" id="{57DC65F6-D6AA-4DBC-B7B7-45D4BC8B209B}"/>
              </a:ext>
            </a:extLst>
          </p:cNvPr>
          <p:cNvSpPr/>
          <p:nvPr/>
        </p:nvSpPr>
        <p:spPr>
          <a:xfrm>
            <a:off x="2515340" y="509016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0679E-E057-44B7-9451-C14C7A12D920}"/>
              </a:ext>
            </a:extLst>
          </p:cNvPr>
          <p:cNvSpPr txBox="1"/>
          <p:nvPr/>
        </p:nvSpPr>
        <p:spPr>
          <a:xfrm>
            <a:off x="3097530" y="5002288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가시성을 높이기 위해 </a:t>
            </a:r>
            <a:r>
              <a:rPr lang="en-US" altLang="ko-KR" dirty="0"/>
              <a:t>JAVA_SWING</a:t>
            </a:r>
            <a:r>
              <a:rPr lang="ko-KR" altLang="en-US" dirty="0"/>
              <a:t>을 이용하였습니다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설명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알고리즘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E395D3-7EA8-464A-AAE8-6FB714243B55}"/>
              </a:ext>
            </a:extLst>
          </p:cNvPr>
          <p:cNvSpPr/>
          <p:nvPr/>
        </p:nvSpPr>
        <p:spPr>
          <a:xfrm>
            <a:off x="337672" y="1828378"/>
            <a:ext cx="2419351" cy="39899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C9AE2-21C5-4D8D-93C5-97110C0C7E8E}"/>
              </a:ext>
            </a:extLst>
          </p:cNvPr>
          <p:cNvSpPr txBox="1"/>
          <p:nvPr/>
        </p:nvSpPr>
        <p:spPr>
          <a:xfrm>
            <a:off x="280750" y="1384736"/>
            <a:ext cx="25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HomeController</a:t>
            </a:r>
            <a:endParaRPr lang="ko-KR" altLang="en-US" sz="24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83BEEF9-1CFA-4895-8B05-FD185EC9B3C5}"/>
              </a:ext>
            </a:extLst>
          </p:cNvPr>
          <p:cNvSpPr/>
          <p:nvPr/>
        </p:nvSpPr>
        <p:spPr>
          <a:xfrm>
            <a:off x="3309472" y="1828378"/>
            <a:ext cx="2419351" cy="3989999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6890C-2B82-4310-A5B6-D3625FD3784E}"/>
              </a:ext>
            </a:extLst>
          </p:cNvPr>
          <p:cNvSpPr txBox="1"/>
          <p:nvPr/>
        </p:nvSpPr>
        <p:spPr>
          <a:xfrm>
            <a:off x="3901638" y="1362644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Service</a:t>
            </a:r>
            <a:endParaRPr lang="ko-KR" altLang="en-US" sz="24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0209EA-A124-4E20-AF87-BACCD1F9FF28}"/>
              </a:ext>
            </a:extLst>
          </p:cNvPr>
          <p:cNvSpPr/>
          <p:nvPr/>
        </p:nvSpPr>
        <p:spPr>
          <a:xfrm>
            <a:off x="6281271" y="1828378"/>
            <a:ext cx="2419351" cy="39899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737C40-39B3-4E42-861F-EE8D5B8C4085}"/>
              </a:ext>
            </a:extLst>
          </p:cNvPr>
          <p:cNvSpPr txBox="1"/>
          <p:nvPr/>
        </p:nvSpPr>
        <p:spPr>
          <a:xfrm>
            <a:off x="7061309" y="1384735"/>
            <a:ext cx="859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DAO</a:t>
            </a:r>
            <a:endParaRPr lang="ko-KR" altLang="en-US" sz="24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A9AEC43-0446-4458-B3E2-DEA65E0A2612}"/>
              </a:ext>
            </a:extLst>
          </p:cNvPr>
          <p:cNvSpPr/>
          <p:nvPr/>
        </p:nvSpPr>
        <p:spPr>
          <a:xfrm>
            <a:off x="9238783" y="1824309"/>
            <a:ext cx="2419351" cy="398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0C49BE-0C82-4F94-BAB3-684CFADB3EA3}"/>
              </a:ext>
            </a:extLst>
          </p:cNvPr>
          <p:cNvSpPr txBox="1"/>
          <p:nvPr/>
        </p:nvSpPr>
        <p:spPr>
          <a:xfrm>
            <a:off x="10143727" y="1384735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</a:t>
            </a:r>
            <a:endParaRPr lang="ko-KR" altLang="en-US" sz="24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81F090-1E53-42F0-8BD7-831A5CBB7B9F}"/>
              </a:ext>
            </a:extLst>
          </p:cNvPr>
          <p:cNvSpPr/>
          <p:nvPr/>
        </p:nvSpPr>
        <p:spPr>
          <a:xfrm>
            <a:off x="2757023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E47B4A1A-6C77-4BF2-8782-D0604E232C69}"/>
              </a:ext>
            </a:extLst>
          </p:cNvPr>
          <p:cNvSpPr/>
          <p:nvPr/>
        </p:nvSpPr>
        <p:spPr>
          <a:xfrm>
            <a:off x="5757394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F7D88323-A39B-4C6C-9368-C4E53A378CD3}"/>
              </a:ext>
            </a:extLst>
          </p:cNvPr>
          <p:cNvSpPr/>
          <p:nvPr/>
        </p:nvSpPr>
        <p:spPr>
          <a:xfrm>
            <a:off x="8714907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20BAE147-6F80-44A5-BE26-01AA9688D397}"/>
              </a:ext>
            </a:extLst>
          </p:cNvPr>
          <p:cNvSpPr/>
          <p:nvPr/>
        </p:nvSpPr>
        <p:spPr>
          <a:xfrm flipH="1">
            <a:off x="2771308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9EF8331-9430-4D68-8BE6-EBF686D2A52D}"/>
              </a:ext>
            </a:extLst>
          </p:cNvPr>
          <p:cNvSpPr/>
          <p:nvPr/>
        </p:nvSpPr>
        <p:spPr>
          <a:xfrm flipH="1">
            <a:off x="5728823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6D0DE7FC-C4EE-46AA-B32D-C825BE139F63}"/>
              </a:ext>
            </a:extLst>
          </p:cNvPr>
          <p:cNvSpPr/>
          <p:nvPr/>
        </p:nvSpPr>
        <p:spPr>
          <a:xfrm flipH="1">
            <a:off x="8700622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48A5C-C16F-4B02-8DEE-C367D73203E9}"/>
              </a:ext>
            </a:extLst>
          </p:cNvPr>
          <p:cNvSpPr txBox="1"/>
          <p:nvPr/>
        </p:nvSpPr>
        <p:spPr>
          <a:xfrm>
            <a:off x="2721130" y="2121120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E43690-2190-463B-A655-9D27F6A09251}"/>
              </a:ext>
            </a:extLst>
          </p:cNvPr>
          <p:cNvSpPr txBox="1"/>
          <p:nvPr/>
        </p:nvSpPr>
        <p:spPr>
          <a:xfrm>
            <a:off x="5743108" y="2121120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927A78-9900-4972-8ACA-F069724A223D}"/>
              </a:ext>
            </a:extLst>
          </p:cNvPr>
          <p:cNvSpPr txBox="1"/>
          <p:nvPr/>
        </p:nvSpPr>
        <p:spPr>
          <a:xfrm>
            <a:off x="2721130" y="4219169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DB06DB-8085-4750-8AA9-EF0B3BF707EA}"/>
              </a:ext>
            </a:extLst>
          </p:cNvPr>
          <p:cNvSpPr txBox="1"/>
          <p:nvPr/>
        </p:nvSpPr>
        <p:spPr>
          <a:xfrm>
            <a:off x="5743108" y="4219169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14B8B21-B6CD-4BDF-8187-69390D74954C}"/>
              </a:ext>
            </a:extLst>
          </p:cNvPr>
          <p:cNvSpPr/>
          <p:nvPr/>
        </p:nvSpPr>
        <p:spPr>
          <a:xfrm>
            <a:off x="3563139" y="2795575"/>
            <a:ext cx="1888969" cy="19607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</a:t>
            </a:r>
          </a:p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Login,LogOut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Item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inventory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7AFBF9-F985-40DD-B679-978C7B9BC5F2}"/>
              </a:ext>
            </a:extLst>
          </p:cNvPr>
          <p:cNvSpPr/>
          <p:nvPr/>
        </p:nvSpPr>
        <p:spPr>
          <a:xfrm>
            <a:off x="6533711" y="2097501"/>
            <a:ext cx="1888969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A92430A-E018-45B5-B9AC-17567E448A12}"/>
              </a:ext>
            </a:extLst>
          </p:cNvPr>
          <p:cNvSpPr/>
          <p:nvPr/>
        </p:nvSpPr>
        <p:spPr>
          <a:xfrm>
            <a:off x="9502440" y="2096873"/>
            <a:ext cx="1888969" cy="6058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2B31A1E-FBBF-43D8-A17B-B0684FC4C6E8}"/>
              </a:ext>
            </a:extLst>
          </p:cNvPr>
          <p:cNvSpPr/>
          <p:nvPr/>
        </p:nvSpPr>
        <p:spPr>
          <a:xfrm>
            <a:off x="612276" y="2263139"/>
            <a:ext cx="1846916" cy="6567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로그인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화면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1)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D138BFA-70C0-458E-B5E7-24FF4F29ABBE}"/>
              </a:ext>
            </a:extLst>
          </p:cNvPr>
          <p:cNvSpPr/>
          <p:nvPr/>
        </p:nvSpPr>
        <p:spPr>
          <a:xfrm>
            <a:off x="6546461" y="2986956"/>
            <a:ext cx="1888969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character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26D010C-068C-41A9-9397-537C82E77D71}"/>
              </a:ext>
            </a:extLst>
          </p:cNvPr>
          <p:cNvSpPr/>
          <p:nvPr/>
        </p:nvSpPr>
        <p:spPr>
          <a:xfrm>
            <a:off x="6554745" y="3860398"/>
            <a:ext cx="1888969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item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6D1E60-EFFF-4956-B437-8CF96EAC6C60}"/>
              </a:ext>
            </a:extLst>
          </p:cNvPr>
          <p:cNvSpPr/>
          <p:nvPr/>
        </p:nvSpPr>
        <p:spPr>
          <a:xfrm>
            <a:off x="6549715" y="4746594"/>
            <a:ext cx="1888969" cy="61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inventory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F4D7A1F-BE31-4E0B-96AA-5D3A13A4525A}"/>
              </a:ext>
            </a:extLst>
          </p:cNvPr>
          <p:cNvSpPr/>
          <p:nvPr/>
        </p:nvSpPr>
        <p:spPr>
          <a:xfrm>
            <a:off x="640858" y="4354828"/>
            <a:ext cx="1846916" cy="6567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게임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화면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2)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C2753BA-B8CE-484B-BE7F-2B7CFE8E484B}"/>
              </a:ext>
            </a:extLst>
          </p:cNvPr>
          <p:cNvSpPr/>
          <p:nvPr/>
        </p:nvSpPr>
        <p:spPr>
          <a:xfrm>
            <a:off x="9502439" y="3009009"/>
            <a:ext cx="1888969" cy="5950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B548BA2-4031-4CA3-9F62-6F9031C5479D}"/>
              </a:ext>
            </a:extLst>
          </p:cNvPr>
          <p:cNvSpPr/>
          <p:nvPr/>
        </p:nvSpPr>
        <p:spPr>
          <a:xfrm>
            <a:off x="9502438" y="3879904"/>
            <a:ext cx="1888969" cy="5922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item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9A79DB3-FA14-4DD5-B68E-6711626FC9F1}"/>
              </a:ext>
            </a:extLst>
          </p:cNvPr>
          <p:cNvSpPr/>
          <p:nvPr/>
        </p:nvSpPr>
        <p:spPr>
          <a:xfrm>
            <a:off x="9502438" y="4756352"/>
            <a:ext cx="1888969" cy="60731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inventory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8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2B227E-020E-4EA8-BF83-BA9037A40125}"/>
              </a:ext>
            </a:extLst>
          </p:cNvPr>
          <p:cNvSpPr/>
          <p:nvPr/>
        </p:nvSpPr>
        <p:spPr>
          <a:xfrm>
            <a:off x="1638665" y="1363663"/>
            <a:ext cx="8956066" cy="47724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Frame1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                                                                                                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6A5245-ECF5-40FD-8347-C948A53270B1}"/>
              </a:ext>
            </a:extLst>
          </p:cNvPr>
          <p:cNvSpPr/>
          <p:nvPr/>
        </p:nvSpPr>
        <p:spPr>
          <a:xfrm>
            <a:off x="6958143" y="1544270"/>
            <a:ext cx="109728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en-US" altLang="ko-KR" dirty="0"/>
              <a:t>Log In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3B98406-A100-4011-B488-7508E580C55A}"/>
              </a:ext>
            </a:extLst>
          </p:cNvPr>
          <p:cNvSpPr/>
          <p:nvPr/>
        </p:nvSpPr>
        <p:spPr>
          <a:xfrm>
            <a:off x="3491401" y="2348314"/>
            <a:ext cx="5773932" cy="25202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200" b="1" dirty="0"/>
              <a:t>Table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계정 캐릭터정보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81F1DC8-55C0-4533-A338-9842D3E97435}"/>
              </a:ext>
            </a:extLst>
          </p:cNvPr>
          <p:cNvSpPr/>
          <p:nvPr/>
        </p:nvSpPr>
        <p:spPr>
          <a:xfrm>
            <a:off x="3491401" y="1520633"/>
            <a:ext cx="1899882" cy="63358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Label,TextField</a:t>
            </a:r>
            <a:endParaRPr lang="en-US" altLang="ko-KR" b="1" dirty="0"/>
          </a:p>
          <a:p>
            <a:pPr algn="ctr"/>
            <a:r>
              <a:rPr lang="en-US" altLang="ko-KR" dirty="0"/>
              <a:t>ID,PW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0E74F06-3090-4829-8421-8A60FFD0A47F}"/>
              </a:ext>
            </a:extLst>
          </p:cNvPr>
          <p:cNvSpPr/>
          <p:nvPr/>
        </p:nvSpPr>
        <p:spPr>
          <a:xfrm>
            <a:off x="8256627" y="1544269"/>
            <a:ext cx="109728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en-US" altLang="ko-KR" dirty="0"/>
              <a:t>Log Out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A1A2931-4CE9-489E-9143-2BF70C602E5D}"/>
              </a:ext>
            </a:extLst>
          </p:cNvPr>
          <p:cNvSpPr/>
          <p:nvPr/>
        </p:nvSpPr>
        <p:spPr>
          <a:xfrm>
            <a:off x="3812930" y="5251033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캐릭터 생성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E77A42-21DB-48F8-89FB-21C281C01468}"/>
              </a:ext>
            </a:extLst>
          </p:cNvPr>
          <p:cNvSpPr/>
          <p:nvPr/>
        </p:nvSpPr>
        <p:spPr>
          <a:xfrm>
            <a:off x="5559221" y="5243336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캐릭터삭제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0962E41-8F23-4B66-AE80-52F00A50E07D}"/>
              </a:ext>
            </a:extLst>
          </p:cNvPr>
          <p:cNvSpPr/>
          <p:nvPr/>
        </p:nvSpPr>
        <p:spPr>
          <a:xfrm>
            <a:off x="7289555" y="5243335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게임시작</a:t>
            </a:r>
          </a:p>
        </p:txBody>
      </p:sp>
    </p:spTree>
    <p:extLst>
      <p:ext uri="{BB962C8B-B14F-4D97-AF65-F5344CB8AC3E}">
        <p14:creationId xmlns:p14="http://schemas.microsoft.com/office/powerpoint/2010/main" val="299030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E395D3-7EA8-464A-AAE8-6FB714243B55}"/>
              </a:ext>
            </a:extLst>
          </p:cNvPr>
          <p:cNvSpPr/>
          <p:nvPr/>
        </p:nvSpPr>
        <p:spPr>
          <a:xfrm>
            <a:off x="1638665" y="1363663"/>
            <a:ext cx="8956066" cy="47724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Frame2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                                                                                                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3B98406-A100-4011-B488-7508E580C55A}"/>
              </a:ext>
            </a:extLst>
          </p:cNvPr>
          <p:cNvSpPr/>
          <p:nvPr/>
        </p:nvSpPr>
        <p:spPr>
          <a:xfrm>
            <a:off x="7695625" y="2386605"/>
            <a:ext cx="2354579" cy="25202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200" b="1" dirty="0"/>
              <a:t>Table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아이템정보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81F1DC8-55C0-4533-A338-9842D3E97435}"/>
              </a:ext>
            </a:extLst>
          </p:cNvPr>
          <p:cNvSpPr/>
          <p:nvPr/>
        </p:nvSpPr>
        <p:spPr>
          <a:xfrm>
            <a:off x="3491400" y="1520633"/>
            <a:ext cx="6558804" cy="63358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Label</a:t>
            </a:r>
          </a:p>
          <a:p>
            <a:pPr algn="ctr"/>
            <a:r>
              <a:rPr lang="ko-KR" altLang="en-US" dirty="0"/>
              <a:t>캐릭터정보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A1A2931-4CE9-489E-9143-2BF70C602E5D}"/>
              </a:ext>
            </a:extLst>
          </p:cNvPr>
          <p:cNvSpPr/>
          <p:nvPr/>
        </p:nvSpPr>
        <p:spPr>
          <a:xfrm>
            <a:off x="4902446" y="5243334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탐험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E77A42-21DB-48F8-89FB-21C281C01468}"/>
              </a:ext>
            </a:extLst>
          </p:cNvPr>
          <p:cNvSpPr/>
          <p:nvPr/>
        </p:nvSpPr>
        <p:spPr>
          <a:xfrm>
            <a:off x="5918177" y="2480206"/>
            <a:ext cx="1541121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아이템 장착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0962E41-8F23-4B66-AE80-52F00A50E07D}"/>
              </a:ext>
            </a:extLst>
          </p:cNvPr>
          <p:cNvSpPr/>
          <p:nvPr/>
        </p:nvSpPr>
        <p:spPr>
          <a:xfrm>
            <a:off x="6912670" y="5243334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처음으로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8CAD626-2238-4FCA-B881-5828DBDC5453}"/>
              </a:ext>
            </a:extLst>
          </p:cNvPr>
          <p:cNvSpPr/>
          <p:nvPr/>
        </p:nvSpPr>
        <p:spPr>
          <a:xfrm>
            <a:off x="3491400" y="2442490"/>
            <a:ext cx="2150332" cy="25202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200" b="1" dirty="0"/>
              <a:t>Image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이미지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941A524-535C-485C-9F37-C43AFF110B8A}"/>
              </a:ext>
            </a:extLst>
          </p:cNvPr>
          <p:cNvSpPr/>
          <p:nvPr/>
        </p:nvSpPr>
        <p:spPr>
          <a:xfrm>
            <a:off x="5937066" y="3238331"/>
            <a:ext cx="1522231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아이템 삭제</a:t>
            </a:r>
          </a:p>
        </p:txBody>
      </p:sp>
    </p:spTree>
    <p:extLst>
      <p:ext uri="{BB962C8B-B14F-4D97-AF65-F5344CB8AC3E}">
        <p14:creationId xmlns:p14="http://schemas.microsoft.com/office/powerpoint/2010/main" val="8741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1128713" y="120368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1.login_main </a:t>
            </a:r>
            <a:r>
              <a:rPr lang="ko-KR" altLang="en-US" dirty="0"/>
              <a:t>클래스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7CD023-6BBC-4124-B29A-CDB67C83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99" y="1141213"/>
            <a:ext cx="4686954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1128713" y="120368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2.inGame </a:t>
            </a:r>
            <a:r>
              <a:rPr lang="ko-KR" altLang="en-US" dirty="0"/>
              <a:t>클래스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BC2FD7-D418-43B3-9AF4-C36682AC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91" y="1203686"/>
            <a:ext cx="5163271" cy="3801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413198-3AB4-46E6-A4E6-8D11765A2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2" y="2342608"/>
            <a:ext cx="1004075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993E4-66FA-4D0B-A869-AE2B1448766F}"/>
              </a:ext>
            </a:extLst>
          </p:cNvPr>
          <p:cNvSpPr txBox="1"/>
          <p:nvPr/>
        </p:nvSpPr>
        <p:spPr>
          <a:xfrm>
            <a:off x="1128713" y="1460480"/>
            <a:ext cx="204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2.panel,table </a:t>
            </a:r>
            <a:r>
              <a:rPr lang="ko-KR" altLang="en-US" dirty="0"/>
              <a:t>생성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D9DCEF8-AE88-4F35-8170-D2B9426E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50213"/>
              </p:ext>
            </p:extLst>
          </p:nvPr>
        </p:nvGraphicFramePr>
        <p:xfrm>
          <a:off x="2633832" y="4084762"/>
          <a:ext cx="5620932" cy="11835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233">
                  <a:extLst>
                    <a:ext uri="{9D8B030D-6E8A-4147-A177-3AD203B41FA5}">
                      <a16:colId xmlns:a16="http://schemas.microsoft.com/office/drawing/2014/main" val="2518100985"/>
                    </a:ext>
                  </a:extLst>
                </a:gridCol>
                <a:gridCol w="1405233">
                  <a:extLst>
                    <a:ext uri="{9D8B030D-6E8A-4147-A177-3AD203B41FA5}">
                      <a16:colId xmlns:a16="http://schemas.microsoft.com/office/drawing/2014/main" val="431000733"/>
                    </a:ext>
                  </a:extLst>
                </a:gridCol>
                <a:gridCol w="1405233">
                  <a:extLst>
                    <a:ext uri="{9D8B030D-6E8A-4147-A177-3AD203B41FA5}">
                      <a16:colId xmlns:a16="http://schemas.microsoft.com/office/drawing/2014/main" val="1277368150"/>
                    </a:ext>
                  </a:extLst>
                </a:gridCol>
                <a:gridCol w="1405233">
                  <a:extLst>
                    <a:ext uri="{9D8B030D-6E8A-4147-A177-3AD203B41FA5}">
                      <a16:colId xmlns:a16="http://schemas.microsoft.com/office/drawing/2014/main" val="2841839005"/>
                    </a:ext>
                  </a:extLst>
                </a:gridCol>
              </a:tblGrid>
              <a:tr h="39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48824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[0][0]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[0][1]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[0][2]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[0][3]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8594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[1][0]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[1][1]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[1][2]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[1][3]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5208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2055DBA-9897-49DB-A060-7E1CAA92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15" y="2123893"/>
            <a:ext cx="621116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6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1453</Words>
  <Application>Microsoft Office PowerPoint</Application>
  <PresentationFormat>와이드스크린</PresentationFormat>
  <Paragraphs>341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Adobe Heiti Std 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류승윤</cp:lastModifiedBy>
  <cp:revision>17</cp:revision>
  <dcterms:created xsi:type="dcterms:W3CDTF">2016-12-26T04:06:42Z</dcterms:created>
  <dcterms:modified xsi:type="dcterms:W3CDTF">2021-10-29T03:59:24Z</dcterms:modified>
</cp:coreProperties>
</file>