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9" r:id="rId13"/>
  </p:sldMasterIdLst>
  <p:notesMasterIdLst>
    <p:notesMasterId r:id="rId15"/>
  </p:notesMasterIdLst>
  <p:sldIdLst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0">
          <p15:clr>
            <a:srgbClr val="A4A3A4"/>
          </p15:clr>
        </p15:guide>
        <p15:guide id="2" pos="2876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20644" autoAdjust="0"/>
    <p:restoredTop sz="94332"/>
  </p:normalViewPr>
  <p:slideViewPr>
    <p:cSldViewPr snapToGrid="1" snapToObjects="1">
      <p:cViewPr varScale="1">
        <p:scale>
          <a:sx n="69" d="100"/>
          <a:sy n="69" d="100"/>
        </p:scale>
        <p:origin x="-396" y="-102"/>
      </p:cViewPr>
      <p:guideLst>
        <p:guide orient="horz" pos="215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6" Type="http://schemas.openxmlformats.org/officeDocument/2006/relationships/slide" Target="slides/slide10.xml"></Relationship><Relationship Id="rId27" Type="http://schemas.openxmlformats.org/officeDocument/2006/relationships/slide" Target="slides/slide11.xml"></Relationship><Relationship Id="rId28" Type="http://schemas.openxmlformats.org/officeDocument/2006/relationships/slide" Target="slides/slide12.xml"></Relationship><Relationship Id="rId29" Type="http://schemas.openxmlformats.org/officeDocument/2006/relationships/slide" Target="slides/slide13.xml"></Relationship><Relationship Id="rId30" Type="http://schemas.openxmlformats.org/officeDocument/2006/relationships/slide" Target="slides/slide14.xml"></Relationship><Relationship Id="rId31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3" Type="http://schemas.openxmlformats.org/officeDocument/2006/relationships/slide" Target="slides/slide17.xml"></Relationship><Relationship Id="rId34" Type="http://schemas.openxmlformats.org/officeDocument/2006/relationships/slide" Target="slides/slide18.xml"></Relationship><Relationship Id="rId35" Type="http://schemas.openxmlformats.org/officeDocument/2006/relationships/slide" Target="slides/slide19.xml"></Relationship><Relationship Id="rId36" Type="http://schemas.openxmlformats.org/officeDocument/2006/relationships/slide" Target="slides/slide20.xml"></Relationship><Relationship Id="rId37" Type="http://schemas.openxmlformats.org/officeDocument/2006/relationships/slide" Target="slides/slide21.xml"></Relationship><Relationship Id="rId38" Type="http://schemas.openxmlformats.org/officeDocument/2006/relationships/slide" Target="slides/slide22.xml"></Relationship><Relationship Id="rId39" Type="http://schemas.openxmlformats.org/officeDocument/2006/relationships/slide" Target="slides/slide23.xml"></Relationship><Relationship Id="rId40" Type="http://schemas.openxmlformats.org/officeDocument/2006/relationships/slide" Target="slides/slide24.xml"></Relationship><Relationship Id="rId41" Type="http://schemas.openxmlformats.org/officeDocument/2006/relationships/slide" Target="slides/slide25.xml"></Relationship><Relationship Id="rId42" Type="http://schemas.openxmlformats.org/officeDocument/2006/relationships/slide" Target="slides/slide26.xml"></Relationship><Relationship Id="rId43" Type="http://schemas.openxmlformats.org/officeDocument/2006/relationships/slide" Target="slides/slide27.xml"></Relationship><Relationship Id="rId44" Type="http://schemas.openxmlformats.org/officeDocument/2006/relationships/slide" Target="slides/slide28.xml"></Relationship><Relationship Id="rId45" Type="http://schemas.openxmlformats.org/officeDocument/2006/relationships/slide" Target="slides/slide29.xml"></Relationship><Relationship Id="rId46" Type="http://schemas.openxmlformats.org/officeDocument/2006/relationships/slide" Target="slides/slide30.xml"></Relationship><Relationship Id="rId47" Type="http://schemas.openxmlformats.org/officeDocument/2006/relationships/slide" Target="slides/slide31.xml"></Relationship><Relationship Id="rId48" Type="http://schemas.openxmlformats.org/officeDocument/2006/relationships/slide" Target="slides/slide32.xml"></Relationship><Relationship Id="rId49" Type="http://schemas.openxmlformats.org/officeDocument/2006/relationships/slide" Target="slides/slide33.xml"></Relationship><Relationship Id="rId50" Type="http://schemas.openxmlformats.org/officeDocument/2006/relationships/slide" Target="slides/slide34.xml"></Relationship><Relationship Id="rId51" Type="http://schemas.openxmlformats.org/officeDocument/2006/relationships/slide" Target="slides/slide35.xml"></Relationship><Relationship Id="rId52" Type="http://schemas.openxmlformats.org/officeDocument/2006/relationships/slide" Target="slides/slide36.xml"></Relationship><Relationship Id="rId53" Type="http://schemas.openxmlformats.org/officeDocument/2006/relationships/slide" Target="slides/slide37.xml"></Relationship><Relationship Id="rId54" Type="http://schemas.openxmlformats.org/officeDocument/2006/relationships/slide" Target="slides/slide38.xml"></Relationship><Relationship Id="rId55" Type="http://schemas.openxmlformats.org/officeDocument/2006/relationships/slide" Target="slides/slide39.xml"></Relationship><Relationship Id="rId56" Type="http://schemas.openxmlformats.org/officeDocument/2006/relationships/slide" Target="slides/slide40.xml"></Relationship><Relationship Id="rId57" Type="http://schemas.openxmlformats.org/officeDocument/2006/relationships/slide" Target="slides/slide41.xml"></Relationship><Relationship Id="rId58" Type="http://schemas.openxmlformats.org/officeDocument/2006/relationships/slide" Target="slides/slide42.xml"></Relationship><Relationship Id="rId59" Type="http://schemas.openxmlformats.org/officeDocument/2006/relationships/slide" Target="slides/slide43.xml"></Relationship><Relationship Id="rId60" Type="http://schemas.openxmlformats.org/officeDocument/2006/relationships/slide" Target="slides/slide44.xml"></Relationship><Relationship Id="rId61" Type="http://schemas.openxmlformats.org/officeDocument/2006/relationships/viewProps" Target="viewProps.xml"></Relationship><Relationship Id="rId6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9D012-433C-4781-A233-0EB9CE73FEB0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DFF88-C2B7-4CE7-88D1-0FEFAA9020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4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6.pn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7.png"></Relationship><Relationship Id="rId4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4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4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10.png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4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4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image13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3" Type="http://schemas.openxmlformats.org/officeDocument/2006/relationships/image" Target="../media/image14.png"></Relationship><Relationship Id="rId4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15.png"></Relationship><Relationship Id="rId4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3" Type="http://schemas.openxmlformats.org/officeDocument/2006/relationships/image" Target="../media/image16.png"></Relationship><Relationship Id="rId4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1.xml"></Relationship></Relationships>
</file>

<file path=ppt/slides/_rels/slide25.xml.rels><?xml version="1.0" encoding="UTF-8"?>
<Relationships xmlns="http://schemas.openxmlformats.org/package/2006/relationships"><Relationship Id="rId3" Type="http://schemas.openxmlformats.org/officeDocument/2006/relationships/image" Target="../media/image17.png"></Relationship><Relationship Id="rId4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image" Target="../media/image18.png"></Relationship><Relationship Id="rId4" Type="http://schemas.openxmlformats.org/officeDocument/2006/relationships/slideLayout" Target="../slideLayouts/slideLayout1.xml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image19.png"></Relationship><Relationship Id="rId4" Type="http://schemas.openxmlformats.org/officeDocument/2006/relationships/slideLayout" Target="../slideLayouts/slideLayout1.xml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29.xml.rels><?xml version="1.0" encoding="UTF-8"?>
<Relationships xmlns="http://schemas.openxmlformats.org/package/2006/relationships"><Relationship Id="rId3" Type="http://schemas.openxmlformats.org/officeDocument/2006/relationships/image" Target="../media/image20.png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3" Type="http://schemas.openxmlformats.org/officeDocument/2006/relationships/image" Target="../media/image21.png"></Relationship><Relationship Id="rId4" Type="http://schemas.openxmlformats.org/officeDocument/2006/relationships/slideLayout" Target="../slideLayouts/slideLayout1.xml"></Relationship></Relationships>
</file>

<file path=ppt/slides/_rels/slide31.xml.rels><?xml version="1.0" encoding="UTF-8"?>
<Relationships xmlns="http://schemas.openxmlformats.org/package/2006/relationships"><Relationship Id="rId3" Type="http://schemas.openxmlformats.org/officeDocument/2006/relationships/image" Target="../media/image22.png"></Relationship><Relationship Id="rId4" Type="http://schemas.openxmlformats.org/officeDocument/2006/relationships/slideLayout" Target="../slideLayouts/slideLayout1.xml"></Relationship></Relationships>
</file>

<file path=ppt/slides/_rels/slide32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33.xml.rels><?xml version="1.0" encoding="UTF-8"?>
<Relationships xmlns="http://schemas.openxmlformats.org/package/2006/relationships"><Relationship Id="rId3" Type="http://schemas.openxmlformats.org/officeDocument/2006/relationships/image" Target="../media/image23.png"></Relationship><Relationship Id="rId4" Type="http://schemas.openxmlformats.org/officeDocument/2006/relationships/slideLayout" Target="../slideLayouts/slideLayout1.xml"></Relationship></Relationships>
</file>

<file path=ppt/slides/_rels/slide34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4" Type="http://schemas.openxmlformats.org/officeDocument/2006/relationships/slideLayout" Target="../slideLayouts/slideLayout1.xml"></Relationship></Relationships>
</file>

<file path=ppt/slides/_rels/slide35.xml.rels><?xml version="1.0" encoding="UTF-8"?>
<Relationships xmlns="http://schemas.openxmlformats.org/package/2006/relationships"><Relationship Id="rId3" Type="http://schemas.openxmlformats.org/officeDocument/2006/relationships/image" Target="../media/image25.png"></Relationship><Relationship Id="rId4" Type="http://schemas.openxmlformats.org/officeDocument/2006/relationships/slideLayout" Target="../slideLayouts/slideLayout1.xml"></Relationship></Relationships>
</file>

<file path=ppt/slides/_rels/slide36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37.xml.rels><?xml version="1.0" encoding="UTF-8"?>
<Relationships xmlns="http://schemas.openxmlformats.org/package/2006/relationships"><Relationship Id="rId3" Type="http://schemas.openxmlformats.org/officeDocument/2006/relationships/image" Target="../media/image26.png"></Relationship><Relationship Id="rId4" Type="http://schemas.openxmlformats.org/officeDocument/2006/relationships/slideLayout" Target="../slideLayouts/slideLayout1.xml"></Relationship></Relationships>
</file>

<file path=ppt/slides/_rels/slide38.xml.rels><?xml version="1.0" encoding="UTF-8"?>
<Relationships xmlns="http://schemas.openxmlformats.org/package/2006/relationships"><Relationship Id="rId3" Type="http://schemas.openxmlformats.org/officeDocument/2006/relationships/image" Target="../media/image27.png"></Relationship><Relationship Id="rId4" Type="http://schemas.openxmlformats.org/officeDocument/2006/relationships/slideLayout" Target="../slideLayouts/slideLayout1.xml"></Relationship></Relationships>
</file>

<file path=ppt/slides/_rels/slide39.xml.rels><?xml version="1.0" encoding="UTF-8"?>
<Relationships xmlns="http://schemas.openxmlformats.org/package/2006/relationships"><Relationship Id="rId3" Type="http://schemas.openxmlformats.org/officeDocument/2006/relationships/image" Target="../media/image28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40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41.xml.rels><?xml version="1.0" encoding="UTF-8"?>
<Relationships xmlns="http://schemas.openxmlformats.org/package/2006/relationships"><Relationship Id="rId3" Type="http://schemas.openxmlformats.org/officeDocument/2006/relationships/image" Target="../media/image29.png"></Relationship><Relationship Id="rId4" Type="http://schemas.openxmlformats.org/officeDocument/2006/relationships/slideLayout" Target="../slideLayouts/slideLayout1.xml"></Relationship></Relationships>
</file>

<file path=ppt/slides/_rels/slide42.xml.rels><?xml version="1.0" encoding="UTF-8"?>
<Relationships xmlns="http://schemas.openxmlformats.org/package/2006/relationships"><Relationship Id="rId3" Type="http://schemas.openxmlformats.org/officeDocument/2006/relationships/image" Target="../media/image30.png"></Relationship><Relationship Id="rId4" Type="http://schemas.openxmlformats.org/officeDocument/2006/relationships/slideLayout" Target="../slideLayouts/slideLayout1.xml"></Relationship></Relationships>
</file>

<file path=ppt/slides/_rels/slide43.xml.rels><?xml version="1.0" encoding="UTF-8"?>
<Relationships xmlns="http://schemas.openxmlformats.org/package/2006/relationships"><Relationship Id="rId3" Type="http://schemas.openxmlformats.org/officeDocument/2006/relationships/image" Target="../media/image31.png"></Relationship><Relationship Id="rId4" Type="http://schemas.openxmlformats.org/officeDocument/2006/relationships/slideLayout" Target="../slideLayouts/slideLayout1.xml"></Relationship></Relationships>
</file>

<file path=ppt/slides/_rels/slide4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4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4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image4.png"></Relationship><Relationship Id="rId4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324040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JSTL &amp; EL</a:t>
            </a:r>
          </a:p>
        </p:txBody>
      </p:sp>
    </p:spTree>
    <p:extLst>
      <p:ext uri="{BB962C8B-B14F-4D97-AF65-F5344CB8AC3E}">
        <p14:creationId xmlns:p14="http://schemas.microsoft.com/office/powerpoint/2010/main" val="214101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4098" name="Picture 2" descr="C:/Users/hb/AppData/Roaming/PolarisOffice/ETemp/18636_17059536/image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657860"/>
            <a:ext cx="9109710" cy="450596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81291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5122" name="Picture 2" descr="C:/Users/hb/AppData/Roaming/PolarisOffice/ETemp/18636_17059536/image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635" y="871220"/>
            <a:ext cx="8719185" cy="17011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65741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03.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1995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6146" name="Picture 2" descr="C:/Users/hb/AppData/Roaming/PolarisOffice/ETemp/18636_17059536/image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1905" y="675640"/>
            <a:ext cx="6684010" cy="51238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6675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7170" name="Picture 2" descr="C:/Users/hb/AppData/Roaming/PolarisOffice/ETemp/18636_17059536/image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582295"/>
            <a:ext cx="8309610" cy="53270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88834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8194" name="Picture 2" descr="C:/Users/hb/AppData/Roaming/PolarisOffice/ETemp/18636_17059536/image1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929005"/>
            <a:ext cx="8126730" cy="16338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25393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04.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263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9218" name="Picture 2" descr="C:/Users/hb/AppData/Roaming/PolarisOffice/ETemp/18636_17059536/image1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2540" y="873125"/>
            <a:ext cx="6485890" cy="486854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34961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0242" name="Picture 2" descr="C:/Users/hb/AppData/Roaming/PolarisOffice/ETemp/18636_17059536/image1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695960"/>
            <a:ext cx="8849360" cy="439102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48172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11266" name="Picture 2" descr="C:/Users/hb/AppData/Roaming/PolarisOffice/ETemp/18636_17059536/image1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635" y="884555"/>
            <a:ext cx="7139305" cy="432752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3378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79705" y="1628775"/>
            <a:ext cx="8964295" cy="483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taglib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지시자는</a:t>
            </a:r>
            <a:r>
              <a:rPr lang="ko-KR" altLang="en-US" sz="2800" b="1" dirty="0"/>
              <a:t> 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JSP </a:t>
            </a:r>
            <a:r>
              <a:rPr lang="ko-KR" altLang="en-US" sz="2800" b="1" dirty="0"/>
              <a:t>기능을 확장할 때 사용하는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사용자 </a:t>
            </a:r>
            <a:r>
              <a:rPr lang="ko-KR" altLang="en-US" sz="2800" b="1" dirty="0"/>
              <a:t>정의 태그의 집합을 의미합니다</a:t>
            </a:r>
            <a:r>
              <a:rPr lang="en-US" altLang="ko-KR" sz="2800" b="1" dirty="0" smtClean="0"/>
              <a:t>.</a:t>
            </a:r>
          </a:p>
          <a:p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ko-KR" altLang="en-US" sz="2800" b="1" dirty="0"/>
              <a:t>한마디로 </a:t>
            </a:r>
            <a:r>
              <a:rPr lang="en-US" altLang="ko-KR" sz="2800" b="1" dirty="0"/>
              <a:t>JSP </a:t>
            </a:r>
            <a:r>
              <a:rPr lang="ko-KR" altLang="en-US" sz="2800" b="1" dirty="0"/>
              <a:t>태그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액션 태그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가 </a:t>
            </a:r>
            <a:endParaRPr lang="en-US" altLang="ko-KR" sz="2800" b="1" dirty="0" smtClean="0"/>
          </a:p>
          <a:p>
            <a:r>
              <a:rPr lang="ko-KR" altLang="en-US" sz="2800" b="1" dirty="0" smtClean="0"/>
              <a:t>지원하지 </a:t>
            </a:r>
            <a:r>
              <a:rPr lang="ko-KR" altLang="en-US" sz="2800" b="1" dirty="0"/>
              <a:t>못하는 부분을 </a:t>
            </a:r>
            <a:endParaRPr lang="en-US" altLang="ko-KR" sz="2800" b="1" dirty="0" smtClean="0"/>
          </a:p>
          <a:p>
            <a:endParaRPr lang="en-US" altLang="ko-KR" sz="2800" b="1" dirty="0" smtClean="0"/>
          </a:p>
          <a:p>
            <a:r>
              <a:rPr lang="ko-KR" altLang="en-US" sz="2800" b="1" dirty="0" smtClean="0"/>
              <a:t>사용자가 </a:t>
            </a:r>
            <a:r>
              <a:rPr lang="ko-KR" altLang="en-US" sz="2800" b="1" dirty="0"/>
              <a:t>직접 작성하여</a:t>
            </a:r>
            <a:br>
              <a:rPr lang="ko-KR" altLang="en-US" sz="2800" b="1" dirty="0"/>
            </a:br>
            <a:r>
              <a:rPr lang="ko-KR" altLang="en-US" sz="2800" b="1" dirty="0"/>
              <a:t>그 태그를 불러다 사용하겠다는 말입니다</a:t>
            </a:r>
            <a:r>
              <a:rPr lang="en-US" altLang="ko-KR" sz="2800" b="1" dirty="0"/>
              <a:t>.</a:t>
            </a:r>
            <a:br>
              <a:rPr lang="en-US" altLang="ko-KR" sz="2800" b="1" dirty="0"/>
            </a:br>
            <a:r>
              <a:rPr lang="en-US" altLang="ko-KR" sz="2800" b="1" dirty="0"/>
              <a:t/>
            </a:r>
            <a:br>
              <a:rPr lang="en-US" altLang="ko-KR" sz="2800" b="1" dirty="0"/>
            </a:b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171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05.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5891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2290" name="Picture 2" descr="C:/Users/hb/AppData/Roaming/PolarisOffice/ETemp/18636_17059536/image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2540" y="757555"/>
            <a:ext cx="4862830" cy="36645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42724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3314" name="Picture 2" descr="C:/Users/hb/AppData/Roaming/PolarisOffice/ETemp/18636_17059536/image1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744220"/>
            <a:ext cx="8695055" cy="528637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84679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14338" name="Picture 2" descr="C:/Users/hb/AppData/Roaming/PolarisOffice/ETemp/18636_17059536/image1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958215"/>
            <a:ext cx="8791575" cy="18072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02304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06. </a:t>
            </a:r>
            <a:endParaRPr lang="ko-KR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765" y="6457950"/>
            <a:ext cx="86423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597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5362" name="Picture 2" descr="C:/Users/hb/AppData/Roaming/PolarisOffice/ETemp/18636_17059536/image1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2540" y="772160"/>
            <a:ext cx="5219065" cy="39103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2160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6386" name="Picture 2" descr="C:/Users/hb/AppData/Roaming/PolarisOffice/ETemp/18636_17059536/image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445" y="711835"/>
            <a:ext cx="7288530" cy="58585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5958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17410" name="Picture 2" descr="C:/Users/hb/AppData/Roaming/PolarisOffice/ETemp/18636_17059536/image1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635" y="948690"/>
            <a:ext cx="8305165" cy="17780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9466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07.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597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8434" name="Picture 2" descr="C:/Users/hb/AppData/Roaming/PolarisOffice/ETemp/18636_17059536/image2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2540" y="820420"/>
            <a:ext cx="5253355" cy="394843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2160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179705" y="1628775"/>
            <a:ext cx="8964295" cy="52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core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6908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9458" name="Picture 2" descr="C:/Users/hb/AppData/Roaming/PolarisOffice/ETemp/18636_17059536/image2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635" y="788670"/>
            <a:ext cx="6513195" cy="571436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5958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20482" name="Picture 2" descr="C:/Users/hb/AppData/Roaming/PolarisOffice/ETemp/18636_17059536/image2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635" y="1021080"/>
            <a:ext cx="7562850" cy="15805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9466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08.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597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21506" name="Picture 2" descr="C:/Users/hb/AppData/Roaming/PolarisOffice/ETemp/18636_17059536/image2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2540" y="868680"/>
            <a:ext cx="5840730" cy="43624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2160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22530" name="Picture 2" descr="C:/Users/hb/AppData/Roaming/PolarisOffice/ETemp/18636_17059536/image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445" y="629920"/>
            <a:ext cx="6845300" cy="57188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5958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23554" name="Picture 2" descr="C:/Users/hb/AppData/Roaming/PolarisOffice/ETemp/18636_17059536/image2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991870"/>
            <a:ext cx="8416290" cy="17157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9466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09.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597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24578" name="Picture 2" descr="C:/Users/hb/AppData/Roaming/PolarisOffice/ETemp/18636_17059536/image26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2540" y="714375"/>
            <a:ext cx="5777865" cy="436308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2160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25602" name="Picture 2" descr="C:/Users/hb/AppData/Roaming/PolarisOffice/ETemp/18636_17059536/image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4445" y="696595"/>
            <a:ext cx="6884035" cy="558482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5958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26626" name="Picture 2" descr="C:/Users/hb/AppData/Roaming/PolarisOffice/ETemp/18636_17059536/image2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635" y="1237615"/>
            <a:ext cx="8873490" cy="17780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9466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01.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3943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10.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3597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27650" name="Picture 2" descr="C:/Users/hb/AppData/Roaming/PolarisOffice/ETemp/18636_17059536/image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3175" y="742950"/>
            <a:ext cx="5812790" cy="440182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2160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28674" name="Picture 2" descr="C:/Users/hb/AppData/Roaming/PolarisOffice/ETemp/18636_17059536/image3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2540" y="673735"/>
            <a:ext cx="7704454" cy="58096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05958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29698" name="Picture 2" descr="C:/Users/hb/AppData/Roaming/PolarisOffice/ETemp/18636_17059536/image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635" y="967740"/>
            <a:ext cx="8526145" cy="17399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9466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/>
          </p:cNvSpPr>
          <p:nvPr/>
        </p:nvSpPr>
        <p:spPr>
          <a:xfrm rot="0">
            <a:off x="3284855" y="1734820"/>
            <a:ext cx="4220210" cy="2813050"/>
          </a:xfrm>
          <a:prstGeom prst="rect"/>
        </p:spPr>
        <p:txBody>
          <a:bodyPr wrap="square" lIns="91440" tIns="45720" rIns="91440" bIns="45720" numCol="1" vert="horz" anchor="ctr">
            <a:normAutofit fontScale="55000" lnSpcReduction="20000"/>
          </a:bodyPr>
          <a:lstStyle>
            <a:lvl1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1000" b="1">
                <a:latin typeface="맑은 고딕" charset="0"/>
                <a:ea typeface="맑은 고딕" charset="0"/>
                <a:cs typeface="+mn-cs"/>
              </a:rPr>
              <a:t>끝</a:t>
            </a:r>
            <a:endParaRPr lang="ko-KR" altLang="en-US" sz="310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785"/>
            <a:ext cx="7812405" cy="572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4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코</a:t>
            </a:r>
            <a:r>
              <a:rPr lang="ko-KR" altLang="en-US" sz="3600" b="1" dirty="0"/>
              <a:t>드</a:t>
            </a:r>
          </a:p>
        </p:txBody>
      </p:sp>
      <p:pic>
        <p:nvPicPr>
          <p:cNvPr id="1026" name="Picture 2" descr="C:/Users/hb/AppData/Roaming/PolarisOffice/ETemp/18636_17059536/image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3810" y="648335"/>
            <a:ext cx="9128760" cy="435165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35330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-19685" y="10160"/>
            <a:ext cx="2339975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실행결</a:t>
            </a:r>
            <a:r>
              <a:rPr lang="ko-KR" altLang="en-US" sz="3600" b="1" dirty="0"/>
              <a:t>과</a:t>
            </a:r>
          </a:p>
        </p:txBody>
      </p:sp>
      <p:pic>
        <p:nvPicPr>
          <p:cNvPr id="2050" name="Picture 2" descr="C:/Users/hb/AppData/Roaming/PolarisOffice/ETemp/18636_17059536/image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3810" y="828675"/>
            <a:ext cx="9126855" cy="19367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16962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/>
        </p:nvSpPr>
        <p:spPr>
          <a:xfrm>
            <a:off x="1547495" y="33020"/>
            <a:ext cx="5868035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b="1" dirty="0" smtClean="0"/>
              <a:t>JSP</a:t>
            </a:r>
            <a:endParaRPr lang="ko-KR" altLang="en-US" b="1" dirty="0"/>
          </a:p>
        </p:txBody>
      </p:sp>
      <p:sp>
        <p:nvSpPr>
          <p:cNvPr id="3" name="제목 3"/>
          <p:cNvSpPr>
            <a:spLocks noGrp="1"/>
          </p:cNvSpPr>
          <p:nvPr/>
        </p:nvSpPr>
        <p:spPr>
          <a:xfrm>
            <a:off x="863600" y="1772920"/>
            <a:ext cx="7236460" cy="13049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b="1" dirty="0" smtClean="0"/>
              <a:t>예제 </a:t>
            </a:r>
            <a:r>
              <a:rPr lang="en-US" altLang="ko-KR" b="1" dirty="0" smtClean="0"/>
              <a:t>02.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13510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/>
        </p:nvSpPr>
        <p:spPr>
          <a:xfrm>
            <a:off x="0" y="-8255"/>
            <a:ext cx="2627630" cy="514985"/>
          </a:xfrm>
          <a:prstGeom prst="rect">
            <a:avLst/>
          </a:prstGeom>
        </p:spPr>
        <p:txBody>
          <a:bodyPr vert="horz" lIns="91440" tIns="45720" rIns="91440" bIns="4572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 sz="3600" b="1" dirty="0" smtClean="0"/>
              <a:t>프로젝트 구성</a:t>
            </a:r>
            <a:endParaRPr lang="ko-KR" altLang="en-US" sz="3600" b="1" dirty="0"/>
          </a:p>
        </p:txBody>
      </p:sp>
      <p:pic>
        <p:nvPicPr>
          <p:cNvPr id="3074" name="Picture 2" descr="C:/Users/hb/AppData/Roaming/PolarisOffice/ETemp/18636_17059536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0">
            <a:off x="-3175" y="670560"/>
            <a:ext cx="6563995" cy="500380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429349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R&amp;D</Company>
  <DocSecurity>0</DocSecurity>
  <HyperlinksChanged>false</HyperlinksChanged>
  <Lines>0</Lines>
  <LinksUpToDate>false</LinksUpToDate>
  <Pages>44</Pages>
  <Paragraphs>62</Paragraphs>
  <Words>100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 Corporation</dc:creator>
  <cp:lastModifiedBy>박 호범</cp:lastModifiedBy>
  <dc:title>슬라이드 1</dc:title>
  <dcterms:modified xsi:type="dcterms:W3CDTF">2018-11-27T07:48:40Z</dcterms:modified>
</cp:coreProperties>
</file>