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49" r:id="rId2"/>
  </p:sldMasterIdLst>
  <p:notesMasterIdLst>
    <p:notesMasterId r:id="rId31"/>
  </p:notesMasterIdLst>
  <p:sldIdLst>
    <p:sldId id="298" r:id="rId3"/>
    <p:sldId id="299" r:id="rId4"/>
    <p:sldId id="338" r:id="rId5"/>
    <p:sldId id="300" r:id="rId6"/>
    <p:sldId id="283" r:id="rId7"/>
    <p:sldId id="304" r:id="rId8"/>
    <p:sldId id="280" r:id="rId9"/>
    <p:sldId id="339" r:id="rId10"/>
    <p:sldId id="346" r:id="rId11"/>
    <p:sldId id="347" r:id="rId12"/>
    <p:sldId id="348" r:id="rId13"/>
    <p:sldId id="340" r:id="rId14"/>
    <p:sldId id="349" r:id="rId15"/>
    <p:sldId id="350" r:id="rId16"/>
    <p:sldId id="351" r:id="rId17"/>
    <p:sldId id="341" r:id="rId18"/>
    <p:sldId id="352" r:id="rId19"/>
    <p:sldId id="353" r:id="rId20"/>
    <p:sldId id="354" r:id="rId21"/>
    <p:sldId id="342" r:id="rId22"/>
    <p:sldId id="355" r:id="rId23"/>
    <p:sldId id="356" r:id="rId24"/>
    <p:sldId id="357" r:id="rId25"/>
    <p:sldId id="343" r:id="rId26"/>
    <p:sldId id="358" r:id="rId27"/>
    <p:sldId id="359" r:id="rId28"/>
    <p:sldId id="360" r:id="rId29"/>
    <p:sldId id="36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94332"/>
  </p:normalViewPr>
  <p:slideViewPr>
    <p:cSldViewPr snapToObjects="1">
      <p:cViewPr varScale="1">
        <p:scale>
          <a:sx n="109" d="100"/>
          <a:sy n="109" d="100"/>
        </p:scale>
        <p:origin x="1386" y="16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D012-433C-4781-A233-0EB9CE73FEB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FF88-C2B7-4CE7-88D1-0FEFAA9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FF88-C2B7-4CE7-88D1-0FEFAA9020A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1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FF88-C2B7-4CE7-88D1-0FEFAA9020A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1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8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3600" b="1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3600" b="1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8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3600" b="1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3600" b="1"/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2021-12-07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err="1" smtClean="0"/>
              <a:t>taglib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42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5122" name="Picture 2" descr="C:/Users/hb/AppData/Roaming/PolarisOffice/ETemp/11304_13857720/imag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746125"/>
            <a:ext cx="8024495" cy="560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83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6146" name="Picture 2" descr="C:/Users/hb/AppData/Roaming/PolarisOffice/ETemp/11304_13857720/image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890905"/>
            <a:ext cx="8677275" cy="2729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81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03. </a:t>
            </a:r>
            <a:r>
              <a:rPr lang="en-US" altLang="ko-KR" b="1" dirty="0" err="1" smtClean="0"/>
              <a:t>formatnumber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79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7170" name="Picture 2" descr="C:/Users/hb/AppData/Roaming/PolarisOffice/ETemp/11304_13857720/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727075"/>
            <a:ext cx="6167120" cy="5464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1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" y="114300"/>
            <a:ext cx="8275320" cy="6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4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9218" name="Picture 2" descr="C:/Users/hb/AppData/Roaming/PolarisOffice/ETemp/11304_13857720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760"/>
            <a:ext cx="7918450" cy="3865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04. </a:t>
            </a:r>
            <a:r>
              <a:rPr lang="en-US" altLang="ko-KR" b="1" dirty="0" err="1" smtClean="0"/>
              <a:t>parsenumber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38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0242" name="Picture 2" descr="C:/Users/hb/AppData/Roaming/PolarisOffice/ETemp/11304_13857720/image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" y="744220"/>
            <a:ext cx="6162040" cy="5459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1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31750"/>
            <a:ext cx="84709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4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5"/>
            <a:ext cx="7452320" cy="35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705" y="1628775"/>
            <a:ext cx="8964295" cy="483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taglib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지시자는</a:t>
            </a:r>
            <a:r>
              <a:rPr lang="ko-KR" altLang="en-US" sz="2800" b="1" dirty="0"/>
              <a:t> 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JSP </a:t>
            </a:r>
            <a:r>
              <a:rPr lang="ko-KR" altLang="en-US" sz="2800" b="1" dirty="0"/>
              <a:t>기능을 확장할 때 사용하는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사용자 </a:t>
            </a:r>
            <a:r>
              <a:rPr lang="ko-KR" altLang="en-US" sz="2800" b="1" dirty="0"/>
              <a:t>정의 태그의 집합을 의미합니다</a:t>
            </a:r>
            <a:r>
              <a:rPr lang="en-US" altLang="ko-KR" sz="2800" b="1" dirty="0" smtClean="0"/>
              <a:t>.</a:t>
            </a:r>
          </a:p>
          <a:p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2800" b="1" dirty="0"/>
              <a:t>한마디로 </a:t>
            </a:r>
            <a:r>
              <a:rPr lang="en-US" altLang="ko-KR" sz="2800" b="1" dirty="0"/>
              <a:t>JSP </a:t>
            </a:r>
            <a:r>
              <a:rPr lang="ko-KR" altLang="en-US" sz="2800" b="1" dirty="0"/>
              <a:t>태그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액션 태그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가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지원하지 </a:t>
            </a:r>
            <a:r>
              <a:rPr lang="ko-KR" altLang="en-US" sz="2800" b="1" dirty="0"/>
              <a:t>못하는 부분을 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사용자가 </a:t>
            </a:r>
            <a:r>
              <a:rPr lang="ko-KR" altLang="en-US" sz="2800" b="1" dirty="0"/>
              <a:t>직접 작성하여</a:t>
            </a:r>
            <a:br>
              <a:rPr lang="ko-KR" altLang="en-US" sz="2800" b="1" dirty="0"/>
            </a:br>
            <a:r>
              <a:rPr lang="ko-KR" altLang="en-US" sz="2800" b="1" dirty="0"/>
              <a:t>그 태그를 불러다 사용하겠다는 말입니다</a:t>
            </a:r>
            <a:r>
              <a:rPr lang="en-US" altLang="ko-KR" sz="2800" b="1" dirty="0"/>
              <a:t>.</a:t>
            </a:r>
            <a:br>
              <a:rPr lang="en-US" altLang="ko-KR" sz="2800" b="1" dirty="0"/>
            </a:b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1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05. </a:t>
            </a:r>
            <a:r>
              <a:rPr lang="en-US" altLang="ko-KR" b="1" dirty="0" err="1" smtClean="0"/>
              <a:t>formatdate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82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620687"/>
            <a:ext cx="6258917" cy="55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" y="533107"/>
            <a:ext cx="821817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4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773654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06. </a:t>
            </a:r>
            <a:r>
              <a:rPr lang="en-US" altLang="ko-KR" b="1" dirty="0" err="1" smtClean="0"/>
              <a:t>parsedate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37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6386" name="Picture 2" descr="C:/Users/hb/AppData/Roaming/PolarisOffice/ETemp/11304_13857720/image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" y="709295"/>
            <a:ext cx="5836285" cy="523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53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7410" name="Picture 2" descr="C:/Users/hb/AppData/Roaming/PolarisOffice/ETemp/11304_13857720/image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0"/>
            <a:ext cx="7179945" cy="6263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6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8434" name="Picture 2" descr="C:/Users/hb/AppData/Roaming/PolarisOffice/ETemp/11304_13857720/image1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0" y="918210"/>
            <a:ext cx="8518525" cy="2309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20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3284855" y="1734820"/>
            <a:ext cx="4220845" cy="28136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70000" lnSpcReduction="2000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끝</a:t>
            </a:r>
            <a:endParaRPr lang="ko-KR" altLang="en-US" sz="3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705" y="1628775"/>
            <a:ext cx="8964930" cy="2553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>
                <a:latin typeface="맑은 고딕" charset="0"/>
                <a:ea typeface="맑은 고딕" charset="0"/>
                <a:cs typeface="+mn-cs"/>
              </a:rPr>
              <a:t>fmt </a:t>
            </a:r>
            <a:endParaRPr lang="ko-KR" altLang="en-US" sz="80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>
                <a:latin typeface="맑은 고딕" charset="0"/>
                <a:ea typeface="맑은 고딕" charset="0"/>
                <a:cs typeface="+mn-cs"/>
              </a:rPr>
              <a:t>(formatting)</a:t>
            </a:r>
            <a:endParaRPr lang="ko-KR" altLang="en-US" sz="8000" b="1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01. </a:t>
            </a:r>
            <a:r>
              <a:rPr lang="en-US" altLang="ko-KR" b="1" dirty="0" err="1" smtClean="0"/>
              <a:t>setlocale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86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2" name="Picture 2" descr="C:/Users/hb/AppData/Roaming/PolarisOffice/ETemp/11304_13857720/image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" y="782955"/>
            <a:ext cx="5403215" cy="4824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4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2050" name="Picture 2" descr="C:/Users/hb/AppData/Roaming/PolarisOffice/ETemp/11304_13857720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" y="643255"/>
            <a:ext cx="7460615" cy="5572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6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3074" name="Picture 2" descr="C:/Users/hb/AppData/Roaming/PolarisOffice/ETemp/11304_13857720/image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" y="916940"/>
            <a:ext cx="8530590" cy="3108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02. </a:t>
            </a:r>
            <a:r>
              <a:rPr lang="en-US" altLang="ko-KR" b="1" dirty="0" err="1" smtClean="0"/>
              <a:t>setbundle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37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4098" name="Picture 2" descr="C:/Users/hb/AppData/Roaming/PolarisOffice/ETemp/11304_13857720/image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" y="732155"/>
            <a:ext cx="6266815" cy="5507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35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28</Pages>
  <Words>78</Words>
  <Characters>0</Characters>
  <Application>Microsoft Office PowerPoint</Application>
  <DocSecurity>0</DocSecurity>
  <PresentationFormat>화면 슬라이드 쇼(4:3)</PresentationFormat>
  <Lines>0</Lines>
  <Paragraphs>46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KB</cp:lastModifiedBy>
  <cp:revision>4</cp:revision>
  <dcterms:modified xsi:type="dcterms:W3CDTF">2021-12-07T00:14:55Z</dcterms:modified>
</cp:coreProperties>
</file>