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98" r:id="rId2"/>
    <p:sldId id="299" r:id="rId3"/>
    <p:sldId id="338" r:id="rId4"/>
    <p:sldId id="300" r:id="rId5"/>
    <p:sldId id="283" r:id="rId6"/>
    <p:sldId id="304" r:id="rId7"/>
    <p:sldId id="280" r:id="rId8"/>
    <p:sldId id="339" r:id="rId9"/>
    <p:sldId id="346" r:id="rId10"/>
    <p:sldId id="347" r:id="rId11"/>
    <p:sldId id="348" r:id="rId12"/>
    <p:sldId id="340" r:id="rId13"/>
    <p:sldId id="349" r:id="rId14"/>
    <p:sldId id="350" r:id="rId15"/>
    <p:sldId id="351" r:id="rId16"/>
    <p:sldId id="341" r:id="rId17"/>
    <p:sldId id="352" r:id="rId18"/>
    <p:sldId id="353" r:id="rId19"/>
    <p:sldId id="354" r:id="rId20"/>
    <p:sldId id="342" r:id="rId21"/>
    <p:sldId id="355" r:id="rId22"/>
    <p:sldId id="356" r:id="rId23"/>
    <p:sldId id="357" r:id="rId24"/>
    <p:sldId id="343" r:id="rId25"/>
    <p:sldId id="358" r:id="rId26"/>
    <p:sldId id="359" r:id="rId27"/>
    <p:sldId id="360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4" autoAdjust="0"/>
    <p:restoredTop sz="94332"/>
  </p:normalViewPr>
  <p:slideViewPr>
    <p:cSldViewPr>
      <p:cViewPr varScale="1">
        <p:scale>
          <a:sx n="109" d="100"/>
          <a:sy n="109" d="100"/>
        </p:scale>
        <p:origin x="1386" y="11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9D012-433C-4781-A233-0EB9CE73FEB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DFF88-C2B7-4CE7-88D1-0FEFAA9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DFF88-C2B7-4CE7-88D1-0FEFAA9020A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1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DFF88-C2B7-4CE7-88D1-0FEFAA9020A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1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664" y="33056"/>
            <a:ext cx="5868144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588" y="1772816"/>
            <a:ext cx="7236296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err="1" smtClean="0"/>
              <a:t>taglib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428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063"/>
            <a:ext cx="2339752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5122" name="Picture 2" descr="C:\Users\kgitbank\Desktop\수업자료 모음\12. JSP &amp; Servlet 프로그래밍 (18.11.27)\2.JSP\JSP &amp; Servlet 강의자료\1.JSP\JSP 수업자료\JSTL &amp; EL\FMT\FMT\2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8316416" cy="58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37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792" y="9888"/>
            <a:ext cx="2339752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6146" name="Picture 2" descr="C:\Users\kgitbank\Desktop\수업자료 모음\12. JSP &amp; Servlet 프로그래밍 (18.11.27)\2.JSP\JSP &amp; Servlet 강의자료\1.JSP\JSP 수업자료\JSTL &amp; EL\FMT\FMT\2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92" y="692696"/>
            <a:ext cx="6752032" cy="212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17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664" y="33056"/>
            <a:ext cx="5868144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588" y="1772816"/>
            <a:ext cx="7236296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03. </a:t>
            </a:r>
            <a:r>
              <a:rPr lang="en-US" altLang="ko-KR" b="1" dirty="0" err="1" smtClean="0"/>
              <a:t>formatnumber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791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063"/>
            <a:ext cx="2627784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7170" name="Picture 2" descr="C:\Users\kgitbank\Desktop\수업자료 모음\12. JSP &amp; Servlet 프로그래밍 (18.11.27)\2.JSP\JSP &amp; Servlet 강의자료\1.JSP\JSP 수업자료\JSTL &amp; EL\FMT\FMT\3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" y="620688"/>
            <a:ext cx="6508649" cy="577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2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063"/>
            <a:ext cx="2339752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8194" name="Picture 2" descr="C:\Users\kgitbank\Desktop\수업자료 모음\12. JSP &amp; Servlet 프로그래밍 (18.11.27)\2.JSP\JSP &amp; Servlet 강의자료\1.JSP\JSP 수업자료\JSTL &amp; EL\FMT\FMT\3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" y="692696"/>
            <a:ext cx="7373617" cy="59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4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792" y="9888"/>
            <a:ext cx="2339752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9218" name="Picture 2" descr="C:\Users\kgitbank\Desktop\수업자료 모음\12. JSP &amp; Servlet 프로그래밍 (18.11.27)\2.JSP\JSP &amp; Servlet 강의자료\1.JSP\JSP 수업자료\JSTL &amp; EL\FMT\FMT\3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7524328" cy="368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5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664" y="33056"/>
            <a:ext cx="5868144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588" y="1772816"/>
            <a:ext cx="7236296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04. </a:t>
            </a:r>
            <a:r>
              <a:rPr lang="en-US" altLang="ko-KR" b="1" dirty="0" err="1" smtClean="0"/>
              <a:t>parsenumber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1387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063"/>
            <a:ext cx="2627784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10242" name="Picture 2" descr="C:\Users\kgitbank\Desktop\수업자료 모음\12. JSP &amp; Servlet 프로그래밍 (18.11.27)\2.JSP\JSP &amp; Servlet 강의자료\1.JSP\JSP 수업자료\JSTL &amp; EL\FMT\FMT\4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4" y="620688"/>
            <a:ext cx="6231078" cy="552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2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063"/>
            <a:ext cx="2339752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11266" name="Picture 2" descr="C:\Users\kgitbank\Desktop\수업자료 모음\12. JSP &amp; Servlet 프로그래밍 (18.11.27)\2.JSP\JSP &amp; Servlet 강의자료\1.JSP\JSP 수업자료\JSTL &amp; EL\FMT\FMT\4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4488"/>
            <a:ext cx="7272808" cy="58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4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792" y="9888"/>
            <a:ext cx="2339752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12290" name="Picture 2" descr="C:\Users\kgitbank\Desktop\수업자료 모음\12. JSP &amp; Servlet 프로그래밍 (18.11.27)\2.JSP\JSP &amp; Servlet 강의자료\1.JSP\JSP 수업자료\JSTL &amp; EL\FMT\FMT\4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7020272" cy="33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664" y="33056"/>
            <a:ext cx="5868144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79512" y="1628800"/>
            <a:ext cx="89644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taglib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지시자는</a:t>
            </a:r>
            <a:r>
              <a:rPr lang="ko-KR" altLang="en-US" sz="2800" b="1" dirty="0"/>
              <a:t> 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JSP </a:t>
            </a:r>
            <a:r>
              <a:rPr lang="ko-KR" altLang="en-US" sz="2800" b="1" dirty="0"/>
              <a:t>기능을 확장할 때 사용하는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사용자 </a:t>
            </a:r>
            <a:r>
              <a:rPr lang="ko-KR" altLang="en-US" sz="2800" b="1" dirty="0"/>
              <a:t>정의 태그의 집합을 의미합니다</a:t>
            </a:r>
            <a:r>
              <a:rPr lang="en-US" altLang="ko-KR" sz="2800" b="1" dirty="0" smtClean="0"/>
              <a:t>.</a:t>
            </a:r>
          </a:p>
          <a:p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ko-KR" altLang="en-US" sz="2800" b="1" dirty="0"/>
              <a:t>한마디로 </a:t>
            </a:r>
            <a:r>
              <a:rPr lang="en-US" altLang="ko-KR" sz="2800" b="1" dirty="0"/>
              <a:t>JSP </a:t>
            </a:r>
            <a:r>
              <a:rPr lang="ko-KR" altLang="en-US" sz="2800" b="1" dirty="0"/>
              <a:t>태그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액션 태그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가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지원하지 </a:t>
            </a:r>
            <a:r>
              <a:rPr lang="ko-KR" altLang="en-US" sz="2800" b="1" dirty="0"/>
              <a:t>못하는 부분을 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ko-KR" altLang="en-US" sz="2800" b="1" dirty="0" smtClean="0"/>
              <a:t>사용자가 </a:t>
            </a:r>
            <a:r>
              <a:rPr lang="ko-KR" altLang="en-US" sz="2800" b="1" dirty="0"/>
              <a:t>직접 작성하여</a:t>
            </a:r>
            <a:br>
              <a:rPr lang="ko-KR" altLang="en-US" sz="2800" b="1" dirty="0"/>
            </a:br>
            <a:r>
              <a:rPr lang="ko-KR" altLang="en-US" sz="2800" b="1" dirty="0"/>
              <a:t>그 태그를 불러다 사용하겠다는 말입니다</a:t>
            </a:r>
            <a:r>
              <a:rPr lang="en-US" altLang="ko-KR" sz="2800" b="1" dirty="0"/>
              <a:t>.</a:t>
            </a:r>
            <a:br>
              <a:rPr lang="en-US" altLang="ko-KR" sz="2800" b="1" dirty="0"/>
            </a:br>
            <a:r>
              <a:rPr lang="en-US" altLang="ko-KR" sz="2800" b="1" dirty="0"/>
              <a:t/>
            </a:r>
            <a:br>
              <a:rPr lang="en-US" altLang="ko-KR" sz="2800" b="1" dirty="0"/>
            </a:b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13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664" y="33056"/>
            <a:ext cx="5868144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588" y="1772816"/>
            <a:ext cx="7236296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05. </a:t>
            </a:r>
            <a:r>
              <a:rPr lang="en-US" altLang="ko-KR" b="1" dirty="0" err="1" smtClean="0"/>
              <a:t>formatdate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824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063"/>
            <a:ext cx="2627784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13314" name="Picture 2" descr="C:\Users\kgitbank\Desktop\수업자료 모음\12. JSP &amp; Servlet 프로그래밍 (18.11.27)\2.JSP\JSP &amp; Servlet 강의자료\1.JSP\JSP 수업자료\JSTL &amp; EL\FMT\FMT\5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4716016" cy="416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27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063"/>
            <a:ext cx="2339752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14338" name="Picture 2" descr="C:\Users\kgitbank\Desktop\수업자료 모음\12. JSP &amp; Servlet 프로그래밍 (18.11.27)\2.JSP\JSP &amp; Servlet 강의자료\1.JSP\JSP 수업자료\JSTL &amp; EL\FMT\FMT\5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3" y="764705"/>
            <a:ext cx="8514685" cy="608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45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792" y="9888"/>
            <a:ext cx="2339752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15362" name="Picture 2" descr="C:\Users\kgitbank\Desktop\수업자료 모음\12. JSP &amp; Servlet 프로그래밍 (18.11.27)\2.JSP\JSP &amp; Servlet 강의자료\1.JSP\JSP 수업자료\JSTL &amp; EL\FMT\FMT\5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3"/>
            <a:ext cx="7092280" cy="257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5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664" y="33056"/>
            <a:ext cx="5868144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588" y="1772816"/>
            <a:ext cx="7236296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06. </a:t>
            </a:r>
            <a:r>
              <a:rPr lang="en-US" altLang="ko-KR" b="1" dirty="0" err="1" smtClean="0"/>
              <a:t>parsedate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8371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063"/>
            <a:ext cx="2627784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16386" name="Picture 2" descr="C:\Users\kgitbank\Desktop\수업자료 모음\12. JSP &amp; Servlet 프로그래밍 (18.11.27)\2.JSP\JSP &amp; Servlet 강의자료\1.JSP\JSP 수업자료\JSTL &amp; EL\FMT\FMT\6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5652120" cy="507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374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063"/>
            <a:ext cx="2339752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17410" name="Picture 2" descr="C:\Users\kgitbank\Desktop\수업자료 모음\12. JSP &amp; Servlet 프로그래밍 (18.11.27)\2.JSP\JSP &amp; Servlet 강의자료\1.JSP\JSP 수업자료\JSTL &amp; EL\FMT\FMT\6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847"/>
            <a:ext cx="7236296" cy="630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687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792" y="9888"/>
            <a:ext cx="2339752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18434" name="Picture 2" descr="C:\Users\kgitbank\Desktop\수업자료 모음\12. JSP &amp; Servlet 프로그래밍 (18.11.27)\2.JSP\JSP &amp; Servlet 강의자료\1.JSP\JSP 수업자료\JSTL &amp; EL\FMT\FMT\6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52" y="764704"/>
            <a:ext cx="7546679" cy="20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664" y="33056"/>
            <a:ext cx="5868144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79512" y="1628800"/>
            <a:ext cx="8964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 smtClean="0"/>
              <a:t>fmt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532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664" y="33056"/>
            <a:ext cx="5868144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588" y="1772816"/>
            <a:ext cx="7236296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01. </a:t>
            </a:r>
            <a:r>
              <a:rPr lang="en-US" altLang="ko-KR" b="1" dirty="0" err="1" smtClean="0"/>
              <a:t>setlocale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8861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063"/>
            <a:ext cx="2627784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2" name="Picture 2" descr="C:\Users\kgitbank\Desktop\수업자료 모음\12. JSP &amp; Servlet 프로그래밍 (18.11.27)\2.JSP\JSP &amp; Servlet 강의자료\1.JSP\JSP 수업자료\JSTL &amp; EL\FMT\FMT\1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6372200" cy="570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45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063"/>
            <a:ext cx="2339752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2050" name="Picture 2" descr="C:\Users\kgitbank\Desktop\수업자료 모음\12. JSP &amp; Servlet 프로그래밍 (18.11.27)\2.JSP\JSP &amp; Servlet 강의자료\1.JSP\JSP 수업자료\JSTL &amp; EL\FMT\FMT\1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7740352" cy="578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792" y="9888"/>
            <a:ext cx="2339752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3074" name="Picture 2" descr="C:\Users\kgitbank\Desktop\수업자료 모음\12. JSP &amp; Servlet 프로그래밍 (18.11.27)\2.JSP\JSP &amp; Servlet 강의자료\1.JSP\JSP 수업자료\JSTL &amp; EL\FMT\FMT\1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92" y="692695"/>
            <a:ext cx="7112072" cy="259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664" y="33056"/>
            <a:ext cx="5868144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588" y="1772816"/>
            <a:ext cx="7236296" cy="13047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02. </a:t>
            </a:r>
            <a:r>
              <a:rPr lang="en-US" altLang="ko-KR" b="1" dirty="0" err="1" smtClean="0"/>
              <a:t>setbundle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373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063"/>
            <a:ext cx="2627784" cy="51525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4098" name="Picture 2" descr="C:\Users\kgitbank\Desktop\수업자료 모음\12. JSP &amp; Servlet 프로그래밍 (18.11.27)\2.JSP\JSP &amp; Servlet 강의자료\1.JSP\JSP 수업자료\JSTL &amp; EL\FMT\FMT\2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6372200" cy="56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55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74</Words>
  <Application>Microsoft Office PowerPoint</Application>
  <PresentationFormat>화면 슬라이드 쇼(4:3)</PresentationFormat>
  <Paragraphs>44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R&amp;D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Microsoft Corporation</dc:creator>
  <cp:keywords/>
  <dc:description/>
  <cp:lastModifiedBy>KB</cp:lastModifiedBy>
  <cp:revision>59</cp:revision>
  <dcterms:created xsi:type="dcterms:W3CDTF">2006-10-05T04:04:58Z</dcterms:created>
  <dcterms:modified xsi:type="dcterms:W3CDTF">2021-12-07T00:16:56Z</dcterms:modified>
  <cp:category/>
  <cp:contentStatus/>
</cp:coreProperties>
</file>