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9" r:id="rId24"/>
    <p:sldMasterId id="2147483710" r:id="rId26"/>
  </p:sldMasterIdLst>
  <p:notesMasterIdLst>
    <p:notesMasterId r:id="rId28"/>
  </p:notesMasterIdLst>
  <p:sldIdLst>
    <p:sldId id="298" r:id="rId30"/>
    <p:sldId id="299" r:id="rId31"/>
    <p:sldId id="338" r:id="rId32"/>
    <p:sldId id="300" r:id="rId33"/>
    <p:sldId id="283" r:id="rId34"/>
    <p:sldId id="304" r:id="rId35"/>
    <p:sldId id="280" r:id="rId36"/>
    <p:sldId id="339" r:id="rId37"/>
    <p:sldId id="355" r:id="rId38"/>
    <p:sldId id="356" r:id="rId39"/>
    <p:sldId id="357" r:id="rId40"/>
    <p:sldId id="340" r:id="rId41"/>
    <p:sldId id="358" r:id="rId42"/>
    <p:sldId id="359" r:id="rId43"/>
    <p:sldId id="360" r:id="rId44"/>
    <p:sldId id="341" r:id="rId45"/>
    <p:sldId id="361" r:id="rId46"/>
    <p:sldId id="362" r:id="rId47"/>
    <p:sldId id="363" r:id="rId48"/>
    <p:sldId id="342" r:id="rId49"/>
    <p:sldId id="364" r:id="rId50"/>
    <p:sldId id="365" r:id="rId51"/>
    <p:sldId id="366" r:id="rId52"/>
    <p:sldId id="367" r:id="rId53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0">
          <p15:clr>
            <a:srgbClr val="A4A3A4"/>
          </p15:clr>
        </p15:guide>
        <p15:guide id="2" pos="2877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4" autoAdjust="0"/>
    <p:restoredTop sz="94332"/>
  </p:normalViewPr>
  <p:slideViewPr>
    <p:cSldViewPr snapToGrid="1" snapToObjects="1">
      <p:cViewPr varScale="1">
        <p:scale>
          <a:sx n="69" d="100"/>
          <a:sy n="69" d="100"/>
        </p:scale>
        <p:origin x="-396" y="-10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notesMaster" Target="notesMasters/notesMaster1.xml"></Relationship><Relationship Id="rId30" Type="http://schemas.openxmlformats.org/officeDocument/2006/relationships/slide" Target="slides/slide1.xml"></Relationship><Relationship Id="rId31" Type="http://schemas.openxmlformats.org/officeDocument/2006/relationships/slide" Target="slides/slide2.xml"></Relationship><Relationship Id="rId32" Type="http://schemas.openxmlformats.org/officeDocument/2006/relationships/slide" Target="slides/slide3.xml"></Relationship><Relationship Id="rId33" Type="http://schemas.openxmlformats.org/officeDocument/2006/relationships/slide" Target="slides/slide4.xml"></Relationship><Relationship Id="rId34" Type="http://schemas.openxmlformats.org/officeDocument/2006/relationships/slide" Target="slides/slide5.xml"></Relationship><Relationship Id="rId35" Type="http://schemas.openxmlformats.org/officeDocument/2006/relationships/slide" Target="slides/slide6.xml"></Relationship><Relationship Id="rId36" Type="http://schemas.openxmlformats.org/officeDocument/2006/relationships/slide" Target="slides/slide7.xml"></Relationship><Relationship Id="rId37" Type="http://schemas.openxmlformats.org/officeDocument/2006/relationships/slide" Target="slides/slide8.xml"></Relationship><Relationship Id="rId38" Type="http://schemas.openxmlformats.org/officeDocument/2006/relationships/slide" Target="slides/slide9.xml"></Relationship><Relationship Id="rId39" Type="http://schemas.openxmlformats.org/officeDocument/2006/relationships/slide" Target="slides/slide10.xml"></Relationship><Relationship Id="rId40" Type="http://schemas.openxmlformats.org/officeDocument/2006/relationships/slide" Target="slides/slide11.xml"></Relationship><Relationship Id="rId41" Type="http://schemas.openxmlformats.org/officeDocument/2006/relationships/slide" Target="slides/slide12.xml"></Relationship><Relationship Id="rId42" Type="http://schemas.openxmlformats.org/officeDocument/2006/relationships/slide" Target="slides/slide13.xml"></Relationship><Relationship Id="rId43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6" Type="http://schemas.openxmlformats.org/officeDocument/2006/relationships/slide" Target="slides/slide17.xml"></Relationship><Relationship Id="rId47" Type="http://schemas.openxmlformats.org/officeDocument/2006/relationships/slide" Target="slides/slide18.xml"></Relationship><Relationship Id="rId48" Type="http://schemas.openxmlformats.org/officeDocument/2006/relationships/slide" Target="slides/slide19.xml"></Relationship><Relationship Id="rId49" Type="http://schemas.openxmlformats.org/officeDocument/2006/relationships/slide" Target="slides/slide20.xml"></Relationship><Relationship Id="rId50" Type="http://schemas.openxmlformats.org/officeDocument/2006/relationships/slide" Target="slides/slide21.xml"></Relationship><Relationship Id="rId51" Type="http://schemas.openxmlformats.org/officeDocument/2006/relationships/slide" Target="slides/slide22.xml"></Relationship><Relationship Id="rId52" Type="http://schemas.openxmlformats.org/officeDocument/2006/relationships/slide" Target="slides/slide23.xml"></Relationship><Relationship Id="rId53" Type="http://schemas.openxmlformats.org/officeDocument/2006/relationships/slide" Target="slides/slide24.xml"></Relationship><Relationship Id="rId54" Type="http://schemas.openxmlformats.org/officeDocument/2006/relationships/viewProps" Target="viewProps.xml"></Relationship><Relationship Id="rId5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9D012-433C-4781-A233-0EB9CE73FEB0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DFF88-C2B7-4CE7-88D1-0FEFAA9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2018-11-27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2018-11-27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2018-11-27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n-cs"/>
              </a:rPr>
              <a:t>–	</a:t>
            </a:r>
            <a:r>
              <a:rPr lang="ko-KR" altLang="en-US" sz="18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n-cs"/>
              </a:rPr>
              <a:t>»	</a:t>
            </a: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n-cs"/>
              </a:rPr>
              <a:t>–	</a:t>
            </a:r>
            <a:r>
              <a:rPr lang="ko-KR" altLang="en-US" sz="1800"/>
              <a:t>넷째 수준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n-cs"/>
              </a:rPr>
              <a:t>»	</a:t>
            </a:r>
            <a:r>
              <a:rPr lang="ko-KR" altLang="en-US" sz="1800"/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2018-11-27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n-cs"/>
              </a:rPr>
              <a:t>•	</a:t>
            </a:r>
            <a:r>
              <a:rPr lang="ko-KR" altLang="en-US" sz="18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n-cs"/>
              </a:rPr>
              <a:t>–	</a:t>
            </a:r>
            <a:r>
              <a:rPr lang="ko-KR" altLang="en-US" sz="3600" b="1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n-cs"/>
              </a:rPr>
              <a:t>»	</a:t>
            </a:r>
            <a:r>
              <a:rPr lang="ko-KR" altLang="en-US" sz="3600" b="1"/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n-cs"/>
              </a:rPr>
              <a:t>•	</a:t>
            </a:r>
            <a:r>
              <a:rPr lang="ko-KR" altLang="en-US" sz="18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n-cs"/>
              </a:rPr>
              <a:t>–	</a:t>
            </a:r>
            <a:r>
              <a:rPr lang="ko-KR" altLang="en-US" sz="3600" b="1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n-cs"/>
              </a:rPr>
              <a:t>»	</a:t>
            </a:r>
            <a:r>
              <a:rPr lang="ko-KR" altLang="en-US" sz="3600" b="1"/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2018-11-27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2018-11-27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2018-11-27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2018-11-27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2018-11-27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2018-11-27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2018-11-27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/>
              <a:pPr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2018-11-27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4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4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4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4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4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4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4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4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image16.png"></Relationship><Relationship Id="rId4" Type="http://schemas.openxmlformats.org/officeDocument/2006/relationships/slideLayout" Target="../slideLayouts/slideLayout1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err="1" smtClean="0"/>
              <a:t>taglib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4287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5122" name="Picture 2" descr="C:/Users/hb/AppData/Roaming/PolarisOffice/ETemp/9148_23099776/image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635" y="797560"/>
            <a:ext cx="8863330" cy="44335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9449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6146" name="Picture 2" descr="C:/Users/hb/AppData/Roaming/PolarisOffice/ETemp/9148_23099776/image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0" y="848995"/>
            <a:ext cx="7703185" cy="260032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74511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03</a:t>
            </a:r>
            <a:r>
              <a:rPr lang="en-US" altLang="ko-KR" b="1" dirty="0"/>
              <a:t>. </a:t>
            </a:r>
            <a:r>
              <a:rPr lang="en-US" altLang="ko-KR" b="1" dirty="0" err="1" smtClean="0"/>
              <a:t>toLowerCase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0775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7170" name="Picture 2" descr="C:/Users/hb/AppData/Roaming/PolarisOffice/ETemp/9148_23099776/image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635" y="757555"/>
            <a:ext cx="5983605" cy="54946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4655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8194" name="Picture 2" descr="C:/Users/hb/AppData/Roaming/PolarisOffice/ETemp/9148_23099776/image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270" y="661670"/>
            <a:ext cx="8909685" cy="48488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9449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9218" name="Picture 2" descr="C:/Users/hb/AppData/Roaming/PolarisOffice/ETemp/9148_23099776/image1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4445" y="835025"/>
            <a:ext cx="8067675" cy="309562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74511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04. </a:t>
            </a:r>
            <a:r>
              <a:rPr lang="en-US" altLang="ko-KR" b="1" dirty="0" err="1" smtClean="0"/>
              <a:t>subString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1557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10242" name="Picture 2" descr="C:/Users/hb/AppData/Roaming/PolarisOffice/ETemp/9148_23099776/image1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0" y="733425"/>
            <a:ext cx="5689600" cy="51333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4655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11266" name="Picture 2" descr="C:/Users/hb/AppData/Roaming/PolarisOffice/ETemp/9148_23099776/image1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3810" y="802005"/>
            <a:ext cx="8895715" cy="408241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9449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12290" name="Picture 2" descr="C:/Users/hb/AppData/Roaming/PolarisOffice/ETemp/9148_23099776/image1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445" y="838200"/>
            <a:ext cx="8877935" cy="15703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74511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79705" y="1628775"/>
            <a:ext cx="8964295" cy="483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taglib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지시자는</a:t>
            </a:r>
            <a:r>
              <a:rPr lang="ko-KR" altLang="en-US" sz="2800" b="1" dirty="0"/>
              <a:t> 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JSP </a:t>
            </a:r>
            <a:r>
              <a:rPr lang="ko-KR" altLang="en-US" sz="2800" b="1" dirty="0"/>
              <a:t>기능을 확장할 때 사용하는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사용자 </a:t>
            </a:r>
            <a:r>
              <a:rPr lang="ko-KR" altLang="en-US" sz="2800" b="1" dirty="0"/>
              <a:t>정의 태그의 집합을 의미합니다</a:t>
            </a:r>
            <a:r>
              <a:rPr lang="en-US" altLang="ko-KR" sz="2800" b="1" dirty="0" smtClean="0"/>
              <a:t>.</a:t>
            </a:r>
          </a:p>
          <a:p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ko-KR" altLang="en-US" sz="2800" b="1" dirty="0"/>
              <a:t>한마디로 </a:t>
            </a:r>
            <a:r>
              <a:rPr lang="en-US" altLang="ko-KR" sz="2800" b="1" dirty="0"/>
              <a:t>JSP </a:t>
            </a:r>
            <a:r>
              <a:rPr lang="ko-KR" altLang="en-US" sz="2800" b="1" dirty="0"/>
              <a:t>태그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액션 태그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가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지원하지 </a:t>
            </a:r>
            <a:r>
              <a:rPr lang="ko-KR" altLang="en-US" sz="2800" b="1" dirty="0"/>
              <a:t>못하는 부분을 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ko-KR" altLang="en-US" sz="2800" b="1" dirty="0" smtClean="0"/>
              <a:t>사용자가 </a:t>
            </a:r>
            <a:r>
              <a:rPr lang="ko-KR" altLang="en-US" sz="2800" b="1" dirty="0"/>
              <a:t>직접 작성하여</a:t>
            </a:r>
            <a:br>
              <a:rPr lang="ko-KR" altLang="en-US" sz="2800" b="1" dirty="0"/>
            </a:br>
            <a:r>
              <a:rPr lang="ko-KR" altLang="en-US" sz="2800" b="1" dirty="0"/>
              <a:t>그 태그를 불러다 사용하겠다는 말입니다</a:t>
            </a:r>
            <a:r>
              <a:rPr lang="en-US" altLang="ko-KR" sz="2800" b="1" dirty="0"/>
              <a:t>.</a:t>
            </a:r>
            <a:br>
              <a:rPr lang="en-US" altLang="ko-KR" sz="2800" b="1" dirty="0"/>
            </a:br>
            <a:r>
              <a:rPr lang="en-US" altLang="ko-KR" sz="2800" b="1" dirty="0"/>
              <a:t/>
            </a:r>
            <a:br>
              <a:rPr lang="en-US" altLang="ko-KR" sz="2800" b="1" dirty="0"/>
            </a:b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13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05. </a:t>
            </a:r>
            <a:r>
              <a:rPr lang="en-US" altLang="ko-KR" b="1" dirty="0" err="1" smtClean="0"/>
              <a:t>subString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625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13314" name="Picture 2" descr="C:/Users/hb/AppData/Roaming/PolarisOffice/ETemp/9148_23099776/image1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0" y="781685"/>
            <a:ext cx="5834380" cy="544195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4655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14338" name="Picture 2" descr="C:/Users/hb/AppData/Roaming/PolarisOffice/ETemp/9148_23099776/image1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445" y="612140"/>
            <a:ext cx="7693025" cy="57270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9449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15362" name="Picture 2" descr="C:/Users/hb/AppData/Roaming/PolarisOffice/ETemp/9148_23099776/image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0" y="751205"/>
            <a:ext cx="7673975" cy="46628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74511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3284855" y="1734820"/>
            <a:ext cx="4220845" cy="2813685"/>
          </a:xfrm>
          <a:prstGeom prst="rect"/>
        </p:spPr>
        <p:txBody>
          <a:bodyPr wrap="square" lIns="91440" tIns="45720" rIns="91440" bIns="45720" vert="horz" anchor="ctr">
            <a:normAutofit fontScale="55000" lnSpcReduction="2000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끝</a:t>
            </a:r>
            <a:endParaRPr lang="ko-KR" altLang="en-US" sz="3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79705" y="1628775"/>
            <a:ext cx="8964930" cy="132270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1">
                <a:latin typeface="맑은 고딕" charset="0"/>
                <a:ea typeface="맑은 고딕" charset="0"/>
                <a:cs typeface="+mn-cs"/>
              </a:rPr>
              <a:t>f</a:t>
            </a:r>
            <a:r>
              <a:rPr lang="en-US" altLang="ko-KR" sz="8000" b="1">
                <a:latin typeface="맑은 고딕" charset="0"/>
                <a:ea typeface="맑은 고딕" charset="0"/>
                <a:cs typeface="+mn-cs"/>
              </a:rPr>
              <a:t>n</a:t>
            </a:r>
            <a:r>
              <a:rPr lang="en-US" altLang="ko-KR" sz="8000" b="1">
                <a:latin typeface="맑은 고딕" charset="0"/>
                <a:ea typeface="맑은 고딕" charset="0"/>
                <a:cs typeface="+mn-cs"/>
              </a:rPr>
              <a:t> (function)</a:t>
            </a:r>
            <a:endParaRPr lang="ko-KR" altLang="en-US" sz="8000" b="1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32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01. length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8861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2" name="Picture 2" descr="C:/Users/hb/AppData/Roaming/PolarisOffice/ETemp/9148_23099776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3810" y="725170"/>
            <a:ext cx="5620385" cy="51517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10245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2050" name="Picture 2" descr="C:/Users/hb/AppData/Roaming/PolarisOffice/ETemp/9148_23099776/image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635" y="751840"/>
            <a:ext cx="8931275" cy="392049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5063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3074" name="Picture 2" descr="C:/Users/hb/AppData/Roaming/PolarisOffice/ETemp/9148_23099776/image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0" y="890905"/>
            <a:ext cx="8541385" cy="230759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130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02. </a:t>
            </a:r>
            <a:r>
              <a:rPr lang="en-US" altLang="ko-KR" b="1" dirty="0" err="1" smtClean="0"/>
              <a:t>toUpperCase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0775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4098" name="Picture 2" descr="C:/Users/hb/AppData/Roaming/PolarisOffice/ETemp/9148_23099776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635" y="699770"/>
            <a:ext cx="5415280" cy="497459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4655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R&amp;D</Company>
  <DocSecurity>0</DocSecurity>
  <HyperlinksChanged>false</HyperlinksChanged>
  <Lines>0</Lines>
  <LinksUpToDate>false</LinksUpToDate>
  <Pages>24</Pages>
  <Paragraphs>37</Paragraphs>
  <Words>63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Microsoft Corporation</dc:creator>
  <cp:lastModifiedBy>박 호범</cp:lastModifiedBy>
  <dc:title>슬라이드 1</dc:title>
  <dcterms:modified xsi:type="dcterms:W3CDTF">2018-11-30T07:34:53Z</dcterms:modified>
</cp:coreProperties>
</file>