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7A1B-1C2B-4B97-90C2-D1C699237896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E78-7C71-4AF6-A1CA-14B1DDFCE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97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7A1B-1C2B-4B97-90C2-D1C699237896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E78-7C71-4AF6-A1CA-14B1DDFCE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80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7A1B-1C2B-4B97-90C2-D1C699237896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E78-7C71-4AF6-A1CA-14B1DDFCE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85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7A1B-1C2B-4B97-90C2-D1C699237896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E78-7C71-4AF6-A1CA-14B1DDFCE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89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7A1B-1C2B-4B97-90C2-D1C699237896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E78-7C71-4AF6-A1CA-14B1DDFCE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50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7A1B-1C2B-4B97-90C2-D1C699237896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E78-7C71-4AF6-A1CA-14B1DDFCE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70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7A1B-1C2B-4B97-90C2-D1C699237896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E78-7C71-4AF6-A1CA-14B1DDFCE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96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7A1B-1C2B-4B97-90C2-D1C699237896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E78-7C71-4AF6-A1CA-14B1DDFCE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12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7A1B-1C2B-4B97-90C2-D1C699237896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E78-7C71-4AF6-A1CA-14B1DDFCE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65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7A1B-1C2B-4B97-90C2-D1C699237896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E78-7C71-4AF6-A1CA-14B1DDFCE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01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7A1B-1C2B-4B97-90C2-D1C699237896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E78-7C71-4AF6-A1CA-14B1DDFCE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03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A7A1B-1C2B-4B97-90C2-D1C699237896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B9E78-7C71-4AF6-A1CA-14B1DDFCED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14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/>
        </p:nvGrpSpPr>
        <p:grpSpPr>
          <a:xfrm>
            <a:off x="866905" y="395269"/>
            <a:ext cx="6816785" cy="6303913"/>
            <a:chOff x="2436397" y="245143"/>
            <a:chExt cx="7692187" cy="6794688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2436397" y="1431028"/>
              <a:ext cx="6071934" cy="4534054"/>
              <a:chOff x="2069434" y="411211"/>
              <a:chExt cx="8430126" cy="6556431"/>
            </a:xfrm>
          </p:grpSpPr>
          <p:sp>
            <p:nvSpPr>
              <p:cNvPr id="6" name="平行四辺形 5"/>
              <p:cNvSpPr/>
              <p:nvPr/>
            </p:nvSpPr>
            <p:spPr>
              <a:xfrm>
                <a:off x="2069434" y="2037348"/>
                <a:ext cx="8430126" cy="3272589"/>
              </a:xfrm>
              <a:prstGeom prst="parallelogram">
                <a:avLst>
                  <a:gd name="adj" fmla="val 31144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>
                <a:off x="5496631" y="6248082"/>
                <a:ext cx="2424281" cy="71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 smtClean="0"/>
                  <a:t>白い布</a:t>
                </a:r>
                <a:endParaRPr kumimoji="1" lang="ja-JP" altLang="en-US" sz="2400" dirty="0"/>
              </a:p>
            </p:txBody>
          </p:sp>
          <p:sp>
            <p:nvSpPr>
              <p:cNvPr id="9" name="フリーフォーム 8"/>
              <p:cNvSpPr/>
              <p:nvPr/>
            </p:nvSpPr>
            <p:spPr>
              <a:xfrm flipH="1">
                <a:off x="7186865" y="5341279"/>
                <a:ext cx="1904683" cy="1235242"/>
              </a:xfrm>
              <a:custGeom>
                <a:avLst/>
                <a:gdLst>
                  <a:gd name="connsiteX0" fmla="*/ 0 w 1507958"/>
                  <a:gd name="connsiteY0" fmla="*/ 0 h 1163053"/>
                  <a:gd name="connsiteX1" fmla="*/ 818148 w 1507958"/>
                  <a:gd name="connsiteY1" fmla="*/ 930442 h 1163053"/>
                  <a:gd name="connsiteX2" fmla="*/ 1507958 w 1507958"/>
                  <a:gd name="connsiteY2" fmla="*/ 1163053 h 1163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7958" h="1163053">
                    <a:moveTo>
                      <a:pt x="0" y="0"/>
                    </a:moveTo>
                    <a:cubicBezTo>
                      <a:pt x="283411" y="368300"/>
                      <a:pt x="566822" y="736600"/>
                      <a:pt x="818148" y="930442"/>
                    </a:cubicBezTo>
                    <a:cubicBezTo>
                      <a:pt x="1069474" y="1124284"/>
                      <a:pt x="1288716" y="1143668"/>
                      <a:pt x="1507958" y="11630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7275093" y="558432"/>
                <a:ext cx="2569311" cy="71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 smtClean="0"/>
                  <a:t>ついたて</a:t>
                </a:r>
                <a:endParaRPr kumimoji="1" lang="ja-JP" altLang="en-US" sz="2400" dirty="0"/>
              </a:p>
            </p:txBody>
          </p:sp>
          <p:sp>
            <p:nvSpPr>
              <p:cNvPr id="11" name="フリーフォーム 10"/>
              <p:cNvSpPr/>
              <p:nvPr/>
            </p:nvSpPr>
            <p:spPr>
              <a:xfrm rot="6112287">
                <a:off x="6434931" y="859240"/>
                <a:ext cx="903397" cy="604004"/>
              </a:xfrm>
              <a:custGeom>
                <a:avLst/>
                <a:gdLst>
                  <a:gd name="connsiteX0" fmla="*/ 0 w 1507958"/>
                  <a:gd name="connsiteY0" fmla="*/ 0 h 1163053"/>
                  <a:gd name="connsiteX1" fmla="*/ 818148 w 1507958"/>
                  <a:gd name="connsiteY1" fmla="*/ 930442 h 1163053"/>
                  <a:gd name="connsiteX2" fmla="*/ 1507958 w 1507958"/>
                  <a:gd name="connsiteY2" fmla="*/ 1163053 h 1163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7958" h="1163053">
                    <a:moveTo>
                      <a:pt x="0" y="0"/>
                    </a:moveTo>
                    <a:cubicBezTo>
                      <a:pt x="283411" y="368300"/>
                      <a:pt x="566822" y="736600"/>
                      <a:pt x="818148" y="930442"/>
                    </a:cubicBezTo>
                    <a:cubicBezTo>
                      <a:pt x="1069474" y="1124284"/>
                      <a:pt x="1288716" y="1143668"/>
                      <a:pt x="1507958" y="11630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平行四辺形 6"/>
              <p:cNvSpPr/>
              <p:nvPr/>
            </p:nvSpPr>
            <p:spPr>
              <a:xfrm rot="17229711">
                <a:off x="2344940" y="1960864"/>
                <a:ext cx="5718755" cy="2619449"/>
              </a:xfrm>
              <a:prstGeom prst="parallelogram">
                <a:avLst>
                  <a:gd name="adj" fmla="val 31144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" name="太陽 12"/>
            <p:cNvSpPr/>
            <p:nvPr/>
          </p:nvSpPr>
          <p:spPr>
            <a:xfrm>
              <a:off x="8949489" y="245143"/>
              <a:ext cx="1179095" cy="1212483"/>
            </a:xfrm>
            <a:prstGeom prst="su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矢印コネクタ 14"/>
            <p:cNvCxnSpPr/>
            <p:nvPr/>
          </p:nvCxnSpPr>
          <p:spPr>
            <a:xfrm flipH="1">
              <a:off x="7273089" y="710364"/>
              <a:ext cx="1106906" cy="52665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H="1">
              <a:off x="7706225" y="1072618"/>
              <a:ext cx="1106906" cy="52665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 flipH="1">
              <a:off x="8036445" y="1532837"/>
              <a:ext cx="1106906" cy="52665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3139981" y="2638726"/>
              <a:ext cx="68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lang="ja-JP" altLang="en-US" dirty="0"/>
                <a:t>側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7575471" y="2646457"/>
              <a:ext cx="68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B</a:t>
              </a:r>
              <a:r>
                <a:rPr lang="ja-JP" altLang="en-US" dirty="0" smtClean="0"/>
                <a:t>側</a:t>
              </a:r>
              <a:endParaRPr kumimoji="1" lang="ja-JP" altLang="en-US" dirty="0"/>
            </a:p>
          </p:txBody>
        </p:sp>
        <p:sp>
          <p:nvSpPr>
            <p:cNvPr id="20" name="平行四辺形 19"/>
            <p:cNvSpPr/>
            <p:nvPr/>
          </p:nvSpPr>
          <p:spPr>
            <a:xfrm>
              <a:off x="2436397" y="2555571"/>
              <a:ext cx="3515984" cy="2263136"/>
            </a:xfrm>
            <a:prstGeom prst="parallelogram">
              <a:avLst>
                <a:gd name="adj" fmla="val 31144"/>
              </a:avLst>
            </a:prstGeom>
            <a:solidFill>
              <a:schemeClr val="bg1">
                <a:lumMod val="75000"/>
                <a:alpha val="42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/>
          </p:nvGrpSpPr>
          <p:grpSpPr>
            <a:xfrm rot="17487828">
              <a:off x="3563166" y="6192707"/>
              <a:ext cx="905861" cy="788387"/>
              <a:chOff x="6915078" y="3286132"/>
              <a:chExt cx="596676" cy="350378"/>
            </a:xfrm>
          </p:grpSpPr>
          <p:sp>
            <p:nvSpPr>
              <p:cNvPr id="22" name="二等辺三角形 21"/>
              <p:cNvSpPr/>
              <p:nvPr/>
            </p:nvSpPr>
            <p:spPr>
              <a:xfrm rot="16200000">
                <a:off x="7251107" y="3341404"/>
                <a:ext cx="282011" cy="239282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6915078" y="3286132"/>
                <a:ext cx="478564" cy="35037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26" name="直線コネクタ 25"/>
          <p:cNvCxnSpPr>
            <a:stCxn id="22" idx="4"/>
          </p:cNvCxnSpPr>
          <p:nvPr/>
        </p:nvCxnSpPr>
        <p:spPr>
          <a:xfrm flipH="1" flipV="1">
            <a:off x="163773" y="2965793"/>
            <a:ext cx="1994635" cy="2819016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22" idx="2"/>
          </p:cNvCxnSpPr>
          <p:nvPr/>
        </p:nvCxnSpPr>
        <p:spPr>
          <a:xfrm flipV="1">
            <a:off x="2681748" y="3192681"/>
            <a:ext cx="4644951" cy="2797895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7551190" y="1835592"/>
            <a:ext cx="43336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影が熱カメラで確認できる</a:t>
            </a:r>
            <a:r>
              <a:rPr lang="ja-JP" altLang="en-US" sz="2400" dirty="0"/>
              <a:t>の</a:t>
            </a:r>
            <a:r>
              <a:rPr lang="ja-JP" altLang="en-US" sz="2400" dirty="0" smtClean="0"/>
              <a:t>は，地面の温度差によるものなのか，太陽の反射によるものなのか．</a:t>
            </a:r>
            <a:endParaRPr kumimoji="1"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白い布についたてを置いてから，</a:t>
            </a:r>
            <a:r>
              <a:rPr kumimoji="1" lang="en-US" altLang="ja-JP" sz="2400" dirty="0" smtClean="0"/>
              <a:t>A</a:t>
            </a:r>
            <a:r>
              <a:rPr kumimoji="1" lang="ja-JP" altLang="en-US" sz="2400" dirty="0" smtClean="0"/>
              <a:t>側と</a:t>
            </a:r>
            <a:r>
              <a:rPr kumimoji="1" lang="en-US" altLang="ja-JP" sz="2400" dirty="0" smtClean="0"/>
              <a:t>B</a:t>
            </a:r>
            <a:r>
              <a:rPr kumimoji="1" lang="ja-JP" altLang="en-US" sz="2400" dirty="0" smtClean="0"/>
              <a:t>側でどれくらいの時間で輝度値が変わるのか観測．</a:t>
            </a:r>
            <a:endParaRPr kumimoji="1" lang="en-US" altLang="ja-JP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黒い布でも測定したい．</a:t>
            </a:r>
            <a:endParaRPr kumimoji="1" lang="ja-JP" altLang="en-US" sz="2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84597" y="6125546"/>
            <a:ext cx="154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熱カメラ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641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73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lab</dc:creator>
  <cp:lastModifiedBy>lab</cp:lastModifiedBy>
  <cp:revision>2</cp:revision>
  <dcterms:created xsi:type="dcterms:W3CDTF">2020-09-04T04:02:58Z</dcterms:created>
  <dcterms:modified xsi:type="dcterms:W3CDTF">2020-09-04T04:11:57Z</dcterms:modified>
</cp:coreProperties>
</file>