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14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02656-7C5B-4BFA-B423-34CF9E962DF5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DABD-0252-4C26-9A3A-8E910170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Brentan</a:t>
            </a:r>
            <a:r>
              <a:rPr lang="en-US" dirty="0" smtClean="0"/>
              <a:t> </a:t>
            </a:r>
            <a:r>
              <a:rPr lang="en-US" dirty="0" err="1" smtClean="0"/>
              <a:t>Chesla</a:t>
            </a:r>
            <a:endParaRPr lang="en-US" dirty="0"/>
          </a:p>
          <a:p>
            <a:r>
              <a:rPr lang="en-US" dirty="0" err="1" smtClean="0"/>
              <a:t>Ryuta</a:t>
            </a:r>
            <a:r>
              <a:rPr lang="en-US" dirty="0" smtClean="0"/>
              <a:t> Hirano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3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2" y="67219"/>
            <a:ext cx="2381250" cy="2381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21" y="2401797"/>
            <a:ext cx="2381250" cy="2381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0"/>
            <a:ext cx="2381250" cy="23812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16" y="2381250"/>
            <a:ext cx="2381250" cy="23812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66" y="0"/>
            <a:ext cx="2381250" cy="23812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66" y="2381250"/>
            <a:ext cx="2381250" cy="23812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8" y="3389812"/>
            <a:ext cx="4624251" cy="34681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6"/>
            <a:ext cx="4635409" cy="34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8" y="1514376"/>
            <a:ext cx="7639443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36" y="2398144"/>
            <a:ext cx="4073168" cy="20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300162"/>
            <a:ext cx="101822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OpenCV 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Application</dc:title>
  <dc:creator>ryu hirano</dc:creator>
  <cp:lastModifiedBy>Brentan Chesla</cp:lastModifiedBy>
  <cp:revision>5</cp:revision>
  <dcterms:created xsi:type="dcterms:W3CDTF">2016-04-19T05:08:03Z</dcterms:created>
  <dcterms:modified xsi:type="dcterms:W3CDTF">2016-04-21T07:18:19Z</dcterms:modified>
</cp:coreProperties>
</file>