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E29C2-9492-A9FD-053F-3D250D10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4EB88D-43F6-B08E-8D58-8B84DD583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834AF-8654-332B-D892-820335DE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6E202-3F64-101B-B164-AE1BC2C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ACA19-A1C8-6861-FAA0-90920423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2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26A3E-E1D9-615A-D331-CD0CF67E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EA97C-C8F8-D0EA-39E7-2286D71CB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72E255-DE2D-B706-5FBF-0AB17CF1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355E30-D8E7-E872-503A-1CD50390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2B9CE-527C-5AF4-E233-0252A75A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86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15F512-3E05-C74A-8CC7-F2296A0C8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D1BC32-2005-26C1-0EE5-DB0B2E565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B18D6-458E-0401-9DAB-468E3B7F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E6749-AACB-9EF7-D7ED-47E3A740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8ADE39-4DF6-C144-2FC5-198E50C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03015-9326-F9CA-3D45-90C5C210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41095A-94A8-0DB1-801B-BCE2C74A7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C8CD5-26A9-09DB-4AC2-6C9F809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FE2E79-894B-55E3-D338-68973C2B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54E35E-7639-B24F-1DE1-0DECD07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95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4A860-A4A8-5EE6-9582-497CF9CB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0C856B-8A40-B205-26B1-21C2D363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419FF-AA6E-DD55-1C24-C86F19E0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CC67E-DCB4-46F4-8A38-F40B1750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5E5607-7272-A35E-DEF4-6AB1E1E4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15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40527-6E61-3407-6C93-0E093462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BB6FBB-8F0A-943B-1279-D675A449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910750-DF34-1020-3206-352399163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DC5A3D-7A8D-72D5-05C9-CDD4DE1B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CE5238-C72F-2B41-E819-6AE45C40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9FD18-2AB9-B361-B054-0042921A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DF420-6934-653C-E994-1851FBE0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13292A-888B-29FB-6400-D544CAA69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BCF7D4-35D8-B6AA-A02C-AA1AF1294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9AAF3B-F5F5-0680-472B-291DED38C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AE1C14-ECA7-9205-EC2D-22DE65B18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1C8185-F627-5520-5981-2213B532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5F9D1F-5B4E-6237-CD19-5A3660D2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F52F76-898D-A5DE-0123-72398EFF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61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362DB-AFA6-2704-BE42-696B2FFC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E51A35-E3AE-3E4B-5C4C-E7396C1E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0A5D29-4CE7-F566-9D91-CC612626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B72CAF-3887-BCC0-8921-5DF4E2AF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5038B6-16DC-3F4C-3AAC-7718D460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947998-62DE-A2CA-94DC-1D6D951A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D01C42-5998-FEE7-9541-3FEDA9EF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B6B48-0664-9DF5-0158-71BA8323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FF647-04C6-630C-9F6B-E3D71F98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42FB32-2983-EC32-2D74-CCA689F3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07C20-1DEF-C1FB-563B-3B3B42DF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CAA2E8-C160-A8DF-35C5-8AF76CCE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3A2B68-3CD4-D802-1D46-58498F09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98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B590D-7194-526A-FE88-CB317C03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2D4A1BD-A0DA-C3B5-3DD3-25A9FAA28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1CD0A4-510C-F936-2A29-46993359E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0916DE-8E57-6324-9729-2FB40280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F228E7-7DC9-8DC7-D68C-E1FAE872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9B2402-D10C-A323-5E57-791E38D2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62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EB1882-3782-3CA9-21F6-80A572AE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4F3D3-4C9B-A1FD-7CB1-6B4E6533D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139A24-0A0A-7B4C-EFA2-4CC8A84B2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A0FF-0AF4-4D20-9887-0235AC7E93A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A025B-1765-25AD-C4FA-29314207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E6E3A-7769-FE23-DD31-3BD80BFE3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510C-FAA1-4972-91C7-FA5002392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47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2F48C48-C3B0-86B6-E195-014F519805C3}"/>
              </a:ext>
            </a:extLst>
          </p:cNvPr>
          <p:cNvSpPr/>
          <p:nvPr/>
        </p:nvSpPr>
        <p:spPr>
          <a:xfrm>
            <a:off x="1918448" y="815783"/>
            <a:ext cx="2483224" cy="1290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さんの</a:t>
            </a:r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</a:t>
            </a:r>
          </a:p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（オリジナル</a:t>
            </a:r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</a:t>
            </a:r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8B5460A-B2A2-1132-51E6-1F6D48BCF0BD}"/>
              </a:ext>
            </a:extLst>
          </p:cNvPr>
          <p:cNvSpPr/>
          <p:nvPr/>
        </p:nvSpPr>
        <p:spPr>
          <a:xfrm>
            <a:off x="5356413" y="1281950"/>
            <a:ext cx="806824" cy="3944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EC42E52-7B5C-75CC-948C-B833E20560AC}"/>
              </a:ext>
            </a:extLst>
          </p:cNvPr>
          <p:cNvSpPr/>
          <p:nvPr/>
        </p:nvSpPr>
        <p:spPr>
          <a:xfrm>
            <a:off x="4114801" y="2967317"/>
            <a:ext cx="2483224" cy="1290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r>
              <a:rPr kumimoji="1" lang="ja-JP" altLang="en-US" dirty="0"/>
              <a:t>さんの</a:t>
            </a:r>
            <a:r>
              <a:rPr kumimoji="1" lang="en-US" altLang="ja-JP" dirty="0"/>
              <a:t>CAD</a:t>
            </a:r>
            <a:r>
              <a:rPr kumimoji="1" lang="ja-JP" altLang="en-US" dirty="0"/>
              <a:t>を</a:t>
            </a:r>
            <a:r>
              <a:rPr kumimoji="1" lang="en-US" altLang="ja-JP" dirty="0"/>
              <a:t>B</a:t>
            </a:r>
            <a:r>
              <a:rPr kumimoji="1" lang="ja-JP" altLang="en-US" dirty="0"/>
              <a:t>さんが編集</a:t>
            </a:r>
            <a:br>
              <a:rPr kumimoji="1" lang="en-US" altLang="ja-JP" dirty="0"/>
            </a:br>
            <a:r>
              <a:rPr kumimoji="1" lang="ja-JP" altLang="en-US" dirty="0"/>
              <a:t>（編集済み</a:t>
            </a:r>
            <a:r>
              <a:rPr kumimoji="1" lang="en-US" altLang="ja-JP" dirty="0"/>
              <a:t>CAD</a:t>
            </a:r>
            <a:r>
              <a:rPr kumimoji="1" lang="ja-JP" altLang="en-US" dirty="0"/>
              <a:t>）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85C90D2A-9B72-69FE-1D2B-D204AB58916D}"/>
              </a:ext>
            </a:extLst>
          </p:cNvPr>
          <p:cNvSpPr/>
          <p:nvPr/>
        </p:nvSpPr>
        <p:spPr>
          <a:xfrm rot="19045831">
            <a:off x="6434418" y="2359371"/>
            <a:ext cx="806824" cy="3944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8474D0C-6CB2-9E0D-B7AC-EE3E5045FB61}"/>
              </a:ext>
            </a:extLst>
          </p:cNvPr>
          <p:cNvSpPr/>
          <p:nvPr/>
        </p:nvSpPr>
        <p:spPr>
          <a:xfrm>
            <a:off x="7268345" y="815783"/>
            <a:ext cx="2483224" cy="1290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オリジナル</a:t>
            </a:r>
            <a:r>
              <a:rPr kumimoji="1" lang="en-US" altLang="ja-JP" dirty="0"/>
              <a:t>CAD</a:t>
            </a:r>
            <a:r>
              <a:rPr kumimoji="1" lang="ja-JP" altLang="en-US" dirty="0"/>
              <a:t>と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編集済み</a:t>
            </a:r>
            <a:r>
              <a:rPr kumimoji="1" lang="en-US" altLang="ja-JP" dirty="0"/>
              <a:t>CAD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コンフリクトを起こす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9109E13-5B21-3EC8-8C69-40E3C3410E2B}"/>
              </a:ext>
            </a:extLst>
          </p:cNvPr>
          <p:cNvSpPr/>
          <p:nvPr/>
        </p:nvSpPr>
        <p:spPr>
          <a:xfrm>
            <a:off x="459444" y="833715"/>
            <a:ext cx="1219199" cy="1290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さんの</a:t>
            </a:r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5BFB4C2-5131-4274-AF87-78438E09BC5F}"/>
              </a:ext>
            </a:extLst>
          </p:cNvPr>
          <p:cNvSpPr/>
          <p:nvPr/>
        </p:nvSpPr>
        <p:spPr>
          <a:xfrm>
            <a:off x="459444" y="2967317"/>
            <a:ext cx="1219199" cy="1290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さんの</a:t>
            </a:r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EFF28AF-2AFC-1B25-5DF6-E224C2F163F4}"/>
              </a:ext>
            </a:extLst>
          </p:cNvPr>
          <p:cNvSpPr/>
          <p:nvPr/>
        </p:nvSpPr>
        <p:spPr>
          <a:xfrm rot="3215543">
            <a:off x="3600096" y="2369139"/>
            <a:ext cx="806824" cy="3944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AD3C70-3CED-641C-38FA-2529684DB064}"/>
              </a:ext>
            </a:extLst>
          </p:cNvPr>
          <p:cNvSpPr txBox="1"/>
          <p:nvPr/>
        </p:nvSpPr>
        <p:spPr>
          <a:xfrm>
            <a:off x="2281515" y="2443251"/>
            <a:ext cx="1653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Google Drive</a:t>
            </a:r>
            <a:r>
              <a:rPr kumimoji="1" lang="ja-JP" altLang="en-US" sz="1000" dirty="0"/>
              <a:t>などで共有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7BD1A1-91CA-8373-D0D8-CC48D27C2155}"/>
              </a:ext>
            </a:extLst>
          </p:cNvPr>
          <p:cNvSpPr txBox="1"/>
          <p:nvPr/>
        </p:nvSpPr>
        <p:spPr>
          <a:xfrm>
            <a:off x="7337609" y="2433483"/>
            <a:ext cx="1653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Google Drive</a:t>
            </a:r>
            <a:r>
              <a:rPr kumimoji="1" lang="ja-JP" altLang="en-US" sz="1000" dirty="0"/>
              <a:t>などで共有</a:t>
            </a:r>
          </a:p>
        </p:txBody>
      </p:sp>
    </p:spTree>
    <p:extLst>
      <p:ext uri="{BB962C8B-B14F-4D97-AF65-F5344CB8AC3E}">
        <p14:creationId xmlns:p14="http://schemas.microsoft.com/office/powerpoint/2010/main" val="374450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5072762-871A-BCE2-3EBF-5F7A4BA39059}"/>
              </a:ext>
            </a:extLst>
          </p:cNvPr>
          <p:cNvSpPr/>
          <p:nvPr/>
        </p:nvSpPr>
        <p:spPr>
          <a:xfrm>
            <a:off x="98613" y="2223246"/>
            <a:ext cx="5916706" cy="3128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025524-70C8-6CE2-228D-5BEE2ABBB9DB}"/>
              </a:ext>
            </a:extLst>
          </p:cNvPr>
          <p:cNvSpPr txBox="1"/>
          <p:nvPr/>
        </p:nvSpPr>
        <p:spPr>
          <a:xfrm>
            <a:off x="2323515" y="1617256"/>
            <a:ext cx="21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Robot.</a:t>
            </a:r>
            <a:r>
              <a:rPr lang="en-US" altLang="ja-JP" dirty="0"/>
              <a:t>sldasm</a:t>
            </a:r>
            <a:br>
              <a:rPr lang="en-US" altLang="ja-JP" dirty="0"/>
            </a:br>
            <a:r>
              <a:rPr lang="ja-JP" altLang="en-US" dirty="0"/>
              <a:t>（オリジナル）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C11F0C8-A331-FA0E-95C5-27D2ADCFE242}"/>
              </a:ext>
            </a:extLst>
          </p:cNvPr>
          <p:cNvSpPr/>
          <p:nvPr/>
        </p:nvSpPr>
        <p:spPr>
          <a:xfrm>
            <a:off x="2312895" y="2303928"/>
            <a:ext cx="15145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Head.sldprt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9D6315-799C-5382-1F7C-B26C667C4041}"/>
              </a:ext>
            </a:extLst>
          </p:cNvPr>
          <p:cNvSpPr/>
          <p:nvPr/>
        </p:nvSpPr>
        <p:spPr>
          <a:xfrm>
            <a:off x="2333065" y="3263150"/>
            <a:ext cx="15145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body.sldprt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E0086EA-D2DE-FF41-1D35-EBA8DB5DE05B}"/>
              </a:ext>
            </a:extLst>
          </p:cNvPr>
          <p:cNvSpPr/>
          <p:nvPr/>
        </p:nvSpPr>
        <p:spPr>
          <a:xfrm>
            <a:off x="4279523" y="3272116"/>
            <a:ext cx="1696637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leftarm.sldprt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5F0BEF-1B47-31A9-13CA-6536C6FE957F}"/>
              </a:ext>
            </a:extLst>
          </p:cNvPr>
          <p:cNvSpPr/>
          <p:nvPr/>
        </p:nvSpPr>
        <p:spPr>
          <a:xfrm>
            <a:off x="153521" y="3272116"/>
            <a:ext cx="1863318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rightarm.sldprt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FB4D0FC-46DA-7029-89E5-1C233BFA85BE}"/>
              </a:ext>
            </a:extLst>
          </p:cNvPr>
          <p:cNvSpPr/>
          <p:nvPr/>
        </p:nvSpPr>
        <p:spPr>
          <a:xfrm>
            <a:off x="2220445" y="4312022"/>
            <a:ext cx="1696637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legs.sldprt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4170F6F-7708-5D04-9694-E69996A90AA8}"/>
              </a:ext>
            </a:extLst>
          </p:cNvPr>
          <p:cNvSpPr/>
          <p:nvPr/>
        </p:nvSpPr>
        <p:spPr>
          <a:xfrm>
            <a:off x="6139703" y="2223246"/>
            <a:ext cx="5916706" cy="3128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84588BD-F4BC-8034-276D-2040B6D0F0D8}"/>
              </a:ext>
            </a:extLst>
          </p:cNvPr>
          <p:cNvSpPr txBox="1"/>
          <p:nvPr/>
        </p:nvSpPr>
        <p:spPr>
          <a:xfrm>
            <a:off x="8302464" y="1628907"/>
            <a:ext cx="21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Robot.</a:t>
            </a:r>
            <a:r>
              <a:rPr lang="en-US" altLang="ja-JP" dirty="0"/>
              <a:t>sldasm</a:t>
            </a:r>
            <a:br>
              <a:rPr lang="en-US" altLang="ja-JP" dirty="0"/>
            </a:br>
            <a:r>
              <a:rPr lang="ja-JP" altLang="en-US" dirty="0"/>
              <a:t>（編集済み）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ABE7639-84C1-2D56-52F3-4B7254AC369E}"/>
              </a:ext>
            </a:extLst>
          </p:cNvPr>
          <p:cNvSpPr/>
          <p:nvPr/>
        </p:nvSpPr>
        <p:spPr>
          <a:xfrm>
            <a:off x="8353985" y="2303928"/>
            <a:ext cx="15145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Head.sldprt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8A036A8-BC40-A172-A684-50FA9BE549CC}"/>
              </a:ext>
            </a:extLst>
          </p:cNvPr>
          <p:cNvSpPr/>
          <p:nvPr/>
        </p:nvSpPr>
        <p:spPr>
          <a:xfrm>
            <a:off x="8374155" y="3263150"/>
            <a:ext cx="15145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body.sldprt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BB4489D4-495E-AD7B-C147-8444A5D9B699}"/>
              </a:ext>
            </a:extLst>
          </p:cNvPr>
          <p:cNvSpPr/>
          <p:nvPr/>
        </p:nvSpPr>
        <p:spPr>
          <a:xfrm>
            <a:off x="6194611" y="3272116"/>
            <a:ext cx="1863318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rightarm.sldprt</a:t>
            </a:r>
            <a:endParaRPr kumimoji="1" lang="ja-JP" altLang="en-US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59EC886-1E3B-66E3-A691-EEF9F0A088DC}"/>
              </a:ext>
            </a:extLst>
          </p:cNvPr>
          <p:cNvSpPr/>
          <p:nvPr/>
        </p:nvSpPr>
        <p:spPr>
          <a:xfrm>
            <a:off x="8261535" y="4312022"/>
            <a:ext cx="1696637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legs.sldprt</a:t>
            </a:r>
            <a:endParaRPr kumimoji="1" lang="ja-JP" altLang="en-US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7359E50-6CDE-0CE3-CD22-3115C8C2E6A0}"/>
              </a:ext>
            </a:extLst>
          </p:cNvPr>
          <p:cNvSpPr/>
          <p:nvPr/>
        </p:nvSpPr>
        <p:spPr>
          <a:xfrm>
            <a:off x="10124213" y="3254184"/>
            <a:ext cx="1757603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leftarm.sldprt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(B</a:t>
            </a:r>
            <a:r>
              <a:rPr kumimoji="1" lang="ja-JP" altLang="en-US" dirty="0">
                <a:solidFill>
                  <a:srgbClr val="FF0000"/>
                </a:solidFill>
              </a:rPr>
              <a:t>さんが編集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E461B4A-3427-4D10-F183-4789B5ADEA7E}"/>
              </a:ext>
            </a:extLst>
          </p:cNvPr>
          <p:cNvSpPr txBox="1"/>
          <p:nvPr/>
        </p:nvSpPr>
        <p:spPr>
          <a:xfrm>
            <a:off x="5308349" y="72076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さんの</a:t>
            </a:r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3A6282A-25F0-8012-BC39-D5BAE49973D8}"/>
              </a:ext>
            </a:extLst>
          </p:cNvPr>
          <p:cNvCxnSpPr>
            <a:cxnSpLocks/>
          </p:cNvCxnSpPr>
          <p:nvPr/>
        </p:nvCxnSpPr>
        <p:spPr>
          <a:xfrm flipH="1">
            <a:off x="5674659" y="1946692"/>
            <a:ext cx="1504264" cy="158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AD70A5-C4FD-4D10-E920-AC6BB9D31FA3}"/>
              </a:ext>
            </a:extLst>
          </p:cNvPr>
          <p:cNvCxnSpPr>
            <a:cxnSpLocks/>
          </p:cNvCxnSpPr>
          <p:nvPr/>
        </p:nvCxnSpPr>
        <p:spPr>
          <a:xfrm>
            <a:off x="7556997" y="1894256"/>
            <a:ext cx="3151962" cy="153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F34A674-ADD8-F481-5250-27D6390C5D55}"/>
              </a:ext>
            </a:extLst>
          </p:cNvPr>
          <p:cNvSpPr txBox="1"/>
          <p:nvPr/>
        </p:nvSpPr>
        <p:spPr>
          <a:xfrm>
            <a:off x="6139703" y="1247925"/>
            <a:ext cx="249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どっちを参照しよう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とはならない</a:t>
            </a:r>
          </a:p>
        </p:txBody>
      </p:sp>
    </p:spTree>
    <p:extLst>
      <p:ext uri="{BB962C8B-B14F-4D97-AF65-F5344CB8AC3E}">
        <p14:creationId xmlns:p14="http://schemas.microsoft.com/office/powerpoint/2010/main" val="24892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22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5072762-871A-BCE2-3EBF-5F7A4BA39059}"/>
              </a:ext>
            </a:extLst>
          </p:cNvPr>
          <p:cNvSpPr/>
          <p:nvPr/>
        </p:nvSpPr>
        <p:spPr>
          <a:xfrm>
            <a:off x="2904566" y="2160493"/>
            <a:ext cx="5916706" cy="31286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025524-70C8-6CE2-228D-5BEE2ABBB9DB}"/>
              </a:ext>
            </a:extLst>
          </p:cNvPr>
          <p:cNvSpPr txBox="1"/>
          <p:nvPr/>
        </p:nvSpPr>
        <p:spPr>
          <a:xfrm>
            <a:off x="5129468" y="1554503"/>
            <a:ext cx="211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Robot.</a:t>
            </a:r>
            <a:r>
              <a:rPr lang="en-US" altLang="ja-JP" dirty="0"/>
              <a:t>sldasm</a:t>
            </a:r>
            <a:br>
              <a:rPr lang="en-US" altLang="ja-JP" dirty="0"/>
            </a:br>
            <a:r>
              <a:rPr lang="ja-JP" altLang="en-US" dirty="0"/>
              <a:t>（オリジナル）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C11F0C8-A331-FA0E-95C5-27D2ADCFE242}"/>
              </a:ext>
            </a:extLst>
          </p:cNvPr>
          <p:cNvSpPr/>
          <p:nvPr/>
        </p:nvSpPr>
        <p:spPr>
          <a:xfrm>
            <a:off x="5118848" y="2241175"/>
            <a:ext cx="15145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Head.sldprt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9D6315-799C-5382-1F7C-B26C667C4041}"/>
              </a:ext>
            </a:extLst>
          </p:cNvPr>
          <p:cNvSpPr/>
          <p:nvPr/>
        </p:nvSpPr>
        <p:spPr>
          <a:xfrm>
            <a:off x="5139018" y="3200397"/>
            <a:ext cx="15145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body.sldprt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E0086EA-D2DE-FF41-1D35-EBA8DB5DE05B}"/>
              </a:ext>
            </a:extLst>
          </p:cNvPr>
          <p:cNvSpPr/>
          <p:nvPr/>
        </p:nvSpPr>
        <p:spPr>
          <a:xfrm>
            <a:off x="7085476" y="3209363"/>
            <a:ext cx="1696637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leftarm.sldprt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F5F0BEF-1B47-31A9-13CA-6536C6FE957F}"/>
              </a:ext>
            </a:extLst>
          </p:cNvPr>
          <p:cNvSpPr/>
          <p:nvPr/>
        </p:nvSpPr>
        <p:spPr>
          <a:xfrm>
            <a:off x="2959474" y="3209363"/>
            <a:ext cx="1863318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rightarm.sldprt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FB4D0FC-46DA-7029-89E5-1C233BFA85BE}"/>
              </a:ext>
            </a:extLst>
          </p:cNvPr>
          <p:cNvSpPr/>
          <p:nvPr/>
        </p:nvSpPr>
        <p:spPr>
          <a:xfrm>
            <a:off x="5026398" y="4249269"/>
            <a:ext cx="1696637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legs.sldprt</a:t>
            </a:r>
            <a:endParaRPr kumimoji="1" lang="ja-JP" altLang="en-US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7359E50-6CDE-0CE3-CD22-3115C8C2E6A0}"/>
              </a:ext>
            </a:extLst>
          </p:cNvPr>
          <p:cNvSpPr/>
          <p:nvPr/>
        </p:nvSpPr>
        <p:spPr>
          <a:xfrm>
            <a:off x="7054992" y="4030506"/>
            <a:ext cx="1757603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leftarm.sldprt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(B</a:t>
            </a:r>
            <a:r>
              <a:rPr kumimoji="1" lang="ja-JP" altLang="en-US" dirty="0">
                <a:solidFill>
                  <a:srgbClr val="FF0000"/>
                </a:solidFill>
              </a:rPr>
              <a:t>さんが編集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E461B4A-3427-4D10-F183-4789B5ADEA7E}"/>
              </a:ext>
            </a:extLst>
          </p:cNvPr>
          <p:cNvSpPr txBox="1"/>
          <p:nvPr/>
        </p:nvSpPr>
        <p:spPr>
          <a:xfrm>
            <a:off x="5308349" y="72076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さんの</a:t>
            </a:r>
            <a:r>
              <a:rPr kumimoji="1" lang="en-US" altLang="ja-JP" dirty="0"/>
              <a:t>PC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A3FB455-1582-8203-37D8-C57EDC64530D}"/>
              </a:ext>
            </a:extLst>
          </p:cNvPr>
          <p:cNvCxnSpPr/>
          <p:nvPr/>
        </p:nvCxnSpPr>
        <p:spPr>
          <a:xfrm flipH="1">
            <a:off x="8408894" y="1488141"/>
            <a:ext cx="744071" cy="172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978B404-AED8-F9AE-2299-8A44DB4101E5}"/>
              </a:ext>
            </a:extLst>
          </p:cNvPr>
          <p:cNvCxnSpPr/>
          <p:nvPr/>
        </p:nvCxnSpPr>
        <p:spPr>
          <a:xfrm flipH="1">
            <a:off x="8665216" y="1568824"/>
            <a:ext cx="808571" cy="26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4178F3-B4B9-A232-5CE9-E8709FBF7543}"/>
              </a:ext>
            </a:extLst>
          </p:cNvPr>
          <p:cNvSpPr txBox="1"/>
          <p:nvPr/>
        </p:nvSpPr>
        <p:spPr>
          <a:xfrm>
            <a:off x="8198120" y="1000480"/>
            <a:ext cx="255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どっちを編集しよう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22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152</Words>
  <Application>Microsoft Office PowerPoint</Application>
  <PresentationFormat>ワイド画面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隆太郎 益田</dc:creator>
  <cp:lastModifiedBy>隆太郎 益田</cp:lastModifiedBy>
  <cp:revision>3</cp:revision>
  <dcterms:created xsi:type="dcterms:W3CDTF">2024-06-13T16:58:43Z</dcterms:created>
  <dcterms:modified xsi:type="dcterms:W3CDTF">2024-06-13T20:51:06Z</dcterms:modified>
</cp:coreProperties>
</file>