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6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眞弓追記分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1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福井追記分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6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test2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00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下矢印 8"/>
          <p:cNvSpPr/>
          <p:nvPr/>
        </p:nvSpPr>
        <p:spPr>
          <a:xfrm>
            <a:off x="3131600" y="3530638"/>
            <a:ext cx="2880000" cy="180000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971600" y="5589240"/>
            <a:ext cx="7200000" cy="1080000"/>
          </a:xfrm>
          <a:prstGeom prst="flowChartAlternateProcess">
            <a:avLst/>
          </a:prstGeom>
          <a:solidFill>
            <a:schemeClr val="accent1"/>
          </a:solidFill>
          <a:ln w="63500" cmpd="sng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他の開発者に影響を与えずに個人の作業までバージョン管理できる。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7770" y="386278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複数</a:t>
            </a:r>
            <a:r>
              <a:rPr lang="ja-JP" altLang="en-US" dirty="0" smtClean="0"/>
              <a:t>のパターンをテスト実装してどれがいいか確認したい。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81074" y="3461308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デバッグ用のコードを履歴に残しておきたい。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51720" y="4653136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作業途中の状態をとりあえずコミットしておきたい。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292080" y="4260039"/>
            <a:ext cx="3024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単体検査用</a:t>
            </a:r>
            <a:r>
              <a:rPr lang="ja-JP" altLang="en-US" dirty="0" smtClean="0"/>
              <a:t>のコードを別系統で管理したい。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線吹き出し 2 (枠付き) 15"/>
          <p:cNvSpPr/>
          <p:nvPr/>
        </p:nvSpPr>
        <p:spPr>
          <a:xfrm>
            <a:off x="3837650" y="1899221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8994"/>
              <a:gd name="adj6" fmla="val -19089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線吹き出し 2 (枠付き) 46"/>
          <p:cNvSpPr/>
          <p:nvPr/>
        </p:nvSpPr>
        <p:spPr>
          <a:xfrm>
            <a:off x="4375272" y="2713244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08117"/>
              <a:gd name="adj6" fmla="val 19004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即座にサーバに反映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十字形 36"/>
          <p:cNvSpPr/>
          <p:nvPr/>
        </p:nvSpPr>
        <p:spPr>
          <a:xfrm rot="2600941">
            <a:off x="7226608" y="3993244"/>
            <a:ext cx="540000" cy="540000"/>
          </a:xfrm>
          <a:prstGeom prst="plus">
            <a:avLst>
              <a:gd name="adj" fmla="val 4165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線吹き出し 2 (枠付き) 53"/>
          <p:cNvSpPr/>
          <p:nvPr/>
        </p:nvSpPr>
        <p:spPr>
          <a:xfrm>
            <a:off x="4527672" y="3501841"/>
            <a:ext cx="1361546" cy="684096"/>
          </a:xfrm>
          <a:prstGeom prst="borderCallout2">
            <a:avLst>
              <a:gd name="adj1" fmla="val 18750"/>
              <a:gd name="adj2" fmla="val 105067"/>
              <a:gd name="adj3" fmla="val 18750"/>
              <a:gd name="adj4" fmla="val 115449"/>
              <a:gd name="adj5" fmla="val 114691"/>
              <a:gd name="adj6" fmla="val 2186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コミットできない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線吹き出し 2 (枠付き) 55"/>
          <p:cNvSpPr/>
          <p:nvPr/>
        </p:nvSpPr>
        <p:spPr>
          <a:xfrm>
            <a:off x="3843536" y="1897993"/>
            <a:ext cx="1361546" cy="684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420"/>
              <a:gd name="adj6" fmla="val -2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ユーザ毎にコミット可能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下カーブ矢印 37"/>
          <p:cNvSpPr/>
          <p:nvPr/>
        </p:nvSpPr>
        <p:spPr>
          <a:xfrm>
            <a:off x="1423345" y="4039969"/>
            <a:ext cx="885170" cy="446549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線吹き出し 2 (枠付き) 58"/>
          <p:cNvSpPr/>
          <p:nvPr/>
        </p:nvSpPr>
        <p:spPr>
          <a:xfrm>
            <a:off x="154360" y="2373719"/>
            <a:ext cx="1361546" cy="684096"/>
          </a:xfrm>
          <a:prstGeom prst="borderCallout2">
            <a:avLst>
              <a:gd name="adj1" fmla="val 115164"/>
              <a:gd name="adj2" fmla="val 50019"/>
              <a:gd name="adj3" fmla="val 132694"/>
              <a:gd name="adj4" fmla="val 50492"/>
              <a:gd name="adj5" fmla="val 268077"/>
              <a:gd name="adj6" fmla="val 103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Pull request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下カーブ矢印 59"/>
          <p:cNvSpPr/>
          <p:nvPr/>
        </p:nvSpPr>
        <p:spPr>
          <a:xfrm>
            <a:off x="1398306" y="3573016"/>
            <a:ext cx="2160000" cy="900000"/>
          </a:xfrm>
          <a:prstGeom prst="curvedDown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</a:t>
            </a:r>
            <a:r>
              <a:rPr lang="en-US" altLang="ja-JP" sz="1800" dirty="0" smtClean="0">
                <a:latin typeface="+mn-ea"/>
              </a:rPr>
              <a:t>“username"</a:t>
            </a:r>
            <a:endParaRPr lang="en-US" altLang="ja-JP" sz="1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 smtClean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 smtClean="0">
                <a:latin typeface="+mn-ea"/>
              </a:rPr>
              <a:t> </a:t>
            </a:r>
            <a:r>
              <a:rPr lang="en-US" altLang="ja-JP" sz="1800" dirty="0" err="1" smtClean="0">
                <a:latin typeface="+mn-ea"/>
              </a:rPr>
              <a:t>config</a:t>
            </a:r>
            <a:r>
              <a:rPr lang="en-US" altLang="ja-JP" sz="1800" dirty="0" smtClean="0">
                <a:latin typeface="+mn-ea"/>
              </a:rPr>
              <a:t> –-global </a:t>
            </a:r>
            <a:r>
              <a:rPr lang="en-US" altLang="ja-JP" sz="1800" dirty="0" err="1" smtClean="0">
                <a:latin typeface="+mn-ea"/>
              </a:rPr>
              <a:t>http.proxy</a:t>
            </a:r>
            <a:r>
              <a:rPr lang="en-US" altLang="ja-JP" sz="1800" dirty="0" smtClean="0">
                <a:latin typeface="+mn-ea"/>
              </a:rPr>
              <a:t> http://user:pass@proxyadd:port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を起動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」を選択して新規のローカルレポジトリを作成する。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Rescan-&gt;Stage Changed-&gt;Commit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--global </a:t>
            </a:r>
            <a:r>
              <a:rPr lang="en-US" altLang="ja-JP" sz="1800" dirty="0" err="1">
                <a:latin typeface="+mn-ea"/>
              </a:rPr>
              <a:t>user.email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“mailad@email.com”</a:t>
            </a: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err="1">
                <a:latin typeface="+mn-ea"/>
              </a:rPr>
              <a:t>config</a:t>
            </a:r>
            <a:r>
              <a:rPr lang="en-US" altLang="ja-JP" sz="1800" dirty="0">
                <a:latin typeface="+mn-ea"/>
              </a:rPr>
              <a:t> –-global </a:t>
            </a:r>
            <a:r>
              <a:rPr lang="en-US" altLang="ja-JP" sz="1800" dirty="0" err="1">
                <a:latin typeface="+mn-ea"/>
              </a:rPr>
              <a:t>http.proxy</a:t>
            </a:r>
            <a:r>
              <a:rPr lang="en-US" altLang="ja-JP" sz="1800" dirty="0">
                <a:latin typeface="+mn-ea"/>
              </a:rPr>
              <a:t> http://</a:t>
            </a:r>
            <a:r>
              <a:rPr lang="en-US" altLang="ja-JP" sz="1800" dirty="0" smtClean="0">
                <a:latin typeface="+mn-ea"/>
              </a:rPr>
              <a:t>user:pass@proxyadd:port</a:t>
            </a:r>
            <a:endParaRPr lang="en-US" altLang="ja-JP" sz="1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実行し、リモートレポジトリからローカルレポジトリを複製する。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 smtClean="0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clone</a:t>
            </a:r>
            <a:r>
              <a:rPr lang="ja-JP" altLang="en-US" sz="1800" dirty="0" smtClean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https</a:t>
            </a:r>
            <a:r>
              <a:rPr lang="en-US" altLang="ja-JP" sz="1800" dirty="0">
                <a:latin typeface="+mn-ea"/>
              </a:rPr>
              <a:t>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lang="en-US" altLang="ja-JP" sz="1800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Rescan-&gt;Stage Changed-&gt;Commit</a:t>
            </a:r>
            <a:r>
              <a:rPr lang="ja-JP" altLang="en-US" sz="2800" dirty="0" smtClean="0">
                <a:latin typeface="+mn-ea"/>
              </a:rPr>
              <a:t>でローカルレポジトリを更新する。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https://github.com</a:t>
            </a:r>
            <a:r>
              <a:rPr lang="ja-JP" altLang="en-US" sz="2800" dirty="0">
                <a:latin typeface="+mn-ea"/>
              </a:rPr>
              <a:t>でアカウントを作成する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管理者に連絡し、リモートレポジトリの</a:t>
            </a:r>
            <a:r>
              <a:rPr lang="en-US" altLang="ja-JP" sz="2800" dirty="0" smtClean="0">
                <a:latin typeface="+mn-ea"/>
              </a:rPr>
              <a:t>Collaborators</a:t>
            </a:r>
            <a:r>
              <a:rPr lang="ja-JP" altLang="en-US" sz="2800" dirty="0" err="1" smtClean="0">
                <a:latin typeface="+mn-ea"/>
              </a:rPr>
              <a:t>に登</a:t>
            </a:r>
            <a:r>
              <a:rPr lang="ja-JP" altLang="en-US" sz="2800" dirty="0" smtClean="0">
                <a:latin typeface="+mn-ea"/>
              </a:rPr>
              <a:t>録してもらう。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コマンドを実行し、ローカルレポジトリとリモートレポジトリ</a:t>
            </a:r>
            <a:r>
              <a:rPr lang="ja-JP" altLang="en-US" sz="2800" dirty="0">
                <a:latin typeface="+mn-ea"/>
              </a:rPr>
              <a:t>を</a:t>
            </a:r>
            <a:r>
              <a:rPr lang="ja-JP" altLang="en-US" sz="2800" dirty="0" smtClean="0">
                <a:latin typeface="+mn-ea"/>
              </a:rPr>
              <a:t>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sz="1800" dirty="0">
                <a:latin typeface="+mn-ea"/>
              </a:rPr>
              <a:t>$ </a:t>
            </a:r>
            <a:r>
              <a:rPr lang="en-US" altLang="ja-JP" sz="1800" dirty="0" err="1">
                <a:latin typeface="+mn-ea"/>
              </a:rPr>
              <a:t>git</a:t>
            </a:r>
            <a:r>
              <a:rPr lang="en-US" altLang="ja-JP" sz="1800" dirty="0">
                <a:latin typeface="+mn-ea"/>
              </a:rPr>
              <a:t> pull https://</a:t>
            </a:r>
            <a:r>
              <a:rPr lang="en-US" altLang="ja-JP" sz="1800" dirty="0" smtClean="0">
                <a:latin typeface="+mn-ea"/>
              </a:rPr>
              <a:t>github.com/username/repo</a:t>
            </a:r>
            <a:endParaRPr kumimoji="1" lang="en-US" altLang="ja-JP" sz="1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</a:t>
            </a:r>
            <a:r>
              <a:rPr lang="en-US" altLang="ja-JP" sz="2800" dirty="0" smtClean="0">
                <a:latin typeface="+mn-ea"/>
              </a:rPr>
              <a:t>Branch-&gt;Create</a:t>
            </a:r>
            <a:r>
              <a:rPr lang="ja-JP" altLang="en-US" sz="2800" dirty="0" smtClean="0">
                <a:latin typeface="+mn-ea"/>
              </a:rPr>
              <a:t>を選択し、派生ブランチを作成する。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</a:t>
            </a:r>
            <a:r>
              <a:rPr lang="ja-JP" altLang="en-US" sz="2800" dirty="0">
                <a:latin typeface="+mn-ea"/>
              </a:rPr>
              <a:t>を行ったら、</a:t>
            </a:r>
            <a:r>
              <a:rPr lang="en-US" altLang="ja-JP" sz="2800" dirty="0" smtClean="0">
                <a:latin typeface="+mn-ea"/>
              </a:rPr>
              <a:t>Rescan-&gt;Stage Changed-&gt;Commit-&gt;Push</a:t>
            </a:r>
            <a:r>
              <a:rPr lang="ja-JP" altLang="en-US" sz="2800" dirty="0" smtClean="0">
                <a:latin typeface="+mn-ea"/>
              </a:rPr>
              <a:t>でリモートレポジトリを更新する。</a:t>
            </a:r>
            <a:endParaRPr lang="en-US" altLang="ja-JP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8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660</Words>
  <Application>Microsoft Office PowerPoint</Application>
  <PresentationFormat>画面に合わせる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  <vt:lpstr>眞弓追記分</vt:lpstr>
      <vt:lpstr>福井追記分</vt:lpstr>
      <vt:lpstr>test</vt:lpstr>
      <vt:lpstr>test2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46</cp:revision>
  <dcterms:created xsi:type="dcterms:W3CDTF">2016-01-05T01:09:50Z</dcterms:created>
  <dcterms:modified xsi:type="dcterms:W3CDTF">2016-01-13T11:33:05Z</dcterms:modified>
</cp:coreProperties>
</file>