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爆発 1 61"/>
          <p:cNvSpPr/>
          <p:nvPr/>
        </p:nvSpPr>
        <p:spPr>
          <a:xfrm>
            <a:off x="4752200" y="4077072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爆発 1 17"/>
          <p:cNvSpPr/>
          <p:nvPr/>
        </p:nvSpPr>
        <p:spPr>
          <a:xfrm>
            <a:off x="3131840" y="4149160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爆発 1 56"/>
          <p:cNvSpPr/>
          <p:nvPr/>
        </p:nvSpPr>
        <p:spPr>
          <a:xfrm>
            <a:off x="154360" y="4077152"/>
            <a:ext cx="1620000" cy="720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661</Words>
  <Application>Microsoft Office PowerPoint</Application>
  <PresentationFormat>画面に合わせる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45</cp:revision>
  <dcterms:created xsi:type="dcterms:W3CDTF">2016-01-05T01:09:50Z</dcterms:created>
  <dcterms:modified xsi:type="dcterms:W3CDTF">2016-01-07T10:35:39Z</dcterms:modified>
</cp:coreProperties>
</file>