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</a:t>
            </a:r>
            <a:r>
              <a:rPr kumimoji="1" lang="ja-JP" altLang="en-US" dirty="0" smtClean="0"/>
              <a:t>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3784307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Pull request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647</Words>
  <Application>Microsoft Office PowerPoint</Application>
  <PresentationFormat>画面に合わせる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眞弓追記分</vt:lpstr>
      <vt:lpstr>福井追記分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40</cp:revision>
  <dcterms:created xsi:type="dcterms:W3CDTF">2016-01-05T01:09:50Z</dcterms:created>
  <dcterms:modified xsi:type="dcterms:W3CDTF">2016-01-07T01:49:00Z</dcterms:modified>
</cp:coreProperties>
</file>