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KK</a:t>
            </a:r>
            <a:r>
              <a:rPr lang="ja-JP" altLang="en-US" dirty="0" smtClean="0"/>
              <a:t>活動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研究</a:t>
            </a:r>
            <a:r>
              <a:rPr lang="ja-JP" altLang="en-US" dirty="0" smtClean="0"/>
              <a:t>開発ツールの調査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 </a:t>
            </a:r>
            <a:r>
              <a:rPr lang="ja-JP" altLang="en-US" dirty="0" err="1"/>
              <a:t>ｇ</a:t>
            </a:r>
            <a:r>
              <a:rPr kumimoji="1" lang="en-US" altLang="ja-JP" dirty="0" smtClean="0"/>
              <a:t>it/</a:t>
            </a:r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ja-JP" altLang="en-US" dirty="0"/>
              <a:t>（</a:t>
            </a:r>
            <a:r>
              <a:rPr lang="ja-JP" altLang="en-US" dirty="0" smtClean="0"/>
              <a:t>ギット）</a:t>
            </a:r>
            <a:r>
              <a:rPr lang="ja-JP" altLang="en-US" dirty="0"/>
              <a:t>は、プログラムのソースコードなどの変更履歴を記録・追跡するための</a:t>
            </a:r>
            <a:r>
              <a:rPr lang="ja-JP" altLang="en-US" u="sng" dirty="0"/>
              <a:t>分散型バージョン管理システム</a:t>
            </a:r>
            <a:r>
              <a:rPr lang="ja-JP" altLang="en-US" dirty="0"/>
              <a:t>である</a:t>
            </a:r>
            <a:r>
              <a:rPr lang="ja-JP" altLang="en-US" dirty="0" smtClean="0"/>
              <a:t>。</a:t>
            </a:r>
            <a:r>
              <a:rPr lang="en-US" altLang="ja-JP" dirty="0"/>
              <a:t> </a:t>
            </a:r>
            <a:r>
              <a:rPr lang="en-US" altLang="ja-JP" dirty="0" smtClean="0"/>
              <a:t>(*)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（ギットハブ）はソフトウェア開発プロジェクトのための</a:t>
            </a:r>
            <a:r>
              <a:rPr lang="ja-JP" altLang="en-US" u="sng" dirty="0"/>
              <a:t>共有ウェブサービス</a:t>
            </a:r>
            <a:r>
              <a:rPr lang="ja-JP" altLang="en-US" dirty="0"/>
              <a:t>であり、</a:t>
            </a:r>
            <a:r>
              <a:rPr lang="en-US" altLang="ja-JP" dirty="0" err="1"/>
              <a:t>Git</a:t>
            </a:r>
            <a:r>
              <a:rPr lang="ja-JP" altLang="en-US" dirty="0"/>
              <a:t>バージョン管理システムを使用する</a:t>
            </a:r>
            <a:r>
              <a:rPr lang="ja-JP" altLang="en-US" dirty="0" smtClean="0"/>
              <a:t>。 </a:t>
            </a:r>
            <a:r>
              <a:rPr lang="en-US" altLang="ja-JP" dirty="0" smtClean="0"/>
              <a:t>(*)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20272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(*) </a:t>
            </a:r>
            <a:r>
              <a:rPr kumimoji="1" lang="en-US" altLang="ja-JP" dirty="0" err="1" smtClean="0"/>
              <a:t>wikipedia</a:t>
            </a:r>
            <a:r>
              <a:rPr kumimoji="1" lang="ja-JP" altLang="en-US" dirty="0" smtClean="0"/>
              <a:t>より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561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10495"/>
              </p:ext>
            </p:extLst>
          </p:nvPr>
        </p:nvGraphicFramePr>
        <p:xfrm>
          <a:off x="4934971" y="168588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Github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Inc.</a:t>
                      </a: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2008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Ruby on Rails,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Erlang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協調的バージョン管理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サービス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商用プラン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オープンソース向け無料アカウント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github.com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872"/>
              </p:ext>
            </p:extLst>
          </p:nvPr>
        </p:nvGraphicFramePr>
        <p:xfrm>
          <a:off x="611560" y="165770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Linus B.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Torvalds, </a:t>
                      </a:r>
                      <a:r>
                        <a:rPr kumimoji="1" lang="ja-JP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濱野純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他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2005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C, Bourne Shell,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Tcl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Perl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バージョン管理ソフトウェア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GNU General Public License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2, GNU Lesser General Public License 2.1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git-scm.com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Github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pic>
        <p:nvPicPr>
          <p:cNvPr id="1026" name="Picture 2" descr="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2" y="1833600"/>
            <a:ext cx="2438400" cy="1019175"/>
          </a:xfrm>
          <a:prstGeom prst="rect">
            <a:avLst/>
          </a:prstGeom>
          <a:solidFill>
            <a:schemeClr val="accent1"/>
          </a:solidFill>
          <a:extLst/>
        </p:spPr>
      </p:pic>
      <p:pic>
        <p:nvPicPr>
          <p:cNvPr id="1028" name="Picture 4" descr="GitHub logo 201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49" y="1957424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3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ローカルコミットが可能</a:t>
            </a:r>
            <a:endParaRPr kumimoji="1" lang="en-US" altLang="ja-JP" dirty="0" smtClean="0"/>
          </a:p>
          <a:p>
            <a:r>
              <a:rPr lang="ja-JP" altLang="en-US" dirty="0" smtClean="0"/>
              <a:t>ブランチ作成のコストが小さい</a:t>
            </a:r>
            <a:endParaRPr lang="en-US" altLang="ja-JP" dirty="0" smtClean="0"/>
          </a:p>
          <a:p>
            <a:r>
              <a:rPr kumimoji="1" lang="ja-JP" altLang="en-US" dirty="0" smtClean="0"/>
              <a:t>派生ブランチから主ブランチへの統合が容易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4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 （</a:t>
            </a:r>
            <a:r>
              <a:rPr kumimoji="1" lang="en-US" altLang="ja-JP" dirty="0" smtClean="0"/>
              <a:t>SVN</a:t>
            </a:r>
            <a:r>
              <a:rPr kumimoji="1" lang="ja-JP" altLang="en-US" dirty="0" smtClean="0"/>
              <a:t>との比較）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084168" y="2348880"/>
            <a:ext cx="1440160" cy="108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5516488" y="4797152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55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の導入①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</a:t>
            </a:r>
            <a:r>
              <a:rPr lang="en-US" altLang="ja-JP" sz="2800" dirty="0" smtClean="0">
                <a:latin typeface="+mn-ea"/>
                <a:hlinkClick r:id="rId2"/>
              </a:rPr>
              <a:t>/</a:t>
            </a:r>
            <a:r>
              <a:rPr lang="ja-JP" altLang="en-US" sz="2800" dirty="0" smtClean="0">
                <a:latin typeface="+mn-ea"/>
              </a:rPr>
              <a:t>より入手する。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インストールする。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</a:t>
            </a:r>
            <a:r>
              <a:rPr lang="ja-JP" altLang="en-US" sz="2800" dirty="0" smtClean="0">
                <a:latin typeface="+mn-ea"/>
              </a:rPr>
              <a:t>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 smtClean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user.name </a:t>
            </a:r>
            <a:r>
              <a:rPr lang="en-US" altLang="ja-JP" dirty="0" smtClean="0">
                <a:latin typeface="+mn-ea"/>
              </a:rPr>
              <a:t>“username"</a:t>
            </a:r>
            <a:endParaRPr lang="en-US" altLang="ja-JP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</a:t>
            </a:r>
            <a:r>
              <a:rPr lang="en-US" altLang="ja-JP" dirty="0" err="1">
                <a:latin typeface="+mn-ea"/>
              </a:rPr>
              <a:t>user.email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“mailad@email.com</a:t>
            </a:r>
            <a:r>
              <a:rPr lang="en-US" altLang="ja-JP" dirty="0">
                <a:latin typeface="+mn-ea"/>
              </a:rPr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日本語を含まないパスで</a:t>
            </a: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を起動、「</a:t>
            </a:r>
            <a:r>
              <a:rPr kumimoji="1" lang="en-US" altLang="ja-JP" sz="2800" dirty="0" smtClean="0">
                <a:latin typeface="+mn-ea"/>
              </a:rPr>
              <a:t>Create New Repository</a:t>
            </a:r>
            <a:r>
              <a:rPr kumimoji="1" lang="ja-JP" altLang="en-US" sz="2800" dirty="0" smtClean="0">
                <a:latin typeface="+mn-ea"/>
              </a:rPr>
              <a:t>」を選択し、ディレクトリを作成する。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対象ファイルを作成したディレクトリに保存する。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で、</a:t>
            </a:r>
            <a:r>
              <a:rPr kumimoji="1" lang="en-US" altLang="ja-JP" sz="2800" dirty="0" smtClean="0">
                <a:latin typeface="+mn-ea"/>
              </a:rPr>
              <a:t>Rescan-Stage Changed-Commit</a:t>
            </a:r>
            <a:r>
              <a:rPr kumimoji="1" lang="ja-JP" altLang="en-US" sz="2800" dirty="0" smtClean="0">
                <a:latin typeface="+mn-ea"/>
              </a:rPr>
              <a:t>を実行する。</a:t>
            </a:r>
            <a:r>
              <a:rPr lang="en-US" altLang="ja-JP" sz="2800" dirty="0">
                <a:latin typeface="+mn-ea"/>
              </a:rPr>
              <a:t>※</a:t>
            </a:r>
            <a:r>
              <a:rPr lang="ja-JP" altLang="en-US" sz="2800" dirty="0" smtClean="0">
                <a:latin typeface="+mn-ea"/>
              </a:rPr>
              <a:t>コミット</a:t>
            </a:r>
            <a:r>
              <a:rPr lang="ja-JP" altLang="en-US" sz="2800" dirty="0">
                <a:latin typeface="+mn-ea"/>
              </a:rPr>
              <a:t>時は</a:t>
            </a:r>
            <a:r>
              <a:rPr lang="ja-JP" altLang="en-US" sz="2800" dirty="0" smtClean="0">
                <a:latin typeface="+mn-ea"/>
              </a:rPr>
              <a:t>メッセージの入力が必須。</a:t>
            </a:r>
            <a:endParaRPr kumimoji="1"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52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の導入②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>
                <a:latin typeface="+mn-ea"/>
                <a:hlinkClick r:id="rId2"/>
              </a:rPr>
              <a:t>https</a:t>
            </a:r>
            <a:r>
              <a:rPr lang="en-US" altLang="ja-JP" sz="2800" dirty="0">
                <a:latin typeface="+mn-ea"/>
                <a:hlinkClick r:id="rId2"/>
              </a:rPr>
              <a:t>://</a:t>
            </a:r>
            <a:r>
              <a:rPr lang="en-US" altLang="ja-JP" sz="2800" dirty="0" smtClean="0">
                <a:latin typeface="+mn-ea"/>
                <a:hlinkClick r:id="rId2"/>
              </a:rPr>
              <a:t>github.com</a:t>
            </a:r>
            <a:r>
              <a:rPr lang="ja-JP" altLang="en-US" sz="2800" dirty="0">
                <a:latin typeface="+mn-ea"/>
              </a:rPr>
              <a:t>で</a:t>
            </a:r>
            <a:r>
              <a:rPr lang="ja-JP" altLang="en-US" sz="2800" dirty="0" smtClean="0">
                <a:latin typeface="+mn-ea"/>
              </a:rPr>
              <a:t>アカウントを作成する。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>
                <a:latin typeface="+mn-ea"/>
              </a:rPr>
              <a:t>Top</a:t>
            </a:r>
            <a:r>
              <a:rPr kumimoji="1" lang="ja-JP" altLang="en-US" sz="2800" dirty="0" smtClean="0">
                <a:latin typeface="+mn-ea"/>
              </a:rPr>
              <a:t>ページから、「</a:t>
            </a:r>
            <a:r>
              <a:rPr kumimoji="1" lang="en-US" altLang="ja-JP" sz="2800" dirty="0" smtClean="0">
                <a:latin typeface="+mn-ea"/>
              </a:rPr>
              <a:t>Create a Repository</a:t>
            </a:r>
            <a:r>
              <a:rPr kumimoji="1" lang="ja-JP" altLang="en-US" sz="2800" dirty="0" smtClean="0">
                <a:latin typeface="+mn-ea"/>
              </a:rPr>
              <a:t>」で新規のレポジトリを作成する。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で「</a:t>
            </a:r>
            <a:r>
              <a:rPr lang="en-US" altLang="ja-JP" sz="2800" dirty="0" smtClean="0">
                <a:latin typeface="+mn-ea"/>
              </a:rPr>
              <a:t>Push</a:t>
            </a:r>
            <a:r>
              <a:rPr lang="ja-JP" altLang="en-US" sz="2800" dirty="0" smtClean="0">
                <a:latin typeface="+mn-ea"/>
              </a:rPr>
              <a:t>」を押下し、「</a:t>
            </a:r>
            <a:r>
              <a:rPr lang="en-US" altLang="ja-JP" sz="2800" dirty="0" smtClean="0">
                <a:latin typeface="+mn-ea"/>
              </a:rPr>
              <a:t>Destination Repository</a:t>
            </a:r>
            <a:r>
              <a:rPr lang="ja-JP" altLang="en-US" sz="2800" dirty="0" smtClean="0">
                <a:latin typeface="+mn-ea"/>
              </a:rPr>
              <a:t>」に作成したレポジトリ（</a:t>
            </a:r>
            <a:r>
              <a:rPr lang="en-US" altLang="ja-JP" sz="2800" dirty="0" smtClean="0">
                <a:latin typeface="+mn-ea"/>
              </a:rPr>
              <a:t>URL</a:t>
            </a:r>
            <a:r>
              <a:rPr lang="ja-JP" altLang="en-US" sz="2800" dirty="0" smtClean="0">
                <a:latin typeface="+mn-ea"/>
              </a:rPr>
              <a:t>）を指定する。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続けて「</a:t>
            </a:r>
            <a:r>
              <a:rPr kumimoji="1" lang="en-US" altLang="ja-JP" sz="2800" dirty="0" smtClean="0">
                <a:latin typeface="+mn-ea"/>
              </a:rPr>
              <a:t>Push</a:t>
            </a:r>
            <a:r>
              <a:rPr kumimoji="1" lang="ja-JP" altLang="en-US" sz="2800" dirty="0" smtClean="0">
                <a:latin typeface="+mn-ea"/>
              </a:rPr>
              <a:t>」を押下し、ダイアログで</a:t>
            </a:r>
            <a:r>
              <a:rPr kumimoji="1" lang="en-US" altLang="ja-JP" sz="2800" dirty="0" err="1" smtClean="0">
                <a:latin typeface="+mn-ea"/>
              </a:rPr>
              <a:t>Github</a:t>
            </a:r>
            <a:r>
              <a:rPr kumimoji="1" lang="ja-JP" altLang="en-US" sz="2800" dirty="0" smtClean="0">
                <a:latin typeface="+mn-ea"/>
              </a:rPr>
              <a:t>のユーザー名、およびパスワードを入力する。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「</a:t>
            </a:r>
            <a:r>
              <a:rPr lang="en-US" altLang="ja-JP" sz="2800" dirty="0" smtClean="0">
                <a:latin typeface="+mn-ea"/>
              </a:rPr>
              <a:t>Success</a:t>
            </a:r>
            <a:r>
              <a:rPr lang="ja-JP" altLang="en-US" sz="2800" dirty="0" smtClean="0">
                <a:latin typeface="+mn-ea"/>
              </a:rPr>
              <a:t>」と表示されたら、</a:t>
            </a:r>
            <a:r>
              <a:rPr lang="en-US" altLang="ja-JP" sz="2800" dirty="0" err="1" smtClean="0">
                <a:latin typeface="+mn-ea"/>
              </a:rPr>
              <a:t>Github</a:t>
            </a:r>
            <a:r>
              <a:rPr lang="ja-JP" altLang="en-US" sz="2800" dirty="0" smtClean="0">
                <a:latin typeface="+mn-ea"/>
              </a:rPr>
              <a:t>のレポジトリにファイルが追加されていることを確認する。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51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導入③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https://git-for-windows.github.io/</a:t>
            </a:r>
            <a:r>
              <a:rPr lang="ja-JP" altLang="en-US" sz="2800" dirty="0">
                <a:latin typeface="+mn-ea"/>
              </a:rPr>
              <a:t>より入手する。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インストールする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user.name “username"</a:t>
            </a: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</a:t>
            </a:r>
            <a:r>
              <a:rPr lang="en-US" altLang="ja-JP" dirty="0" err="1">
                <a:latin typeface="+mn-ea"/>
              </a:rPr>
              <a:t>user.email</a:t>
            </a:r>
            <a:r>
              <a:rPr lang="en-US" altLang="ja-JP" dirty="0">
                <a:latin typeface="+mn-ea"/>
              </a:rPr>
              <a:t> “mailad@email.com"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で以下のコマンドを実行する。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clone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>
                <a:latin typeface="+mn-ea"/>
                <a:hlinkClick r:id="rId3"/>
              </a:rPr>
              <a:t>https://</a:t>
            </a:r>
            <a:r>
              <a:rPr lang="en-US" altLang="ja-JP" dirty="0" smtClean="0">
                <a:latin typeface="+mn-ea"/>
                <a:hlinkClick r:id="rId3"/>
              </a:rPr>
              <a:t>github.com/username/repo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編集を行ったら、</a:t>
            </a:r>
            <a:r>
              <a:rPr lang="en-US" altLang="ja-JP" sz="2800" dirty="0" smtClean="0">
                <a:latin typeface="+mn-ea"/>
              </a:rPr>
              <a:t>Rescan-Stage Changed-Commit-Push</a:t>
            </a:r>
            <a:r>
              <a:rPr lang="ja-JP" altLang="en-US" sz="2800" dirty="0" smtClean="0">
                <a:latin typeface="+mn-ea"/>
              </a:rPr>
              <a:t>で</a:t>
            </a:r>
            <a:r>
              <a:rPr lang="en-US" altLang="ja-JP" sz="2800" dirty="0" err="1" smtClean="0">
                <a:latin typeface="+mn-ea"/>
              </a:rPr>
              <a:t>Github</a:t>
            </a:r>
            <a:r>
              <a:rPr lang="ja-JP" altLang="en-US" sz="2800" dirty="0" smtClean="0">
                <a:latin typeface="+mn-ea"/>
              </a:rPr>
              <a:t>にアップロードする。</a:t>
            </a:r>
            <a:endParaRPr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40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452</Words>
  <Application>Microsoft Office PowerPoint</Application>
  <PresentationFormat>画面に合わせる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KK活動 研究開発ツールの調査</vt:lpstr>
      <vt:lpstr>git/Githubとは</vt:lpstr>
      <vt:lpstr>git/Githubとは</vt:lpstr>
      <vt:lpstr>gitの特徴</vt:lpstr>
      <vt:lpstr>gitの特徴 （SVNとの比較）</vt:lpstr>
      <vt:lpstr>gitの導入①　※管理者</vt:lpstr>
      <vt:lpstr>gitの導入②　※管理者</vt:lpstr>
      <vt:lpstr>gitの導入③　※ユーザー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KK活動 研究開発ツールの調査</dc:title>
  <dc:creator>user</dc:creator>
  <cp:lastModifiedBy>user</cp:lastModifiedBy>
  <cp:revision>24</cp:revision>
  <dcterms:created xsi:type="dcterms:W3CDTF">2016-01-05T01:09:50Z</dcterms:created>
  <dcterms:modified xsi:type="dcterms:W3CDTF">2016-01-05T09:28:10Z</dcterms:modified>
</cp:coreProperties>
</file>